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define what each of these means. is it writing is it social media networking outline steps and define tasks along with recruiting help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New Job Plan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 me out of this HELL HOLE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Jobs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Industry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Minimums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Valley only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Telecommute only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Relocation for right opportunity only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$18-25/hr before taxes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$38k-52k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health dental vision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do not care about retirement/401k etc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Job Titles for Searches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Document Management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Information Manager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Technical Writer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Business Analyst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Programmer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Support Needed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posting screenings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cover letters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applications</a:t>
            </a:r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resume tweaking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Website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Update domain resume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update linkedin, career builder and monster and other professional profiles so they match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update odesk and elancer freelancer flexjobs etc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add latest projects to portfolio blog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finish profile and apply to Xerox positions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Portfolio Additions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Learnable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any other online courses that offered certificates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Find additional courses to take and complete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Build projects based on courses and post to web spaces on sub domains if needed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Talk to anyone I can on LinkedIn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Talk to recruiters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participate in linkedin groups as often as possible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make appts with temp-hire agencies explain needs to be either from home or based in the valley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Pay 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shoot for $25/hr before taxes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$22 after taxes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Additional Options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AOS promotion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CPE Promotion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STC promotion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BMM &amp; CI Promotion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Creative Sites Promotion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