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211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09570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00233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96337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2802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28682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873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8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87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993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1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069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25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41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78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8047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39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hss.ak.local/dsds/archive/SitePages/Home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 Providers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Archive Tutorial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New File Entry Only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2013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Calibri"/>
              <a:buNone/>
            </a:pPr>
            <a:r>
              <a:rPr lang="en-US" sz="1800" b="0" i="0" u="sng" strike="sng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https://go.dhss.ak.local/dsds/archive/SitePages/Home.aspx</a:t>
            </a:r>
            <a:r>
              <a:rPr lang="en-US" sz="1800" b="0" i="0" u="none" strike="sng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</a:t>
            </a: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4200" y="1872181"/>
            <a:ext cx="5216862" cy="403859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>
            <a:off x="2752251" y="3779160"/>
            <a:ext cx="371945" cy="17673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577908" y="2241484"/>
            <a:ext cx="2174345" cy="17543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home page will look something like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Click on Archived Boxes</a:t>
            </a:r>
          </a:p>
        </p:txBody>
      </p:sp>
      <p:sp>
        <p:nvSpPr>
          <p:cNvPr id="95" name="Shape 95"/>
          <p:cNvSpPr/>
          <p:nvPr/>
        </p:nvSpPr>
        <p:spPr>
          <a:xfrm>
            <a:off x="2449358" y="3733421"/>
            <a:ext cx="282448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400" b="1" i="0" u="none" strike="noStrike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your box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568470"/>
            <a:ext cx="5943598" cy="461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/>
        </p:nvSpPr>
        <p:spPr>
          <a:xfrm>
            <a:off x="381000" y="1752600"/>
            <a:ext cx="2057400" cy="424731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Boxes created by Sue Darby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the smallest barcode and move to larger numbers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hover over the one you want a small check box will appear, click it to select it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click “New File”</a:t>
            </a:r>
          </a:p>
        </p:txBody>
      </p:sp>
      <p:sp>
        <p:nvSpPr>
          <p:cNvPr id="103" name="Shape 103"/>
          <p:cNvSpPr/>
          <p:nvPr/>
        </p:nvSpPr>
        <p:spPr>
          <a:xfrm>
            <a:off x="3657600" y="3912750"/>
            <a:ext cx="228600" cy="35445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/>
          <p:nvPr/>
        </p:nvSpPr>
        <p:spPr>
          <a:xfrm rot="-2319045">
            <a:off x="3138413" y="2787958"/>
            <a:ext cx="297416" cy="1021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/>
          <p:nvPr/>
        </p:nvSpPr>
        <p:spPr>
          <a:xfrm rot="-5400000">
            <a:off x="8131313" y="3191022"/>
            <a:ext cx="190500" cy="53947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8089428" y="3055233"/>
            <a:ext cx="27427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600" b="1" i="0" u="none" strike="noStrike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07" name="Shape 107"/>
          <p:cNvSpPr/>
          <p:nvPr/>
        </p:nvSpPr>
        <p:spPr>
          <a:xfrm>
            <a:off x="6172200" y="3365507"/>
            <a:ext cx="28886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400" b="1" i="0" u="none" strike="noStrike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8" name="Shape 108"/>
          <p:cNvSpPr/>
          <p:nvPr/>
        </p:nvSpPr>
        <p:spPr>
          <a:xfrm>
            <a:off x="3657600" y="4343400"/>
            <a:ext cx="301684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600" b="1" i="0" u="none" strike="noStrike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09" name="Shape 109"/>
          <p:cNvSpPr/>
          <p:nvPr/>
        </p:nvSpPr>
        <p:spPr>
          <a:xfrm>
            <a:off x="2743200" y="2885956"/>
            <a:ext cx="29527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600" b="1" i="0" u="none" strike="noStrike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File to the Box (pt 1)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sz="half" idx="1"/>
          </p:nvPr>
        </p:nvSpPr>
        <p:spPr>
          <a:xfrm>
            <a:off x="328613" y="2160589"/>
            <a:ext cx="3886199" cy="3880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is Certification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Inclusive Date is the date the Agency Closed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Retention Schedule is Provider Certification – Approved – 1 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Provider Care and Treatment Records - 1 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Provider Certification (Denied/Revoked)-1 </a:t>
            </a:r>
            <a:r>
              <a:rPr lang="en-US" sz="20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Quality Assurance Reviews </a:t>
            </a:r>
          </a:p>
          <a:p>
            <a:pPr marL="0" marR="0" lvl="0" indent="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based on the type of files found in the box you are working on.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 l="14487" t="17154" r="14285"/>
          <a:stretch/>
        </p:blipFill>
        <p:spPr>
          <a:xfrm>
            <a:off x="4419600" y="1676400"/>
            <a:ext cx="4495800" cy="404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Shape 117"/>
          <p:cNvCxnSpPr/>
          <p:nvPr/>
        </p:nvCxnSpPr>
        <p:spPr>
          <a:xfrm>
            <a:off x="4953000" y="3124200"/>
            <a:ext cx="1524000" cy="0"/>
          </a:xfrm>
          <a:prstGeom prst="straightConnector1">
            <a:avLst/>
          </a:prstGeom>
          <a:noFill/>
          <a:ln w="28575" cap="flat" cmpd="sng">
            <a:solidFill>
              <a:srgbClr val="BE4B48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8" name="Shape 118"/>
          <p:cNvCxnSpPr/>
          <p:nvPr/>
        </p:nvCxnSpPr>
        <p:spPr>
          <a:xfrm>
            <a:off x="5029200" y="3352800"/>
            <a:ext cx="1371598" cy="0"/>
          </a:xfrm>
          <a:prstGeom prst="straightConnector1">
            <a:avLst/>
          </a:prstGeom>
          <a:noFill/>
          <a:ln w="28575" cap="flat" cmpd="sng">
            <a:solidFill>
              <a:srgbClr val="BE4B48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19" name="Shape 119"/>
          <p:cNvCxnSpPr/>
          <p:nvPr/>
        </p:nvCxnSpPr>
        <p:spPr>
          <a:xfrm>
            <a:off x="5181600" y="3581400"/>
            <a:ext cx="1219199" cy="0"/>
          </a:xfrm>
          <a:prstGeom prst="straightConnector1">
            <a:avLst/>
          </a:prstGeom>
          <a:noFill/>
          <a:ln w="28575" cap="flat" cmpd="sng">
            <a:solidFill>
              <a:srgbClr val="BE4B48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4219574" y="2954923"/>
            <a:ext cx="29527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224336" y="3242846"/>
            <a:ext cx="29527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224336" y="3511896"/>
            <a:ext cx="29527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600" b="1" i="0" u="none" strike="noStrike" cap="none" dirty="0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 New File Cont. (pt 2)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sz="half" idx="1"/>
          </p:nvPr>
        </p:nvSpPr>
        <p:spPr>
          <a:xfrm>
            <a:off x="609600" y="2160589"/>
            <a:ext cx="3863765" cy="38807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Recipient – Choose “Agency” for most providers 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“Individual Provider” for CMs</a:t>
            </a:r>
          </a:p>
          <a:p>
            <a:pPr marL="914400" marR="0" lvl="1" indent="-520700" algn="l" rtl="0">
              <a:lnSpc>
                <a:spcPct val="80000"/>
              </a:lnSpc>
              <a:spcBef>
                <a:spcPts val="410"/>
              </a:spcBef>
              <a:spcAft>
                <a:spcPts val="0"/>
              </a:spcAft>
              <a:buClr>
                <a:schemeClr val="dk1"/>
              </a:buClr>
              <a:buSzPct val="95294"/>
              <a:buFont typeface="Calibri"/>
              <a:buAutoNum type="alphaLcParenR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Disposition Date will be calculated automatically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 Center Barcode was assigned to the whole box. It will pop up automatically!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AutoNum type="arabicPeriod"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Notes – Certification period, handbooks only, audit file etc.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Save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 l="14952" t="17706" r="15886" b="3421"/>
          <a:stretch/>
        </p:blipFill>
        <p:spPr>
          <a:xfrm>
            <a:off x="4648200" y="1752600"/>
            <a:ext cx="4238432" cy="3742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4486275" y="3279907"/>
            <a:ext cx="202880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600" b="1" i="0" u="none" strike="noStrike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4486273" y="4191000"/>
            <a:ext cx="304798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600" b="1" i="0" u="none" strike="noStrike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32" name="Shape 132"/>
          <p:cNvSpPr txBox="1"/>
          <p:nvPr/>
        </p:nvSpPr>
        <p:spPr>
          <a:xfrm flipH="1">
            <a:off x="4473365" y="4572000"/>
            <a:ext cx="349664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600" b="1" i="0" u="none" strike="noStrike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010400" y="5257800"/>
            <a:ext cx="295272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ct val="25000"/>
              <a:buFont typeface="Calibri"/>
              <a:buNone/>
            </a:pPr>
            <a:r>
              <a:rPr lang="en-US" sz="1600" b="1" i="0" u="none" strike="noStrike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single file is in the system!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sz="half" idx="1"/>
          </p:nvPr>
        </p:nvSpPr>
        <p:spPr>
          <a:xfrm>
            <a:off x="321466" y="1878809"/>
            <a:ext cx="33527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see a long list of various files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this screen you can sort by title, retention schedule, inclusive dates, barcode etc.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3457" y="1930400"/>
            <a:ext cx="5118430" cy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Retrieving a file from the system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sz="half" idx="1"/>
          </p:nvPr>
        </p:nvSpPr>
        <p:spPr>
          <a:xfrm>
            <a:off x="457200" y="1907386"/>
            <a:ext cx="6476999" cy="902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Home click on the Search this site box and type in the name you are looking for</a:t>
            </a: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0418" y="2900363"/>
            <a:ext cx="4864894" cy="381476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/>
          <p:nvPr/>
        </p:nvSpPr>
        <p:spPr>
          <a:xfrm>
            <a:off x="6629400" y="3962400"/>
            <a:ext cx="1295400" cy="3810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Results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sz="half" idx="1"/>
          </p:nvPr>
        </p:nvSpPr>
        <p:spPr>
          <a:xfrm>
            <a:off x="609600" y="2160589"/>
            <a:ext cx="3512344" cy="29400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out which entry you need and click the entry to gather the information such as the barcode of the box so that the file can be recalled easily!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2057400"/>
            <a:ext cx="4533516" cy="3509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324</Words>
  <Application>Microsoft Office PowerPoint</Application>
  <PresentationFormat>On-screen Show (4:3)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QA Providers </vt:lpstr>
      <vt:lpstr>Home Page</vt:lpstr>
      <vt:lpstr>Find your box</vt:lpstr>
      <vt:lpstr>Add a New File to the Box (pt 1)</vt:lpstr>
      <vt:lpstr>Adding a New File Cont. (pt 2)</vt:lpstr>
      <vt:lpstr>Your single file is in the system!</vt:lpstr>
      <vt:lpstr>Retrieving a file from the system</vt:lpstr>
      <vt:lpstr>Search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 Providers</dc:title>
  <dc:creator>Mustang Susie</dc:creator>
  <cp:lastModifiedBy>Sue Darby</cp:lastModifiedBy>
  <cp:revision>1</cp:revision>
  <dcterms:modified xsi:type="dcterms:W3CDTF">2022-03-14T18:59:26Z</dcterms:modified>
</cp:coreProperties>
</file>