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3998" cy="51354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128332"/>
            <a:ext cx="9144000" cy="457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259195" y="-26804"/>
            <a:ext cx="462560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5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19" lvl="1" marL="73152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603" lvl="2" marL="99669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747" lvl="3" marL="121615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636" lvl="4" marL="142646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667" lvl="5" marL="162763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667" lvl="7" marL="202996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5" lvl="8" marL="22311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598920" y="0"/>
            <a:ext cx="4571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6647685" y="0"/>
            <a:ext cx="25145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 rot="5400000">
            <a:off x="4808537" y="2247901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541336" y="220662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5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19" lvl="1" marL="73152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603" lvl="2" marL="99669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747" lvl="3" marL="121615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636" lvl="4" marL="142646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667" lvl="5" marL="162763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667" lvl="7" marL="202996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5" lvl="8" marL="22311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640597" y="6377457"/>
            <a:ext cx="38364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155446"/>
            <a:ext cx="8229600" cy="1252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775191"/>
            <a:ext cx="8229600" cy="4625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5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19" lvl="1" marL="73152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603" lvl="2" marL="99669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747" lvl="3" marL="121615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636" lvl="4" marL="142646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667" lvl="5" marL="162763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667" lvl="7" marL="202996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5" lvl="8" marL="22311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773934"/>
            <a:ext cx="4038598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79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19" lvl="1" marL="731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796" lvl="2" marL="9966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7" lvl="3" marL="12161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3" lvl="4" marL="14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032" lvl="5" marL="1627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667" lvl="7" marL="20299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5" lvl="8" marL="223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773934"/>
            <a:ext cx="4038598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79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19" lvl="1" marL="731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8796" lvl="2" marL="9966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7" lvl="3" marL="12161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3" lvl="4" marL="14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032" lvl="5" marL="1627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667" lvl="7" marL="20299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5" lvl="8" marL="223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3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449510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33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8419" lvl="1" marL="731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" lvl="2" marL="9966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652" lvl="3" marL="12161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" lvl="4" marL="14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32" lvl="5" marL="1627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3367" lvl="7" marL="20299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335" lvl="8" marL="223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23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33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8419" lvl="1" marL="731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" lvl="2" marL="9966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652" lvl="3" marL="12161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" lvl="4" marL="14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732" lvl="5" marL="1627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3367" lvl="7" marL="20299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335" lvl="8" marL="223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2602518"/>
            <a:ext cx="9144000" cy="457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749808" y="118870"/>
            <a:ext cx="8013190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67838" y="152400"/>
            <a:ext cx="2523743" cy="9784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019375" y="1743133"/>
            <a:ext cx="5920639" cy="45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5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19" lvl="1" marL="731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603" lvl="2" marL="9966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747" lvl="3" marL="121615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636" lvl="4" marL="14264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667" lvl="5" marL="1627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032" lvl="7" marL="20299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4064" lvl="8" marL="22311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167838" y="17300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855735" y="0"/>
            <a:ext cx="45718" cy="1453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2855735" y="0"/>
            <a:ext cx="45718" cy="14538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64592" y="155446"/>
            <a:ext cx="2525149" cy="9784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3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/>
          <p:nvPr/>
        </p:nvSpPr>
        <p:spPr>
          <a:xfrm>
            <a:off x="2855735" y="0"/>
            <a:ext cx="4571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2855735" y="0"/>
            <a:ext cx="4571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35808" y="1170432"/>
            <a:ext cx="5193790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Font typeface="Arial"/>
              <a:buNone/>
              <a:defRPr b="0" i="0" sz="12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435895"/>
            <a:ext cx="9144000" cy="457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/>
            </a:lvl2pPr>
            <a:lvl3pPr indent="0" lvl="2" marL="0" marR="0" rtl="0" algn="l">
              <a:spcBef>
                <a:spcPts val="0"/>
              </a:spcBef>
              <a:buNone/>
              <a:defRPr sz="1800"/>
            </a:lvl3pPr>
            <a:lvl4pPr indent="0" lvl="3" marL="0" marR="0" rtl="0" algn="l">
              <a:spcBef>
                <a:spcPts val="0"/>
              </a:spcBef>
              <a:buNone/>
              <a:defRPr sz="1800"/>
            </a:lvl4pPr>
            <a:lvl5pPr indent="0" lvl="4" marL="0" marR="0" rtl="0" algn="l">
              <a:spcBef>
                <a:spcPts val="0"/>
              </a:spcBef>
              <a:buNone/>
              <a:defRPr sz="1800"/>
            </a:lvl5pPr>
            <a:lvl6pPr indent="0" lvl="5" marL="0" marR="0" rtl="0" algn="l">
              <a:spcBef>
                <a:spcPts val="0"/>
              </a:spcBef>
              <a:buNone/>
              <a:defRPr sz="1800"/>
            </a:lvl6pPr>
            <a:lvl7pPr indent="0" lvl="6" marL="0" marR="0" rtl="0" algn="l">
              <a:spcBef>
                <a:spcPts val="0"/>
              </a:spcBef>
              <a:buNone/>
              <a:defRPr sz="1800"/>
            </a:lvl7pPr>
            <a:lvl8pPr indent="0" lvl="7" marL="0" marR="0" rtl="0" algn="l">
              <a:spcBef>
                <a:spcPts val="0"/>
              </a:spcBef>
              <a:buNone/>
              <a:defRPr sz="1800"/>
            </a:lvl8pPr>
            <a:lvl9pPr indent="0" lvl="8" marL="0" marR="0" rtl="0" algn="l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775191"/>
            <a:ext cx="8229600" cy="4625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25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19" lvl="1" marL="73152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603" lvl="2" marL="996696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747" lvl="3" marL="121615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636" lvl="4" marL="142646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667" lvl="5" marL="162763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667" lvl="7" marL="202996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635" lvl="8" marL="223113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57200" y="6476998"/>
            <a:ext cx="2133598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2640596" y="6476998"/>
            <a:ext cx="5507719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204396" y="6476998"/>
            <a:ext cx="733864" cy="2743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81000" y="2438400"/>
            <a:ext cx="6480048" cy="83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Battle Plan 2013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743200" y="3276600"/>
            <a:ext cx="3352799" cy="6307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Baby Steps to a better LIFE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Alaska Office Specialists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r>
              <a:rPr b="1" i="0" lang="en-US" sz="23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57200" y="2438400"/>
            <a:ext cx="4040187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2271"/>
              <a:buFont typeface="Arial"/>
              <a:buChar char="●"/>
            </a:pP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overhaul of pages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6370"/>
              <a:buFont typeface="Arial"/>
              <a:buChar char="●"/>
            </a:pP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consultant based skill sets for hire  </a:t>
            </a:r>
          </a:p>
          <a:p>
            <a:pPr indent="-234696" lvl="2" marL="99669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62801"/>
              <a:buFont typeface="Arial"/>
              <a:buChar char="●"/>
            </a:pP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&amp; answer section to site </a:t>
            </a:r>
          </a:p>
          <a:p>
            <a:pPr indent="-234696" lvl="2" marL="99669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62801"/>
              <a:buFont typeface="Arial"/>
              <a:buChar char="●"/>
            </a:pP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writing</a:t>
            </a:r>
          </a:p>
          <a:p>
            <a:pPr indent="-234696" lvl="2" marL="99669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62801"/>
              <a:buFont typeface="Arial"/>
              <a:buChar char="●"/>
            </a:pP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workplace information</a:t>
            </a:r>
          </a:p>
          <a:p>
            <a:pPr indent="-234696" lvl="2" marL="99669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62801"/>
              <a:buFont typeface="Arial"/>
              <a:buChar char="●"/>
            </a:pP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management </a:t>
            </a:r>
          </a:p>
          <a:p>
            <a:pPr indent="-234696" lvl="2" marL="99669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62801"/>
              <a:buFont typeface="Arial"/>
              <a:buChar char="●"/>
            </a:pP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management</a:t>
            </a:r>
            <a:r>
              <a:rPr b="0" i="0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articles </a:t>
            </a:r>
          </a:p>
          <a:p>
            <a:pPr indent="-234696" lvl="2" marL="996696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62801"/>
              <a:buFont typeface="Arial"/>
              <a:buChar char="●"/>
            </a:pPr>
            <a:r>
              <a:rPr b="0" i="1" lang="en-US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workplace tasks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2271"/>
              <a:buFont typeface="Arial"/>
              <a:buChar char="●"/>
            </a:pP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affiliate programs deal with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6370"/>
              <a:buFont typeface="Arial"/>
              <a:buChar char="●"/>
            </a:pP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ergonomics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6370"/>
              <a:buFont typeface="Arial"/>
              <a:buChar char="●"/>
            </a:pP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&amp;  time management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6370"/>
              <a:buFont typeface="Arial"/>
              <a:buChar char="●"/>
            </a:pP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skills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</a:p>
        </p:txBody>
      </p:sp>
      <p:sp>
        <p:nvSpPr>
          <p:cNvPr id="173" name="Shape 173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SEO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of mouth refferals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First Steps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3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list	- January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57200" y="2449510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topics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steps to one month’s success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Plan</a:t>
            </a:r>
          </a:p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2300" u="none" cap="small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2357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55446"/>
            <a:ext cx="8229600" cy="1252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775191"/>
            <a:ext cx="8229600" cy="4625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Clutch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Garage door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Bathroom paint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Fence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Garden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773934"/>
            <a:ext cx="4038598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Chiropractic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Massage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Dental</a:t>
            </a: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Yoga 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648200" y="1773934"/>
            <a:ext cx="4038598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525526" lvl="0" marL="55092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fiction books</a:t>
            </a:r>
          </a:p>
          <a:p>
            <a:pPr indent="-525526" lvl="0" marL="55092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non-fiction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Kids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Sera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57200" y="2449510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 business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esteem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Savings </a:t>
            </a:r>
          </a:p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Justice</a:t>
            </a:r>
          </a:p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Career &amp; Business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Career</a:t>
            </a:r>
          </a:p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57200" y="2449510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 advance SharePoint training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templates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Habilitation project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up drive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 or exceed clerical support goals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for position in Valley</a:t>
            </a:r>
          </a:p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</a:p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272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all 4 businesses up to generate extra income of $500 mo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272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posts for each site weekly and schedule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272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more CafePress, Zazzle etc items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272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Amazon items to as many older posts as possible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7272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other banners or money links to posts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Sue’s Tiny Costumes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r>
              <a:rPr b="1" i="0" lang="en-US" sz="23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57200" y="2449510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new post per week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ads to each previous post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new tutorials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Revise Crash Course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Revise books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Rebrand lines &amp; kits as booklets</a:t>
            </a:r>
          </a:p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</a:p>
        </p:txBody>
      </p:sp>
      <p:sp>
        <p:nvSpPr>
          <p:cNvPr id="137" name="Shape 137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posts to minis groups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posts to doll groups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posts to Pinterest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Sue’s Tiny Costumes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2300" u="none" cap="small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57200" y="2449510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8933"/>
              <a:buFont typeface="Arial"/>
              <a:buChar char="●"/>
            </a:pPr>
            <a:r>
              <a:rPr b="0" i="1" lang="en-US" sz="1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articles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doll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affiliate items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 to read,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magazines,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patterns,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drafting,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revised crash course.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sewing in general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for hand sewing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adapting to neck pain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lighting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ergonomics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6601"/>
              <a:buFont typeface="Arial"/>
              <a:buChar char="●"/>
            </a:pPr>
            <a:r>
              <a:rPr b="0" i="1" lang="en-US" sz="1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teaching a younger generation to sew</a:t>
            </a:r>
          </a:p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1" i="0" sz="2300" u="none" cap="small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 section for site? 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photos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miniatures projects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sewing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Arial"/>
              <a:buChar char="●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crafting items completed i.e. Cafe, Betsy Ross, furniture kit etc.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Books, Music &amp; More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Site Content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57200" y="2362200"/>
            <a:ext cx="4040187" cy="3809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3457"/>
              <a:buFont typeface="Arial"/>
              <a:buChar char="●"/>
            </a:pPr>
            <a:r>
              <a:rPr b="0" i="1" lang="en-US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items I own and LOVE are promoted here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3457"/>
              <a:buFont typeface="Arial"/>
              <a:buChar char="●"/>
            </a:pPr>
            <a:r>
              <a:rPr b="0" i="1" lang="en-US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other themed items on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4705"/>
              <a:buFont typeface="Arial"/>
              <a:buChar char="●"/>
            </a:pP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Zazzle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4705"/>
              <a:buFont typeface="Arial"/>
              <a:buChar char="●"/>
            </a:pP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cafe press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4705"/>
              <a:buFont typeface="Arial"/>
              <a:buChar char="●"/>
            </a:pP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creative sites 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4705"/>
              <a:buFont typeface="Arial"/>
              <a:buChar char="●"/>
            </a:pP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to site one at a time if needed</a:t>
            </a:r>
          </a:p>
          <a:p>
            <a:pPr indent="-274319" lvl="1" marL="73152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64705"/>
              <a:buFont typeface="Arial"/>
              <a:buChar char="●"/>
            </a:pP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copy/paste to document so can write articles and get posted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3457"/>
              <a:buFont typeface="Arial"/>
              <a:buChar char="●"/>
            </a:pPr>
            <a:r>
              <a:rPr b="0" i="1" lang="en-US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encourage kids to do art for products to post on their site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3457"/>
              <a:buFont typeface="Arial"/>
              <a:buChar char="●"/>
            </a:pPr>
            <a:r>
              <a:rPr b="0" i="1" lang="en-US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is on fun things created via graphics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3457"/>
              <a:buFont typeface="Arial"/>
              <a:buChar char="●"/>
            </a:pPr>
            <a:r>
              <a:rPr b="0" i="1" lang="en-US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to save for on wish list</a:t>
            </a:r>
            <a:r>
              <a:rPr b="0" i="0" lang="en-US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54" name="Shape 154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</a:p>
        </p:txBody>
      </p:sp>
      <p:sp>
        <p:nvSpPr>
          <p:cNvPr id="155" name="Shape 155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SEO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Coffee Institute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98985"/>
            <a:ext cx="4040187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Site</a:t>
            </a:r>
            <a:r>
              <a:rPr b="1" i="0" lang="en-US" sz="23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57200" y="2449510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coffee based zazzle or cafepress items, 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coffee recipes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graphics etc. 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is on light hearted coffee theme items 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benefits of coffee on mood and morale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3" name="Shape 163"/>
          <p:cNvSpPr txBox="1"/>
          <p:nvPr>
            <p:ph idx="3" type="body"/>
          </p:nvPr>
        </p:nvSpPr>
        <p:spPr>
          <a:xfrm>
            <a:off x="4645025" y="1698985"/>
            <a:ext cx="4041773" cy="715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FFDD86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</a:p>
        </p:txBody>
      </p:sp>
      <p:sp>
        <p:nvSpPr>
          <p:cNvPr id="164" name="Shape 164"/>
          <p:cNvSpPr txBox="1"/>
          <p:nvPr>
            <p:ph idx="4" type="body"/>
          </p:nvPr>
        </p:nvSpPr>
        <p:spPr>
          <a:xfrm>
            <a:off x="4645025" y="2449510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SEO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47916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</a:p>
          <a:p>
            <a:pPr indent="-324612" lvl="0" marL="4389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