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3D340-B0C4-4A10-A9A3-995723F3C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FBD9A0-2E02-43A7-8AFD-94CCCB5E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55CAD-B20F-4212-8B57-55EA1D58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45ABA6-5A46-4966-A16D-A4350D47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DAAC4-B012-47E3-8DEC-75E50A26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9BD28-AFD9-4926-AD12-3B995F28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ABF237-A883-4944-A47D-ACC12545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A56F5-ACCC-4D72-B142-DBA50013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9BFCE-F39E-49E8-A03E-D31EB4E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90DB3-BA59-446E-B58A-72F60EF2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9FF748-416D-4AB7-8F25-885F0FA7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D68F1F-2077-4E64-B818-F74023C9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D6757-9C89-4C9D-89B0-43ACF2D5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53627-CA2D-45DD-9B01-10821B4C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D2592-2CA6-47F8-9381-57BAE3E3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83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BEDA4-0619-451E-8578-C37AC469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757E75-7B65-4310-AB9C-8161404A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28460-964E-4E4B-83B6-1FD39433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9069D-7D0F-41C0-BBEA-F738D41E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5946B-CF52-485A-9DC2-12D70647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3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197C8-ADC3-47F6-BC81-58D3A106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B920B3-8ADA-460E-9649-C1C39EE7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BD2ED-1280-4F34-A46E-7D6D2F7B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83A15-81B7-4935-8BC8-CE5FFED0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84DCF-8C5F-4972-B051-82463AEB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18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36D68-32E6-473C-833E-CB07A31A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075FE-1140-4E8B-B77E-6881FE1B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6B62A-6E07-48E8-8AD0-7DE6C05A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70477C-53F8-47A3-9F86-56FB1A1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202C73-C989-443A-A09A-C900DF32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D3C6A-59B6-4248-97E5-2CEB88FE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8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D77C6-6DC3-4E1C-BBDE-E49AC78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CEFC6-F310-49F2-800A-D3D67C10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BB65A4-F0DB-4068-8D70-1B60F17A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E02D13-AE41-4A03-A34C-12CB1B39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F1A08-BA4B-409C-A43A-A263D0BB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56529D-FACC-48E9-BC8C-0AE8610F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714194-4F6B-4ABF-9C91-0FB316F7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78276D-E097-4505-B579-7CB4DD18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2F995-6404-4E88-BEDB-A02A0256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158024-8119-4DF2-BC7A-EC73960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24B020-B6E1-48CD-A2F5-220BBBB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19F9E-D0DC-4423-B5B6-FA09B117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CDDF4E-450C-413D-A5AF-24D4D8C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D551B6-6158-4352-BC5E-27A186FE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1F9DC9-6D19-4C30-A5A7-2FE41B54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31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0F0D2-CA12-4602-B1BD-C996FEFA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36687-8726-4BC6-BDE5-E3906F81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053A1E-4255-4BA7-B9B3-93ADB145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D1129-E111-42CA-B9BC-285629FC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EEE0BE-5835-4F6C-9A70-E79E640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A4A7D9-FE5E-4938-913E-6F0DD3F8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5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1C75F-0C6C-454B-812F-6F1F5DB7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A89534-A1CA-4047-AE48-550F10611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E728A-1DC8-4A99-8BE9-5C663E73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9C8921-95DE-4879-BD22-A364048B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21E4A-9EF1-4A2C-9321-67871231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89B644-2F61-4C19-A4EF-85A87B21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3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7B0182-3E10-45CE-84F0-7A5B27C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DC1143-FA6B-4118-92F5-18F83DCA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311D0-7016-4321-B59C-73FD8756B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96D8-3261-4DC9-B779-4EE0DD2F15B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BC9D0-71FB-463D-B031-B461F8F52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CC02F-82CA-40F6-B564-2732AE7A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A21D-870B-4089-B8CF-A43811773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206D02C-D1E2-4A5E-8B4B-BDDE07A7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6034"/>
            <a:ext cx="12192001" cy="70340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0FC5F77-DF79-40F8-B5FE-553A9CABA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13" y="-121204"/>
            <a:ext cx="2665520" cy="15399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2F1CA9A-4534-4454-9475-AF335309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7" y="1975693"/>
            <a:ext cx="3827600" cy="2703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14B2EFD-86D4-4614-B06F-4EE7CA7D5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56" y="1962593"/>
            <a:ext cx="3827600" cy="270315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4032CAF-838B-43B5-AE3B-429D2A70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33" y="1975693"/>
            <a:ext cx="3827600" cy="270315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C081B3-4FD4-4A79-8ABF-261483D22F76}"/>
              </a:ext>
            </a:extLst>
          </p:cNvPr>
          <p:cNvSpPr txBox="1"/>
          <p:nvPr/>
        </p:nvSpPr>
        <p:spPr>
          <a:xfrm>
            <a:off x="867266" y="3044858"/>
            <a:ext cx="2441542" cy="89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E636A1-9A03-4FA9-8690-CA08726C819D}"/>
              </a:ext>
            </a:extLst>
          </p:cNvPr>
          <p:cNvSpPr txBox="1"/>
          <p:nvPr/>
        </p:nvSpPr>
        <p:spPr>
          <a:xfrm>
            <a:off x="843413" y="2837468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STAGE1</a:t>
            </a:r>
            <a:endParaRPr kumimoji="1" lang="ja-JP" alt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6D948C-A281-4B1B-B738-B5237545D746}"/>
              </a:ext>
            </a:extLst>
          </p:cNvPr>
          <p:cNvSpPr txBox="1"/>
          <p:nvPr/>
        </p:nvSpPr>
        <p:spPr>
          <a:xfrm>
            <a:off x="4856584" y="2868126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STAGE2</a:t>
            </a:r>
            <a:endParaRPr kumimoji="1" lang="ja-JP" altLang="en-US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D65B234-6370-44CC-ACA2-39AA5BA3B552}"/>
              </a:ext>
            </a:extLst>
          </p:cNvPr>
          <p:cNvSpPr txBox="1"/>
          <p:nvPr/>
        </p:nvSpPr>
        <p:spPr>
          <a:xfrm>
            <a:off x="8848494" y="2837468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STAGE3</a:t>
            </a:r>
            <a:endParaRPr kumimoji="1" lang="ja-JP" altLang="en-US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233AA0-09A2-4221-805D-A48B7C32F252}"/>
              </a:ext>
            </a:extLst>
          </p:cNvPr>
          <p:cNvSpPr txBox="1"/>
          <p:nvPr/>
        </p:nvSpPr>
        <p:spPr>
          <a:xfrm>
            <a:off x="860603" y="2837468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STAGE1</a:t>
            </a:r>
            <a:endParaRPr kumimoji="1" lang="ja-JP" altLang="en-US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36B59D-0621-4042-95DE-D82456FFF400}"/>
              </a:ext>
            </a:extLst>
          </p:cNvPr>
          <p:cNvSpPr txBox="1"/>
          <p:nvPr/>
        </p:nvSpPr>
        <p:spPr>
          <a:xfrm>
            <a:off x="4856584" y="2868125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STAGE2</a:t>
            </a:r>
            <a:endParaRPr kumimoji="1" lang="ja-JP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5E561D-B956-4C56-BBFB-A33CB12EB15B}"/>
              </a:ext>
            </a:extLst>
          </p:cNvPr>
          <p:cNvSpPr txBox="1"/>
          <p:nvPr/>
        </p:nvSpPr>
        <p:spPr>
          <a:xfrm>
            <a:off x="8840541" y="2837467"/>
            <a:ext cx="252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STAGE3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7312D8-BC03-4155-8918-82F23B6DB2F0}"/>
              </a:ext>
            </a:extLst>
          </p:cNvPr>
          <p:cNvSpPr txBox="1"/>
          <p:nvPr/>
        </p:nvSpPr>
        <p:spPr>
          <a:xfrm>
            <a:off x="1790249" y="3565914"/>
            <a:ext cx="66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(Q)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547CA9-A531-4727-8B44-07E4B7E1EDFC}"/>
              </a:ext>
            </a:extLst>
          </p:cNvPr>
          <p:cNvSpPr txBox="1"/>
          <p:nvPr/>
        </p:nvSpPr>
        <p:spPr>
          <a:xfrm>
            <a:off x="5776739" y="3577728"/>
            <a:ext cx="74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(W)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B87D8B-84DC-4E69-A79D-43D195DC3F18}"/>
              </a:ext>
            </a:extLst>
          </p:cNvPr>
          <p:cNvSpPr txBox="1"/>
          <p:nvPr/>
        </p:nvSpPr>
        <p:spPr>
          <a:xfrm>
            <a:off x="9790457" y="3577729"/>
            <a:ext cx="64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(E)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AC0088-A73B-4358-9D63-B388D7EF645C}"/>
              </a:ext>
            </a:extLst>
          </p:cNvPr>
          <p:cNvSpPr txBox="1"/>
          <p:nvPr/>
        </p:nvSpPr>
        <p:spPr>
          <a:xfrm>
            <a:off x="9376835" y="232677"/>
            <a:ext cx="20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Algerian" panose="04020705040A02060702" pitchFamily="82" charset="0"/>
              </a:rPr>
              <a:t>Tutorial</a:t>
            </a:r>
            <a:endParaRPr kumimoji="1" lang="ja-JP" alt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FDC0E4-8DD2-4C9E-8DBC-6B69499ABAE7}"/>
              </a:ext>
            </a:extLst>
          </p:cNvPr>
          <p:cNvSpPr txBox="1"/>
          <p:nvPr/>
        </p:nvSpPr>
        <p:spPr>
          <a:xfrm>
            <a:off x="9697132" y="709668"/>
            <a:ext cx="142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(Space)</a:t>
            </a:r>
            <a:endParaRPr kumimoji="1" lang="ja-JP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2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Algerian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12</cp:revision>
  <dcterms:created xsi:type="dcterms:W3CDTF">2024-06-26T08:54:34Z</dcterms:created>
  <dcterms:modified xsi:type="dcterms:W3CDTF">2024-07-10T10:01:40Z</dcterms:modified>
</cp:coreProperties>
</file>