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285"/>
    <a:srgbClr val="F88C9B"/>
    <a:srgbClr val="F6BAFC"/>
    <a:srgbClr val="F4D8D0"/>
    <a:srgbClr val="CC0000"/>
    <a:srgbClr val="CC0066"/>
    <a:srgbClr val="FF3300"/>
    <a:srgbClr val="FFE985"/>
    <a:srgbClr val="FCE7AC"/>
    <a:srgbClr val="FF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D06C27-1FE6-4C78-893E-67FB3CF42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A1612F-3B08-4F42-B4EB-228187A9B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51115-419B-4CEF-A89B-4625CFA2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454F0-0683-4D04-879C-42819AD8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2F22B-9128-40F6-ABED-F4A6F536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76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D23FC-7CFA-4009-B8EE-A4966C9F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BBAB2-EE88-4E4B-A2A2-7BF10FE8F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818BC-6ED1-40FD-A396-BFFB51D4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0F726-EB08-45E8-B8AA-9FCD0BC1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286EB5-8707-4E8A-9142-ADEED9B6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23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C1510B-817E-450D-9BE8-3EEABF179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B6865F-6383-4B92-9CA5-F7FB61F1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2D1193-CAFA-45EA-A892-BA871EAC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8763F-CD8B-4288-A1AC-C99F6C38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BB381-13C0-4518-B305-EC86D0A2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D7113-534B-471D-A032-F8F40E7F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13990-12AC-4CD8-8A7E-6C0B2033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83097-EA90-4FBC-8251-9A4A06C3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68A0D6-B3E3-43AD-82D7-6BEE3610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643213-1ED9-489D-ACCC-A4E6213F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37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02FFF-739C-4A6B-A1B3-75C892AA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87EE2F-A24F-4168-A251-A0ACED88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CF0AF-3731-48C8-92AF-D8BA268E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73311-E659-4059-9AB1-3D52736C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D34CBC-BDA8-4C01-972D-277B44F2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4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D9A27-261F-43AE-B43D-5407742C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4D513-7699-47F1-A762-14D678281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65AF1C-0DF0-4EA7-B96A-48F7241D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F31DB-99A4-4145-9712-2B183E7B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7799FC-7315-43AF-97C2-0E5E893C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7F4077-456F-444A-B855-C6AAB416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4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431F0-59B6-4646-ACB4-424D2FAB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3431CF-B1EE-4187-BC84-5FE59069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E21595-8803-4371-AE5C-D44DA3DB4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304D38-A48A-4C25-9DD4-BA4DFA9A8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7F3209-A86E-45DD-9EC7-BF60D0D82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357EB7-462C-4E71-9D68-71CB1F5C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34FDDE-04A9-4EB4-AE72-B398B50A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BDA620-7FB2-4552-886F-7C3C8385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21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C22C5-035C-441D-8419-407D54D9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C9527D-78CD-40E8-800E-951164DA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6D6353-9488-41D0-AE76-302817C1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236434-F39B-4BF8-B575-95F34977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4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0D283B-D067-40C0-AFDA-16FAFC9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756D9B7-8765-488D-AE2E-6CED86FB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5C2995-EE03-4EEA-BAB6-B878654A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5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D09CF-38A3-4C9A-8C4E-8CB30933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573D9A-2D33-4257-970D-847E6B9E7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A794A2-0061-45CF-A317-B970EF73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F86A64-EDCC-42B1-8934-26E5154D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EC625C-20A9-4FE8-9B9E-9EEFC312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250A4F-B6E9-40C0-ACC4-A144EDFB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43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81B0C-FA6E-4691-A66A-5ABF3AA8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DCEBAB-694C-4D89-87B8-3D41AC155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3EC215-4BFA-47DC-8C9B-9CB466DA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A0550F-3363-41A9-9F1E-D481B36E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5F414F-5033-489A-BA2E-0FC4F2D6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74FD0C-4BEE-42DB-9C4F-F18A9617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20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24E9CE-5E3B-48B4-9581-FD051B9E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624986-6F90-417D-A068-B2225031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9485C-D683-41F4-B9E4-790D74B1F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7C86-7D21-4887-921A-A7D43838CAA1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2A0243-2377-43EA-829D-3AEA5DFAD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C38183-CCDF-4558-9C4C-246875C36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27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E6B2850-1F51-44B8-9218-EEA5296CA016}"/>
              </a:ext>
            </a:extLst>
          </p:cNvPr>
          <p:cNvSpPr/>
          <p:nvPr/>
        </p:nvSpPr>
        <p:spPr>
          <a:xfrm>
            <a:off x="4572000" y="0"/>
            <a:ext cx="7620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F9DB6A-1911-4B35-863A-64A7140AC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F36817-FCC8-41C0-BC9A-55D3A2874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30" y="0"/>
            <a:ext cx="8983804" cy="505339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5E73B3-61BA-4B1A-B8BC-382C5A3EA53F}"/>
              </a:ext>
            </a:extLst>
          </p:cNvPr>
          <p:cNvSpPr txBox="1"/>
          <p:nvPr/>
        </p:nvSpPr>
        <p:spPr>
          <a:xfrm>
            <a:off x="5028420" y="2980266"/>
            <a:ext cx="698781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プラットフォーム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	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PC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、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PS5</a:t>
            </a:r>
          </a:p>
          <a:p>
            <a:endParaRPr kumimoji="1"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ジャンル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		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３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D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アクション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(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仮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</a:p>
          <a:p>
            <a:endParaRPr kumimoji="1"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ターゲット</a:t>
            </a:r>
            <a:r>
              <a:rPr kumimoji="1" lang="en-US" altLang="ja-JP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	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	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隻狼みたいなアクションが好きな人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(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仮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制作者</a:t>
            </a:r>
            <a:r>
              <a:rPr kumimoji="1" lang="en-US" altLang="ja-JP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		</a:t>
            </a:r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　 </a:t>
            </a:r>
            <a:r>
              <a:rPr kumimoji="1"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福岡情報</a:t>
            </a:r>
            <a:r>
              <a:rPr kumimoji="1" lang="en-US" altLang="ja-JP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IT</a:t>
            </a:r>
            <a:r>
              <a:rPr kumimoji="1"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クリエイター専門学校</a:t>
            </a:r>
            <a:endParaRPr kumimoji="1" lang="en-US" altLang="ja-JP" sz="1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en-US" altLang="ja-JP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			</a:t>
            </a:r>
            <a:r>
              <a:rPr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　 　ゲームクリエイター学科　　末原　銀次</a:t>
            </a:r>
            <a:endParaRPr kumimoji="1" lang="en-US" altLang="ja-JP" sz="1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03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554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E826F01-20F9-45E6-8F09-439CD1895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4" y="2224569"/>
            <a:ext cx="3167718" cy="1775707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946739-32E0-4645-A7AF-648582ED5FE8}"/>
              </a:ext>
            </a:extLst>
          </p:cNvPr>
          <p:cNvSpPr txBox="1"/>
          <p:nvPr/>
        </p:nvSpPr>
        <p:spPr>
          <a:xfrm>
            <a:off x="370994" y="-66197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コンセプト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B527843-279E-4E37-878E-0BAD6D367F38}"/>
              </a:ext>
            </a:extLst>
          </p:cNvPr>
          <p:cNvSpPr txBox="1"/>
          <p:nvPr/>
        </p:nvSpPr>
        <p:spPr>
          <a:xfrm>
            <a:off x="370994" y="927944"/>
            <a:ext cx="602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n w="6350">
                  <a:noFill/>
                </a:ln>
                <a:gradFill>
                  <a:gsLst>
                    <a:gs pos="0">
                      <a:srgbClr val="F6BAFC"/>
                    </a:gs>
                    <a:gs pos="100000">
                      <a:srgbClr val="F67285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プレイスキル</a:t>
            </a:r>
            <a:r>
              <a:rPr kumimoji="1" lang="ja-JP" altLang="en-US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で</a:t>
            </a:r>
            <a:r>
              <a:rPr lang="ja-JP" altLang="en-US" sz="3200" dirty="0">
                <a:ln w="6350">
                  <a:noFill/>
                </a:ln>
                <a:gradFill>
                  <a:gsLst>
                    <a:gs pos="0">
                      <a:srgbClr val="F6BAFC"/>
                    </a:gs>
                    <a:gs pos="100000">
                      <a:srgbClr val="F67285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敵を翻弄し撃破する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85F628-FC28-4D7D-86E0-A5A8EA915EB4}"/>
              </a:ext>
            </a:extLst>
          </p:cNvPr>
          <p:cNvSpPr txBox="1"/>
          <p:nvPr/>
        </p:nvSpPr>
        <p:spPr>
          <a:xfrm>
            <a:off x="6180952" y="77712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gradFill>
                  <a:gsLst>
                    <a:gs pos="0">
                      <a:srgbClr val="FDEB71"/>
                    </a:gs>
                    <a:gs pos="100000">
                      <a:srgbClr val="FFA8A8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爽快感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980F016-35D4-4949-B367-867593C1532A}"/>
              </a:ext>
            </a:extLst>
          </p:cNvPr>
          <p:cNvGrpSpPr/>
          <p:nvPr/>
        </p:nvGrpSpPr>
        <p:grpSpPr>
          <a:xfrm>
            <a:off x="780612" y="1704418"/>
            <a:ext cx="2209800" cy="285560"/>
            <a:chOff x="2808624" y="3242731"/>
            <a:chExt cx="2209800" cy="608177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7EAD108-B4DD-42B8-A62E-88FF3DB92EDE}"/>
                </a:ext>
              </a:extLst>
            </p:cNvPr>
            <p:cNvSpPr/>
            <p:nvPr/>
          </p:nvSpPr>
          <p:spPr>
            <a:xfrm>
              <a:off x="2808624" y="3255175"/>
              <a:ext cx="2209800" cy="590346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3B3DC8DF-7FAE-433F-8605-5149AFBFBEA7}"/>
                </a:ext>
              </a:extLst>
            </p:cNvPr>
            <p:cNvCxnSpPr/>
            <p:nvPr/>
          </p:nvCxnSpPr>
          <p:spPr>
            <a:xfrm>
              <a:off x="2808624" y="3242731"/>
              <a:ext cx="2209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BADDE20-E24B-444D-9BFA-CAA4BFE3B3A7}"/>
                </a:ext>
              </a:extLst>
            </p:cNvPr>
            <p:cNvCxnSpPr/>
            <p:nvPr/>
          </p:nvCxnSpPr>
          <p:spPr>
            <a:xfrm>
              <a:off x="2808624" y="3850908"/>
              <a:ext cx="2209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FA2F2D0-AE70-43A9-8941-640691CD840C}"/>
              </a:ext>
            </a:extLst>
          </p:cNvPr>
          <p:cNvSpPr txBox="1"/>
          <p:nvPr/>
        </p:nvSpPr>
        <p:spPr>
          <a:xfrm>
            <a:off x="1376399" y="1663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基本操作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E7D186E-3D65-40F4-931A-FD257232E8C7}"/>
              </a:ext>
            </a:extLst>
          </p:cNvPr>
          <p:cNvSpPr txBox="1"/>
          <p:nvPr/>
        </p:nvSpPr>
        <p:spPr>
          <a:xfrm>
            <a:off x="515127" y="3507718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三人称視点</a:t>
            </a:r>
            <a:r>
              <a:rPr kumimoji="1" lang="ja-JP" altLang="en-US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の</a:t>
            </a:r>
            <a:r>
              <a:rPr lang="en-US" altLang="ja-JP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3D</a:t>
            </a:r>
            <a:r>
              <a:rPr lang="ja-JP" altLang="en-US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アクション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E9D7CF44-07C4-4EB3-8F1B-9FCA94B7B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4" y="4087588"/>
            <a:ext cx="3167718" cy="1616628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F3C9293-3A53-4316-AB5B-56A0BA83FD44}"/>
              </a:ext>
            </a:extLst>
          </p:cNvPr>
          <p:cNvSpPr txBox="1"/>
          <p:nvPr/>
        </p:nvSpPr>
        <p:spPr>
          <a:xfrm>
            <a:off x="5384800" y="42579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敵の攻撃を回避</a:t>
            </a:r>
          </a:p>
        </p:txBody>
      </p:sp>
    </p:spTree>
    <p:extLst>
      <p:ext uri="{BB962C8B-B14F-4D97-AF65-F5344CB8AC3E}">
        <p14:creationId xmlns:p14="http://schemas.microsoft.com/office/powerpoint/2010/main" val="108972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83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98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29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4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918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14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95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9eecd9-2310-4b0b-9e92-9d18ba11b7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AC1ACA19E75DE40A2955B34AFBB6978" ma:contentTypeVersion="11" ma:contentTypeDescription="新しいドキュメントを作成します。" ma:contentTypeScope="" ma:versionID="45d7ae050d4807d6f9ae25203d75298f">
  <xsd:schema xmlns:xsd="http://www.w3.org/2001/XMLSchema" xmlns:xs="http://www.w3.org/2001/XMLSchema" xmlns:p="http://schemas.microsoft.com/office/2006/metadata/properties" xmlns:ns3="599eecd9-2310-4b0b-9e92-9d18ba11b74d" targetNamespace="http://schemas.microsoft.com/office/2006/metadata/properties" ma:root="true" ma:fieldsID="44c22c89b2c5bdbdcfa9ee5c38a765c3" ns3:_="">
    <xsd:import namespace="599eecd9-2310-4b0b-9e92-9d18ba11b7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eecd9-2310-4b0b-9e92-9d18ba11b7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8AD9E-5065-4CB3-87D4-FFF72FE18C28}">
  <ds:schemaRefs>
    <ds:schemaRef ds:uri="http://schemas.microsoft.com/office/2006/metadata/properties"/>
    <ds:schemaRef ds:uri="599eecd9-2310-4b0b-9e92-9d18ba11b74d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1A5734-11E0-4D0E-B101-9C96F8DDA2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9AB07B-E9D3-4C2F-84F5-90F553112E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9eecd9-2310-4b0b-9e92-9d18ba11b7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80</Words>
  <Application>Microsoft Office PowerPoint</Application>
  <PresentationFormat>ワイド画面</PresentationFormat>
  <Paragraphs>17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HGP明朝E</vt:lpstr>
      <vt:lpstr>HGS明朝E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末原　銀次</dc:creator>
  <cp:lastModifiedBy>末原　銀次</cp:lastModifiedBy>
  <cp:revision>23</cp:revision>
  <dcterms:created xsi:type="dcterms:W3CDTF">2025-01-28T03:20:51Z</dcterms:created>
  <dcterms:modified xsi:type="dcterms:W3CDTF">2025-01-30T09:59:44Z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0x0101008AC1ACA19E75DE40A2955B34AFBB6978</vt:lpwstr>
  </property>
</Properties>
</file>