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BF75"/>
    <a:srgbClr val="F96D6D"/>
    <a:srgbClr val="F61E1E"/>
    <a:srgbClr val="F67285"/>
    <a:srgbClr val="F88C9B"/>
    <a:srgbClr val="F6BAFC"/>
    <a:srgbClr val="F4D8D0"/>
    <a:srgbClr val="CC0000"/>
    <a:srgbClr val="CC0066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D06C27-1FE6-4C78-893E-67FB3CF425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9A1612F-3B08-4F42-B4EB-228187A9BC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F51115-419B-4CEF-A89B-4625CFA2E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7C86-7D21-4887-921A-A7D43838CAA1}" type="datetimeFigureOut">
              <a:rPr kumimoji="1" lang="ja-JP" altLang="en-US" smtClean="0"/>
              <a:t>2025/1/31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E454F0-0683-4D04-879C-42819AD8A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12F22B-9128-40F6-ABED-F4A6F536D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C8E6-CF8F-4702-9669-F258BA329B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8765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2D23FC-7CFA-4009-B8EE-A4966C9F9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DEBBAB2-EE88-4E4B-A2A2-7BF10FE8F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2818BC-6ED1-40FD-A396-BFFB51D43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7C86-7D21-4887-921A-A7D43838CAA1}" type="datetimeFigureOut">
              <a:rPr kumimoji="1" lang="ja-JP" altLang="en-US" smtClean="0"/>
              <a:t>2025/1/31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10F726-EB08-45E8-B8AA-9FCD0BC1C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286EB5-8707-4E8A-9142-ADEED9B66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C8E6-CF8F-4702-9669-F258BA329B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0233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BC1510B-817E-450D-9BE8-3EEABF1794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4B6865F-6383-4B92-9CA5-F7FB61F17B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2D1193-CAFA-45EA-A892-BA871EAC6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7C86-7D21-4887-921A-A7D43838CAA1}" type="datetimeFigureOut">
              <a:rPr kumimoji="1" lang="ja-JP" altLang="en-US" smtClean="0"/>
              <a:t>2025/1/31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F8763F-CD8B-4288-A1AC-C99F6C389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BBB381-13C0-4518-B305-EC86D0A2F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C8E6-CF8F-4702-9669-F258BA329B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9314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AD7113-534B-471D-A032-F8F40E7F8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A13990-12AC-4CD8-8A7E-6C0B2033F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283097-EA90-4FBC-8251-9A4A06C35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7C86-7D21-4887-921A-A7D43838CAA1}" type="datetimeFigureOut">
              <a:rPr kumimoji="1" lang="ja-JP" altLang="en-US" smtClean="0"/>
              <a:t>2025/1/31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68A0D6-B3E3-43AD-82D7-6BEE36101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643213-1ED9-489D-ACCC-A4E6213FE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C8E6-CF8F-4702-9669-F258BA329B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3378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A02FFF-739C-4A6B-A1B3-75C892AA3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87EE2F-A24F-4168-A251-A0ACED887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ACF0AF-3731-48C8-92AF-D8BA268E5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7C86-7D21-4887-921A-A7D43838CAA1}" type="datetimeFigureOut">
              <a:rPr kumimoji="1" lang="ja-JP" altLang="en-US" smtClean="0"/>
              <a:t>2025/1/31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573311-E659-4059-9AB1-3D52736C5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D34CBC-BDA8-4C01-972D-277B44F2C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C8E6-CF8F-4702-9669-F258BA329B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3441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AD9A27-261F-43AE-B43D-5407742C6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94D513-7699-47F1-A762-14D678281F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D65AF1C-0DF0-4EA7-B96A-48F7241D8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D9F31DB-99A4-4145-9712-2B183E7BE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7C86-7D21-4887-921A-A7D43838CAA1}" type="datetimeFigureOut">
              <a:rPr kumimoji="1" lang="ja-JP" altLang="en-US" smtClean="0"/>
              <a:t>2025/1/31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57799FC-7315-43AF-97C2-0E5E893C3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67F4077-456F-444A-B855-C6AAB416D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C8E6-CF8F-4702-9669-F258BA329B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0247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8431F0-59B6-4646-ACB4-424D2FAB0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73431CF-B1EE-4187-BC84-5FE590696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DE21595-8803-4371-AE5C-D44DA3DB4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6304D38-A48A-4C25-9DD4-BA4DFA9A80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37F3209-A86E-45DD-9EC7-BF60D0D82F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7357EB7-462C-4E71-9D68-71CB1F5C9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7C86-7D21-4887-921A-A7D43838CAA1}" type="datetimeFigureOut">
              <a:rPr kumimoji="1" lang="ja-JP" altLang="en-US" smtClean="0"/>
              <a:t>2025/1/31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034FDDE-04A9-4EB4-AE72-B398B50AD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6BDA620-7FB2-4552-886F-7C3C83850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C8E6-CF8F-4702-9669-F258BA329B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6212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DC22C5-035C-441D-8419-407D54D9D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1C9527D-78CD-40E8-800E-951164DA8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7C86-7D21-4887-921A-A7D43838CAA1}" type="datetimeFigureOut">
              <a:rPr kumimoji="1" lang="ja-JP" altLang="en-US" smtClean="0"/>
              <a:t>2025/1/31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F6D6353-9488-41D0-AE76-302817C1E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E236434-F39B-4BF8-B575-95F34977D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C8E6-CF8F-4702-9669-F258BA329B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2440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E0D283B-D067-40C0-AFDA-16FAFC90D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7C86-7D21-4887-921A-A7D43838CAA1}" type="datetimeFigureOut">
              <a:rPr kumimoji="1" lang="ja-JP" altLang="en-US" smtClean="0"/>
              <a:t>2025/1/31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756D9B7-8765-488D-AE2E-6CED86FB7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55C2995-EE03-4EEA-BAB6-B878654A4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C8E6-CF8F-4702-9669-F258BA329B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3855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DD09CF-38A3-4C9A-8C4E-8CB30933B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573D9A-2D33-4257-970D-847E6B9E7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2A794A2-0061-45CF-A317-B970EF735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5F86A64-EDCC-42B1-8934-26E5154D6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7C86-7D21-4887-921A-A7D43838CAA1}" type="datetimeFigureOut">
              <a:rPr kumimoji="1" lang="ja-JP" altLang="en-US" smtClean="0"/>
              <a:t>2025/1/31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8EC625C-20A9-4FE8-9B9E-9EEFC312F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D250A4F-B6E9-40C0-ACC4-A144EDFB9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C8E6-CF8F-4702-9669-F258BA329B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8435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881B0C-FA6E-4691-A66A-5ABF3AA89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5DCEBAB-694C-4D89-87B8-3D41AC1559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A3EC215-4BFA-47DC-8C9B-9CB466DA8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6A0550F-3363-41A9-9F1E-D481B36EB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7C86-7D21-4887-921A-A7D43838CAA1}" type="datetimeFigureOut">
              <a:rPr kumimoji="1" lang="ja-JP" altLang="en-US" smtClean="0"/>
              <a:t>2025/1/31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75F414F-5033-489A-BA2E-0FC4F2D6B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074FD0C-4BEE-42DB-9C4F-F18A96177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C8E6-CF8F-4702-9669-F258BA329B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5208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124E9CE-5E3B-48B4-9581-FD051B9E5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C624986-6F90-417D-A068-B2225031D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59485C-D683-41F4-B9E4-790D74B1FF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17C86-7D21-4887-921A-A7D43838CAA1}" type="datetimeFigureOut">
              <a:rPr kumimoji="1" lang="ja-JP" altLang="en-US" smtClean="0"/>
              <a:t>2025/1/31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2A0243-2377-43EA-829D-3AEA5DFAD9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C38183-CCDF-4558-9C4C-246875C36F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4C8E6-CF8F-4702-9669-F258BA329B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5278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E6B2850-1F51-44B8-9218-EEA5296CA016}"/>
              </a:ext>
            </a:extLst>
          </p:cNvPr>
          <p:cNvSpPr/>
          <p:nvPr/>
        </p:nvSpPr>
        <p:spPr>
          <a:xfrm>
            <a:off x="4572000" y="0"/>
            <a:ext cx="762000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80F9DB6A-1911-4B35-863A-64A7140AC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41F36817-FCC8-41C0-BC9A-55D3A2874C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830" y="0"/>
            <a:ext cx="8983804" cy="505339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35E73B3-61BA-4B1A-B8BC-382C5A3EA53F}"/>
              </a:ext>
            </a:extLst>
          </p:cNvPr>
          <p:cNvSpPr txBox="1"/>
          <p:nvPr/>
        </p:nvSpPr>
        <p:spPr>
          <a:xfrm>
            <a:off x="5028420" y="2980266"/>
            <a:ext cx="6987810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HGP明朝E" panose="02020900000000000000" pitchFamily="18" charset="-128"/>
                <a:ea typeface="HGP明朝E" panose="02020900000000000000" pitchFamily="18" charset="-128"/>
              </a:rPr>
              <a:t>プラットフォーム</a:t>
            </a:r>
            <a:r>
              <a:rPr kumimoji="1" lang="en-US" altLang="ja-JP" dirty="0">
                <a:latin typeface="HGP明朝E" panose="02020900000000000000" pitchFamily="18" charset="-128"/>
                <a:ea typeface="HGP明朝E" panose="02020900000000000000" pitchFamily="18" charset="-128"/>
              </a:rPr>
              <a:t>	</a:t>
            </a:r>
            <a:r>
              <a:rPr kumimoji="1" lang="ja-JP" altLang="en-US" dirty="0">
                <a:latin typeface="HGP明朝E" panose="02020900000000000000" pitchFamily="18" charset="-128"/>
                <a:ea typeface="HGP明朝E" panose="02020900000000000000" pitchFamily="18" charset="-128"/>
              </a:rPr>
              <a:t>　　</a:t>
            </a:r>
            <a:r>
              <a:rPr kumimoji="1" lang="en-US" altLang="ja-JP" dirty="0">
                <a:latin typeface="HGP明朝E" panose="02020900000000000000" pitchFamily="18" charset="-128"/>
                <a:ea typeface="HGP明朝E" panose="02020900000000000000" pitchFamily="18" charset="-128"/>
              </a:rPr>
              <a:t>PC</a:t>
            </a:r>
            <a:r>
              <a:rPr kumimoji="1" lang="ja-JP" altLang="en-US" dirty="0">
                <a:latin typeface="HGP明朝E" panose="02020900000000000000" pitchFamily="18" charset="-128"/>
                <a:ea typeface="HGP明朝E" panose="02020900000000000000" pitchFamily="18" charset="-128"/>
              </a:rPr>
              <a:t>、</a:t>
            </a:r>
            <a:r>
              <a:rPr kumimoji="1" lang="en-US" altLang="ja-JP" dirty="0">
                <a:latin typeface="HGP明朝E" panose="02020900000000000000" pitchFamily="18" charset="-128"/>
                <a:ea typeface="HGP明朝E" panose="02020900000000000000" pitchFamily="18" charset="-128"/>
              </a:rPr>
              <a:t>PS5</a:t>
            </a:r>
          </a:p>
          <a:p>
            <a:endParaRPr kumimoji="1" lang="en-US" altLang="ja-JP" dirty="0"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endParaRPr lang="en-US" altLang="ja-JP" dirty="0"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r>
              <a:rPr kumimoji="1" lang="ja-JP" altLang="en-US" sz="2800" dirty="0">
                <a:latin typeface="HGP明朝E" panose="02020900000000000000" pitchFamily="18" charset="-128"/>
                <a:ea typeface="HGP明朝E" panose="02020900000000000000" pitchFamily="18" charset="-128"/>
              </a:rPr>
              <a:t>ジャンル</a:t>
            </a:r>
            <a:r>
              <a:rPr kumimoji="1" lang="en-US" altLang="ja-JP" dirty="0">
                <a:latin typeface="HGP明朝E" panose="02020900000000000000" pitchFamily="18" charset="-128"/>
                <a:ea typeface="HGP明朝E" panose="02020900000000000000" pitchFamily="18" charset="-128"/>
              </a:rPr>
              <a:t>		</a:t>
            </a:r>
            <a:r>
              <a:rPr kumimoji="1" lang="ja-JP" altLang="en-US" dirty="0">
                <a:latin typeface="HGP明朝E" panose="02020900000000000000" pitchFamily="18" charset="-128"/>
                <a:ea typeface="HGP明朝E" panose="02020900000000000000" pitchFamily="18" charset="-128"/>
              </a:rPr>
              <a:t>　　３</a:t>
            </a:r>
            <a:r>
              <a:rPr kumimoji="1" lang="en-US" altLang="ja-JP" dirty="0">
                <a:latin typeface="HGP明朝E" panose="02020900000000000000" pitchFamily="18" charset="-128"/>
                <a:ea typeface="HGP明朝E" panose="02020900000000000000" pitchFamily="18" charset="-128"/>
              </a:rPr>
              <a:t>D</a:t>
            </a:r>
            <a:r>
              <a:rPr kumimoji="1" lang="ja-JP" altLang="en-US" dirty="0">
                <a:latin typeface="HGP明朝E" panose="02020900000000000000" pitchFamily="18" charset="-128"/>
                <a:ea typeface="HGP明朝E" panose="02020900000000000000" pitchFamily="18" charset="-128"/>
              </a:rPr>
              <a:t>剣戟アクション</a:t>
            </a:r>
            <a:r>
              <a:rPr kumimoji="1" lang="en-US" altLang="ja-JP" dirty="0">
                <a:latin typeface="HGP明朝E" panose="02020900000000000000" pitchFamily="18" charset="-128"/>
                <a:ea typeface="HGP明朝E" panose="02020900000000000000" pitchFamily="18" charset="-128"/>
              </a:rPr>
              <a:t>(</a:t>
            </a:r>
            <a:r>
              <a:rPr kumimoji="1" lang="ja-JP" altLang="en-US" dirty="0">
                <a:latin typeface="HGP明朝E" panose="02020900000000000000" pitchFamily="18" charset="-128"/>
                <a:ea typeface="HGP明朝E" panose="02020900000000000000" pitchFamily="18" charset="-128"/>
              </a:rPr>
              <a:t>仮</a:t>
            </a:r>
            <a:r>
              <a:rPr kumimoji="1" lang="en-US" altLang="ja-JP" dirty="0">
                <a:latin typeface="HGP明朝E" panose="02020900000000000000" pitchFamily="18" charset="-128"/>
                <a:ea typeface="HGP明朝E" panose="02020900000000000000" pitchFamily="18" charset="-128"/>
              </a:rPr>
              <a:t>)</a:t>
            </a:r>
          </a:p>
          <a:p>
            <a:endParaRPr kumimoji="1" lang="en-US" altLang="ja-JP" dirty="0"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endParaRPr lang="en-US" altLang="ja-JP" dirty="0"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r>
              <a:rPr kumimoji="1" lang="ja-JP" altLang="en-US" sz="2800" dirty="0">
                <a:latin typeface="HGP明朝E" panose="02020900000000000000" pitchFamily="18" charset="-128"/>
                <a:ea typeface="HGP明朝E" panose="02020900000000000000" pitchFamily="18" charset="-128"/>
              </a:rPr>
              <a:t>ターゲット</a:t>
            </a:r>
            <a:r>
              <a:rPr kumimoji="1" lang="en-US" altLang="ja-JP" sz="2800" dirty="0">
                <a:latin typeface="HGP明朝E" panose="02020900000000000000" pitchFamily="18" charset="-128"/>
                <a:ea typeface="HGP明朝E" panose="02020900000000000000" pitchFamily="18" charset="-128"/>
              </a:rPr>
              <a:t>	</a:t>
            </a:r>
            <a:r>
              <a:rPr kumimoji="1" lang="en-US" altLang="ja-JP" dirty="0">
                <a:latin typeface="HGP明朝E" panose="02020900000000000000" pitchFamily="18" charset="-128"/>
                <a:ea typeface="HGP明朝E" panose="02020900000000000000" pitchFamily="18" charset="-128"/>
              </a:rPr>
              <a:t>	</a:t>
            </a:r>
            <a:r>
              <a:rPr kumimoji="1" lang="ja-JP" altLang="en-US" dirty="0">
                <a:latin typeface="HGP明朝E" panose="02020900000000000000" pitchFamily="18" charset="-128"/>
                <a:ea typeface="HGP明朝E" panose="02020900000000000000" pitchFamily="18" charset="-128"/>
              </a:rPr>
              <a:t>　　隻狼みたいなアクションが好きな人</a:t>
            </a:r>
            <a:r>
              <a:rPr kumimoji="1" lang="en-US" altLang="ja-JP" dirty="0">
                <a:latin typeface="HGP明朝E" panose="02020900000000000000" pitchFamily="18" charset="-128"/>
                <a:ea typeface="HGP明朝E" panose="02020900000000000000" pitchFamily="18" charset="-128"/>
              </a:rPr>
              <a:t>(</a:t>
            </a:r>
            <a:r>
              <a:rPr kumimoji="1" lang="ja-JP" altLang="en-US" dirty="0">
                <a:latin typeface="HGP明朝E" panose="02020900000000000000" pitchFamily="18" charset="-128"/>
                <a:ea typeface="HGP明朝E" panose="02020900000000000000" pitchFamily="18" charset="-128"/>
              </a:rPr>
              <a:t>仮</a:t>
            </a:r>
            <a:r>
              <a:rPr kumimoji="1" lang="en-US" altLang="ja-JP" dirty="0">
                <a:latin typeface="HGP明朝E" panose="02020900000000000000" pitchFamily="18" charset="-128"/>
                <a:ea typeface="HGP明朝E" panose="02020900000000000000" pitchFamily="18" charset="-128"/>
              </a:rPr>
              <a:t>)</a:t>
            </a:r>
          </a:p>
          <a:p>
            <a:endParaRPr lang="en-US" altLang="ja-JP" dirty="0"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endParaRPr lang="en-US" altLang="ja-JP" dirty="0"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r>
              <a:rPr kumimoji="1" lang="ja-JP" altLang="en-US" sz="2800" dirty="0">
                <a:latin typeface="HGP明朝E" panose="02020900000000000000" pitchFamily="18" charset="-128"/>
                <a:ea typeface="HGP明朝E" panose="02020900000000000000" pitchFamily="18" charset="-128"/>
              </a:rPr>
              <a:t>制作者</a:t>
            </a:r>
            <a:r>
              <a:rPr kumimoji="1" lang="en-US" altLang="ja-JP" sz="2800" dirty="0">
                <a:latin typeface="HGP明朝E" panose="02020900000000000000" pitchFamily="18" charset="-128"/>
                <a:ea typeface="HGP明朝E" panose="02020900000000000000" pitchFamily="18" charset="-128"/>
              </a:rPr>
              <a:t>		</a:t>
            </a:r>
            <a:r>
              <a:rPr kumimoji="1" lang="ja-JP" altLang="en-US" sz="2800" dirty="0">
                <a:latin typeface="HGP明朝E" panose="02020900000000000000" pitchFamily="18" charset="-128"/>
                <a:ea typeface="HGP明朝E" panose="02020900000000000000" pitchFamily="18" charset="-128"/>
              </a:rPr>
              <a:t>　 </a:t>
            </a:r>
            <a:r>
              <a:rPr kumimoji="1" lang="ja-JP" altLang="en-US" sz="1600" dirty="0">
                <a:latin typeface="HGP明朝E" panose="02020900000000000000" pitchFamily="18" charset="-128"/>
                <a:ea typeface="HGP明朝E" panose="02020900000000000000" pitchFamily="18" charset="-128"/>
              </a:rPr>
              <a:t>福岡情報</a:t>
            </a:r>
            <a:r>
              <a:rPr kumimoji="1" lang="en-US" altLang="ja-JP" sz="1600" dirty="0">
                <a:latin typeface="HGP明朝E" panose="02020900000000000000" pitchFamily="18" charset="-128"/>
                <a:ea typeface="HGP明朝E" panose="02020900000000000000" pitchFamily="18" charset="-128"/>
              </a:rPr>
              <a:t>IT</a:t>
            </a:r>
            <a:r>
              <a:rPr kumimoji="1" lang="ja-JP" altLang="en-US" sz="1600" dirty="0">
                <a:latin typeface="HGP明朝E" panose="02020900000000000000" pitchFamily="18" charset="-128"/>
                <a:ea typeface="HGP明朝E" panose="02020900000000000000" pitchFamily="18" charset="-128"/>
              </a:rPr>
              <a:t>クリエイター専門学校</a:t>
            </a:r>
            <a:endParaRPr kumimoji="1" lang="en-US" altLang="ja-JP" sz="1600" dirty="0"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r>
              <a:rPr lang="en-US" altLang="ja-JP" sz="1600" dirty="0">
                <a:latin typeface="HGP明朝E" panose="02020900000000000000" pitchFamily="18" charset="-128"/>
                <a:ea typeface="HGP明朝E" panose="02020900000000000000" pitchFamily="18" charset="-128"/>
              </a:rPr>
              <a:t>			</a:t>
            </a:r>
            <a:r>
              <a:rPr lang="ja-JP" altLang="en-US" sz="1600" dirty="0">
                <a:latin typeface="HGP明朝E" panose="02020900000000000000" pitchFamily="18" charset="-128"/>
                <a:ea typeface="HGP明朝E" panose="02020900000000000000" pitchFamily="18" charset="-128"/>
              </a:rPr>
              <a:t>　 　ゲームクリエイター学科　　末原　銀次</a:t>
            </a:r>
            <a:endParaRPr kumimoji="1" lang="en-US" altLang="ja-JP" sz="1600" dirty="0">
              <a:latin typeface="HGP明朝E" panose="02020900000000000000" pitchFamily="18" charset="-128"/>
              <a:ea typeface="HGP明朝E" panose="020209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8036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FEBEFFF-EE5A-48A1-B1FA-00F8D513FB7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642A2FC4-6410-47F1-AEFF-1FD613FCA100}"/>
              </a:ext>
            </a:extLst>
          </p:cNvPr>
          <p:cNvGrpSpPr/>
          <p:nvPr/>
        </p:nvGrpSpPr>
        <p:grpSpPr>
          <a:xfrm>
            <a:off x="303258" y="-66197"/>
            <a:ext cx="11888742" cy="1627140"/>
            <a:chOff x="349440" y="110067"/>
            <a:chExt cx="11888742" cy="1627140"/>
          </a:xfrm>
        </p:grpSpPr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3373C93E-DEC0-4EB8-B2EE-D6F3B2DA8B7D}"/>
                </a:ext>
              </a:extLst>
            </p:cNvPr>
            <p:cNvCxnSpPr/>
            <p:nvPr/>
          </p:nvCxnSpPr>
          <p:spPr>
            <a:xfrm>
              <a:off x="840509" y="932873"/>
              <a:ext cx="1139767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008B95AE-46D6-43BD-ADB4-ABA145321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49440" y="110067"/>
              <a:ext cx="1627140" cy="16271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35543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FEBEFFF-EE5A-48A1-B1FA-00F8D513FB7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E9D7CF44-07C4-4EB3-8F1B-9FCA94B7B6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16" y="4904458"/>
            <a:ext cx="2573543" cy="131339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6E826F01-20F9-45E6-8F09-439CD18959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921" y="2233351"/>
            <a:ext cx="3145380" cy="176318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756A11A-6E9B-4A8E-9F2C-089ED561344B}"/>
              </a:ext>
            </a:extLst>
          </p:cNvPr>
          <p:cNvSpPr/>
          <p:nvPr/>
        </p:nvSpPr>
        <p:spPr>
          <a:xfrm>
            <a:off x="1434535" y="3609598"/>
            <a:ext cx="3137466" cy="369331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642A2FC4-6410-47F1-AEFF-1FD613FCA100}"/>
              </a:ext>
            </a:extLst>
          </p:cNvPr>
          <p:cNvGrpSpPr/>
          <p:nvPr/>
        </p:nvGrpSpPr>
        <p:grpSpPr>
          <a:xfrm>
            <a:off x="303258" y="-66197"/>
            <a:ext cx="11888742" cy="1627140"/>
            <a:chOff x="349440" y="110067"/>
            <a:chExt cx="11888742" cy="1627140"/>
          </a:xfrm>
        </p:grpSpPr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3373C93E-DEC0-4EB8-B2EE-D6F3B2DA8B7D}"/>
                </a:ext>
              </a:extLst>
            </p:cNvPr>
            <p:cNvCxnSpPr/>
            <p:nvPr/>
          </p:nvCxnSpPr>
          <p:spPr>
            <a:xfrm>
              <a:off x="840509" y="932873"/>
              <a:ext cx="1139767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008B95AE-46D6-43BD-ADB4-ABA145321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49440" y="110067"/>
              <a:ext cx="1627140" cy="1627140"/>
            </a:xfrm>
            <a:prstGeom prst="rect">
              <a:avLst/>
            </a:prstGeom>
          </p:spPr>
        </p:pic>
      </p:grp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1946739-32E0-4645-A7AF-648582ED5FE8}"/>
              </a:ext>
            </a:extLst>
          </p:cNvPr>
          <p:cNvSpPr txBox="1"/>
          <p:nvPr/>
        </p:nvSpPr>
        <p:spPr>
          <a:xfrm>
            <a:off x="370994" y="-66197"/>
            <a:ext cx="22846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HGP明朝E" panose="02020900000000000000" pitchFamily="18" charset="-128"/>
                <a:ea typeface="HGP明朝E" panose="02020900000000000000" pitchFamily="18" charset="-128"/>
              </a:rPr>
              <a:t>コンセプト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B527843-279E-4E37-878E-0BAD6D367F38}"/>
              </a:ext>
            </a:extLst>
          </p:cNvPr>
          <p:cNvSpPr txBox="1"/>
          <p:nvPr/>
        </p:nvSpPr>
        <p:spPr>
          <a:xfrm>
            <a:off x="370994" y="927944"/>
            <a:ext cx="60292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ln w="6350">
                  <a:noFill/>
                </a:ln>
                <a:gradFill>
                  <a:gsLst>
                    <a:gs pos="0">
                      <a:srgbClr val="F6BAFC"/>
                    </a:gs>
                    <a:gs pos="100000">
                      <a:srgbClr val="F67285"/>
                    </a:gs>
                  </a:gsLst>
                  <a:lin ang="5400000" scaled="1"/>
                </a:gradFill>
                <a:effectLst>
                  <a:outerShdw blurRad="50800" dist="50800" dir="5400000" algn="ctr" rotWithShape="0">
                    <a:schemeClr val="tx1"/>
                  </a:outerShdw>
                </a:effectLst>
                <a:latin typeface="HGP明朝E" panose="02020900000000000000" pitchFamily="18" charset="-128"/>
                <a:ea typeface="HGP明朝E" panose="02020900000000000000" pitchFamily="18" charset="-128"/>
              </a:rPr>
              <a:t>プレイスキル</a:t>
            </a:r>
            <a:r>
              <a:rPr kumimoji="1" lang="ja-JP" altLang="en-US" dirty="0">
                <a:solidFill>
                  <a:schemeClr val="bg1"/>
                </a:solidFill>
                <a:effectLst>
                  <a:glow rad="101600">
                    <a:schemeClr val="tx1">
                      <a:alpha val="40000"/>
                    </a:schemeClr>
                  </a:glow>
                </a:effectLst>
                <a:latin typeface="HGP明朝E" panose="02020900000000000000" pitchFamily="18" charset="-128"/>
                <a:ea typeface="HGP明朝E" panose="02020900000000000000" pitchFamily="18" charset="-128"/>
              </a:rPr>
              <a:t>で</a:t>
            </a:r>
            <a:r>
              <a:rPr lang="ja-JP" altLang="en-US" sz="3200" dirty="0">
                <a:ln w="6350">
                  <a:noFill/>
                </a:ln>
                <a:gradFill>
                  <a:gsLst>
                    <a:gs pos="0">
                      <a:srgbClr val="F6BAFC"/>
                    </a:gs>
                    <a:gs pos="100000">
                      <a:srgbClr val="F67285"/>
                    </a:gs>
                  </a:gsLst>
                  <a:lin ang="5400000" scaled="1"/>
                </a:gradFill>
                <a:effectLst>
                  <a:outerShdw blurRad="50800" dist="50800" dir="5400000" algn="ctr" rotWithShape="0">
                    <a:schemeClr val="tx1"/>
                  </a:outerShdw>
                </a:effectLst>
                <a:latin typeface="HGP明朝E" panose="02020900000000000000" pitchFamily="18" charset="-128"/>
                <a:ea typeface="HGP明朝E" panose="02020900000000000000" pitchFamily="18" charset="-128"/>
              </a:rPr>
              <a:t>敵を翻弄し撃破する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A85F628-FC28-4D7D-86E0-A5A8EA915EB4}"/>
              </a:ext>
            </a:extLst>
          </p:cNvPr>
          <p:cNvSpPr txBox="1"/>
          <p:nvPr/>
        </p:nvSpPr>
        <p:spPr>
          <a:xfrm>
            <a:off x="6180952" y="777125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>
                <a:gradFill>
                  <a:gsLst>
                    <a:gs pos="0">
                      <a:srgbClr val="FDEB71"/>
                    </a:gs>
                    <a:gs pos="100000">
                      <a:srgbClr val="FFA8A8"/>
                    </a:gs>
                  </a:gsLst>
                  <a:lin ang="5400000" scaled="1"/>
                </a:gradFill>
                <a:effectLst>
                  <a:outerShdw blurRad="50800" dist="50800" dir="5400000" algn="ctr" rotWithShape="0">
                    <a:schemeClr val="tx1"/>
                  </a:outerShdw>
                </a:effectLst>
                <a:latin typeface="HGP明朝E" panose="02020900000000000000" pitchFamily="18" charset="-128"/>
                <a:ea typeface="HGP明朝E" panose="02020900000000000000" pitchFamily="18" charset="-128"/>
              </a:rPr>
              <a:t>爽快感</a:t>
            </a: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8980F016-35D4-4949-B367-867593C1532A}"/>
              </a:ext>
            </a:extLst>
          </p:cNvPr>
          <p:cNvGrpSpPr/>
          <p:nvPr/>
        </p:nvGrpSpPr>
        <p:grpSpPr>
          <a:xfrm>
            <a:off x="862304" y="1664530"/>
            <a:ext cx="4170745" cy="285560"/>
            <a:chOff x="2808624" y="3242731"/>
            <a:chExt cx="2209800" cy="608177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27EAD108-B4DD-42B8-A62E-88FF3DB92EDE}"/>
                </a:ext>
              </a:extLst>
            </p:cNvPr>
            <p:cNvSpPr/>
            <p:nvPr/>
          </p:nvSpPr>
          <p:spPr>
            <a:xfrm>
              <a:off x="2808624" y="3255175"/>
              <a:ext cx="2209800" cy="590346"/>
            </a:xfrm>
            <a:prstGeom prst="rect">
              <a:avLst/>
            </a:prstGeom>
            <a:solidFill>
              <a:schemeClr val="dk1">
                <a:alpha val="7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3B3DC8DF-7FAE-433F-8605-5149AFBFBEA7}"/>
                </a:ext>
              </a:extLst>
            </p:cNvPr>
            <p:cNvCxnSpPr/>
            <p:nvPr/>
          </p:nvCxnSpPr>
          <p:spPr>
            <a:xfrm>
              <a:off x="2808624" y="3242731"/>
              <a:ext cx="22098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5BADDE20-E24B-444D-9BFA-CAA4BFE3B3A7}"/>
                </a:ext>
              </a:extLst>
            </p:cNvPr>
            <p:cNvCxnSpPr/>
            <p:nvPr/>
          </p:nvCxnSpPr>
          <p:spPr>
            <a:xfrm>
              <a:off x="2808624" y="3850908"/>
              <a:ext cx="22098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FA2F2D0-AE70-43A9-8941-640691CD840C}"/>
              </a:ext>
            </a:extLst>
          </p:cNvPr>
          <p:cNvSpPr txBox="1"/>
          <p:nvPr/>
        </p:nvSpPr>
        <p:spPr>
          <a:xfrm>
            <a:off x="2393678" y="162096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gradFill>
                  <a:gsLst>
                    <a:gs pos="30000">
                      <a:srgbClr val="F1BF75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HGS明朝E" panose="02020900000000000000" pitchFamily="18" charset="-128"/>
                <a:ea typeface="HGS明朝E" panose="02020900000000000000" pitchFamily="18" charset="-128"/>
              </a:rPr>
              <a:t>基本操作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E7D186E-3D65-40F4-931A-FD257232E8C7}"/>
              </a:ext>
            </a:extLst>
          </p:cNvPr>
          <p:cNvSpPr txBox="1"/>
          <p:nvPr/>
        </p:nvSpPr>
        <p:spPr>
          <a:xfrm>
            <a:off x="1658989" y="3605446"/>
            <a:ext cx="2688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ln w="0">
                  <a:noFill/>
                </a:ln>
                <a:gradFill>
                  <a:gsLst>
                    <a:gs pos="0">
                      <a:srgbClr val="F4D8D0"/>
                    </a:gs>
                    <a:gs pos="100000">
                      <a:srgbClr val="CC0000"/>
                    </a:gs>
                  </a:gsLst>
                  <a:lin ang="5400000" scaled="1"/>
                </a:gra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HGS明朝E" panose="02020900000000000000" pitchFamily="18" charset="-128"/>
                <a:ea typeface="HGS明朝E" panose="02020900000000000000" pitchFamily="18" charset="-128"/>
              </a:rPr>
              <a:t>三人称視点</a:t>
            </a:r>
            <a:r>
              <a:rPr kumimoji="1" lang="ja-JP" altLang="en-US" sz="1600" dirty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の</a:t>
            </a:r>
            <a:r>
              <a:rPr lang="en-US" altLang="ja-JP" sz="1600" dirty="0">
                <a:ln w="0">
                  <a:noFill/>
                </a:ln>
                <a:gradFill>
                  <a:gsLst>
                    <a:gs pos="0">
                      <a:srgbClr val="F4D8D0"/>
                    </a:gs>
                    <a:gs pos="100000">
                      <a:srgbClr val="CC0000"/>
                    </a:gs>
                  </a:gsLst>
                  <a:lin ang="5400000" scaled="1"/>
                </a:gra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HGS明朝E" panose="02020900000000000000" pitchFamily="18" charset="-128"/>
                <a:ea typeface="HGS明朝E" panose="02020900000000000000" pitchFamily="18" charset="-128"/>
              </a:rPr>
              <a:t>3D</a:t>
            </a:r>
            <a:r>
              <a:rPr lang="ja-JP" altLang="en-US" sz="1600" dirty="0">
                <a:ln w="0">
                  <a:noFill/>
                </a:ln>
                <a:gradFill>
                  <a:gsLst>
                    <a:gs pos="0">
                      <a:srgbClr val="F4D8D0"/>
                    </a:gs>
                    <a:gs pos="100000">
                      <a:srgbClr val="CC0000"/>
                    </a:gs>
                  </a:gsLst>
                  <a:lin ang="5400000" scaled="1"/>
                </a:gra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HGS明朝E" panose="02020900000000000000" pitchFamily="18" charset="-128"/>
                <a:ea typeface="HGS明朝E" panose="02020900000000000000" pitchFamily="18" charset="-128"/>
              </a:rPr>
              <a:t>アクション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C408478-2982-4999-9FEF-AF814B553B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3142452" y="4771120"/>
            <a:ext cx="2793474" cy="157133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0" name="矢印: 右 9">
            <a:extLst>
              <a:ext uri="{FF2B5EF4-FFF2-40B4-BE49-F238E27FC236}">
                <a16:creationId xmlns:a16="http://schemas.microsoft.com/office/drawing/2014/main" id="{D1930D2A-4443-4E72-BB6B-6B7CBB627914}"/>
              </a:ext>
            </a:extLst>
          </p:cNvPr>
          <p:cNvSpPr/>
          <p:nvPr/>
        </p:nvSpPr>
        <p:spPr>
          <a:xfrm>
            <a:off x="2687111" y="5382036"/>
            <a:ext cx="635000" cy="474134"/>
          </a:xfrm>
          <a:prstGeom prst="rightArrow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91000">
                <a:srgbClr val="F61E1E"/>
              </a:gs>
            </a:gsLst>
            <a:lin ang="0" scaled="0"/>
          </a:gra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29B0432-A2BE-4848-A581-CB97150C567A}"/>
              </a:ext>
            </a:extLst>
          </p:cNvPr>
          <p:cNvSpPr/>
          <p:nvPr/>
        </p:nvSpPr>
        <p:spPr>
          <a:xfrm>
            <a:off x="177070" y="5834783"/>
            <a:ext cx="2538421" cy="369331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F3C9293-3A53-4316-AB5B-56A0BA83FD44}"/>
              </a:ext>
            </a:extLst>
          </p:cNvPr>
          <p:cNvSpPr txBox="1"/>
          <p:nvPr/>
        </p:nvSpPr>
        <p:spPr>
          <a:xfrm>
            <a:off x="317056" y="5845922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ln w="0">
                  <a:noFill/>
                </a:ln>
                <a:gradFill>
                  <a:gsLst>
                    <a:gs pos="0">
                      <a:srgbClr val="F4D8D0"/>
                    </a:gs>
                    <a:gs pos="100000">
                      <a:srgbClr val="CC0000"/>
                    </a:gs>
                  </a:gsLst>
                  <a:lin ang="5400000" scaled="1"/>
                </a:gra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HGS明朝E" panose="02020900000000000000" pitchFamily="18" charset="-128"/>
                <a:ea typeface="HGS明朝E" panose="02020900000000000000" pitchFamily="18" charset="-128"/>
              </a:rPr>
              <a:t>敵の攻撃</a:t>
            </a:r>
            <a:r>
              <a:rPr kumimoji="1" lang="ja-JP" altLang="en-US" sz="1600" dirty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を</a:t>
            </a:r>
            <a:r>
              <a:rPr lang="ja-JP" altLang="en-US" sz="1600" dirty="0">
                <a:ln w="0">
                  <a:noFill/>
                </a:ln>
                <a:gradFill>
                  <a:gsLst>
                    <a:gs pos="0">
                      <a:srgbClr val="F4D8D0"/>
                    </a:gs>
                    <a:gs pos="100000">
                      <a:srgbClr val="CC0000"/>
                    </a:gs>
                  </a:gsLst>
                  <a:lin ang="5400000" scaled="1"/>
                </a:gra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HGS明朝E" panose="02020900000000000000" pitchFamily="18" charset="-128"/>
                <a:ea typeface="HGS明朝E" panose="02020900000000000000" pitchFamily="18" charset="-128"/>
              </a:rPr>
              <a:t>巧みに捌く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9BD2C8F3-5767-4FDE-BCC3-9F820E9F75EE}"/>
              </a:ext>
            </a:extLst>
          </p:cNvPr>
          <p:cNvSpPr/>
          <p:nvPr/>
        </p:nvSpPr>
        <p:spPr>
          <a:xfrm>
            <a:off x="3140366" y="5958918"/>
            <a:ext cx="2780143" cy="377227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9D6F6CD-18A0-4415-AC7A-1C69F9CAF34A}"/>
              </a:ext>
            </a:extLst>
          </p:cNvPr>
          <p:cNvSpPr txBox="1"/>
          <p:nvPr/>
        </p:nvSpPr>
        <p:spPr>
          <a:xfrm>
            <a:off x="3617366" y="5978254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ln w="0">
                  <a:noFill/>
                </a:ln>
                <a:gradFill>
                  <a:gsLst>
                    <a:gs pos="0">
                      <a:srgbClr val="F4D8D0"/>
                    </a:gs>
                    <a:gs pos="100000">
                      <a:srgbClr val="CC0000"/>
                    </a:gs>
                  </a:gsLst>
                  <a:lin ang="5400000" scaled="1"/>
                </a:gra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HGS明朝E" panose="02020900000000000000" pitchFamily="18" charset="-128"/>
                <a:ea typeface="HGS明朝E" panose="02020900000000000000" pitchFamily="18" charset="-128"/>
              </a:rPr>
              <a:t>隙</a:t>
            </a:r>
            <a:r>
              <a:rPr kumimoji="1" lang="ja-JP" altLang="en-US" sz="1600" dirty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を突いて</a:t>
            </a:r>
            <a:r>
              <a:rPr lang="ja-JP" altLang="en-US" sz="1600" dirty="0">
                <a:ln w="0">
                  <a:noFill/>
                </a:ln>
                <a:gradFill>
                  <a:gsLst>
                    <a:gs pos="0">
                      <a:srgbClr val="F4D8D0"/>
                    </a:gs>
                    <a:gs pos="100000">
                      <a:srgbClr val="CC0000"/>
                    </a:gs>
                  </a:gsLst>
                  <a:lin ang="5400000" scaled="1"/>
                </a:gra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HGS明朝E" panose="02020900000000000000" pitchFamily="18" charset="-128"/>
                <a:ea typeface="HGS明朝E" panose="02020900000000000000" pitchFamily="18" charset="-128"/>
              </a:rPr>
              <a:t>反撃！</a:t>
            </a:r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E5C88206-8F3A-4FCA-BAEE-84B348AC4A7D}"/>
              </a:ext>
            </a:extLst>
          </p:cNvPr>
          <p:cNvGrpSpPr/>
          <p:nvPr/>
        </p:nvGrpSpPr>
        <p:grpSpPr>
          <a:xfrm>
            <a:off x="7003352" y="1662027"/>
            <a:ext cx="4170745" cy="285560"/>
            <a:chOff x="2808624" y="3242731"/>
            <a:chExt cx="2209800" cy="608177"/>
          </a:xfrm>
        </p:grpSpPr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FE3DD1A1-7181-422D-852A-92389167AD9A}"/>
                </a:ext>
              </a:extLst>
            </p:cNvPr>
            <p:cNvSpPr/>
            <p:nvPr/>
          </p:nvSpPr>
          <p:spPr>
            <a:xfrm>
              <a:off x="2808624" y="3255175"/>
              <a:ext cx="2209800" cy="590346"/>
            </a:xfrm>
            <a:prstGeom prst="rect">
              <a:avLst/>
            </a:prstGeom>
            <a:solidFill>
              <a:schemeClr val="dk1">
                <a:alpha val="7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C5C18D79-455A-445A-88FE-DB42C9A87B78}"/>
                </a:ext>
              </a:extLst>
            </p:cNvPr>
            <p:cNvCxnSpPr/>
            <p:nvPr/>
          </p:nvCxnSpPr>
          <p:spPr>
            <a:xfrm>
              <a:off x="2808624" y="3242731"/>
              <a:ext cx="22098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602C98D6-C4BC-48F5-8E04-1063EAAD06BD}"/>
                </a:ext>
              </a:extLst>
            </p:cNvPr>
            <p:cNvCxnSpPr/>
            <p:nvPr/>
          </p:nvCxnSpPr>
          <p:spPr>
            <a:xfrm>
              <a:off x="2808624" y="3850908"/>
              <a:ext cx="22098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5F4A012-58BC-443C-83E5-878DCD3A794F}"/>
              </a:ext>
            </a:extLst>
          </p:cNvPr>
          <p:cNvSpPr txBox="1"/>
          <p:nvPr/>
        </p:nvSpPr>
        <p:spPr>
          <a:xfrm>
            <a:off x="7380564" y="159513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gradFill>
                  <a:gsLst>
                    <a:gs pos="30000">
                      <a:srgbClr val="F1BF75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HGS明朝E" panose="02020900000000000000" pitchFamily="18" charset="-128"/>
                <a:ea typeface="HGS明朝E" panose="02020900000000000000" pitchFamily="18" charset="-128"/>
              </a:rPr>
              <a:t>パリィや回避で敵の攻撃を捌く</a:t>
            </a:r>
          </a:p>
        </p:txBody>
      </p:sp>
      <p:pic>
        <p:nvPicPr>
          <p:cNvPr id="31" name="図 30">
            <a:extLst>
              <a:ext uri="{FF2B5EF4-FFF2-40B4-BE49-F238E27FC236}">
                <a16:creationId xmlns:a16="http://schemas.microsoft.com/office/drawing/2014/main" id="{6419035F-ED2E-41CB-AED9-13D833356F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573" y="2231929"/>
            <a:ext cx="3222822" cy="1737303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50277E40-30A4-4B7C-BB2B-5C1046B21C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888" y="4771120"/>
            <a:ext cx="2611263" cy="1468836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0ACFCBC8-E510-437B-9882-DE774D1770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876" y="4771120"/>
            <a:ext cx="2851250" cy="1545687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44382C88-419D-4465-B3CA-FC8089E1A928}"/>
              </a:ext>
            </a:extLst>
          </p:cNvPr>
          <p:cNvSpPr/>
          <p:nvPr/>
        </p:nvSpPr>
        <p:spPr>
          <a:xfrm>
            <a:off x="7603310" y="3610937"/>
            <a:ext cx="3193574" cy="351463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7CE81EE4-9CAF-4BFF-9191-49D436D687DE}"/>
              </a:ext>
            </a:extLst>
          </p:cNvPr>
          <p:cNvSpPr/>
          <p:nvPr/>
        </p:nvSpPr>
        <p:spPr>
          <a:xfrm>
            <a:off x="6375875" y="5900624"/>
            <a:ext cx="2832780" cy="407812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FECF853D-00DA-4455-AC0A-D7F7D1E4B3C9}"/>
              </a:ext>
            </a:extLst>
          </p:cNvPr>
          <p:cNvSpPr/>
          <p:nvPr/>
        </p:nvSpPr>
        <p:spPr>
          <a:xfrm>
            <a:off x="9504889" y="5865840"/>
            <a:ext cx="2419256" cy="369331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83BFE0B-70F7-4659-A800-9A42B6D9F78E}"/>
              </a:ext>
            </a:extLst>
          </p:cNvPr>
          <p:cNvSpPr txBox="1"/>
          <p:nvPr/>
        </p:nvSpPr>
        <p:spPr>
          <a:xfrm>
            <a:off x="8397715" y="3605446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ln w="0">
                  <a:noFill/>
                </a:ln>
                <a:gradFill>
                  <a:gsLst>
                    <a:gs pos="0">
                      <a:srgbClr val="F4D8D0"/>
                    </a:gs>
                    <a:gs pos="100000">
                      <a:srgbClr val="CC0000"/>
                    </a:gs>
                  </a:gsLst>
                  <a:lin ang="5400000" scaled="1"/>
                </a:gra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HGS明朝E" panose="02020900000000000000" pitchFamily="18" charset="-128"/>
                <a:ea typeface="HGS明朝E" panose="02020900000000000000" pitchFamily="18" charset="-128"/>
              </a:rPr>
              <a:t>パリィ</a:t>
            </a:r>
            <a:r>
              <a:rPr lang="ja-JP" altLang="en-US" sz="1600" dirty="0">
                <a:ln w="0">
                  <a:noFill/>
                </a:ln>
                <a:solidFill>
                  <a:schemeClr val="bg1"/>
                </a:solidFill>
                <a:effectLst/>
                <a:latin typeface="HGS明朝E" panose="02020900000000000000" pitchFamily="18" charset="-128"/>
                <a:ea typeface="HGS明朝E" panose="02020900000000000000" pitchFamily="18" charset="-128"/>
              </a:rPr>
              <a:t>で弾く！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CC0E699-E3B4-4F2B-95DB-F557AEAEC9F8}"/>
              </a:ext>
            </a:extLst>
          </p:cNvPr>
          <p:cNvSpPr txBox="1"/>
          <p:nvPr/>
        </p:nvSpPr>
        <p:spPr>
          <a:xfrm>
            <a:off x="6308760" y="5932114"/>
            <a:ext cx="3057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ln w="0">
                  <a:noFill/>
                </a:ln>
                <a:solidFill>
                  <a:schemeClr val="bg1"/>
                </a:solidFill>
                <a:effectLst/>
                <a:latin typeface="HGS明朝E" panose="02020900000000000000" pitchFamily="18" charset="-128"/>
                <a:ea typeface="HGS明朝E" panose="02020900000000000000" pitchFamily="18" charset="-128"/>
              </a:rPr>
              <a:t>タイミングよく</a:t>
            </a:r>
            <a:r>
              <a:rPr lang="ja-JP" altLang="en-US" sz="1600" dirty="0">
                <a:ln w="0">
                  <a:noFill/>
                </a:ln>
                <a:gradFill>
                  <a:gsLst>
                    <a:gs pos="0">
                      <a:srgbClr val="F4D8D0"/>
                    </a:gs>
                    <a:gs pos="100000">
                      <a:srgbClr val="CC0000"/>
                    </a:gs>
                  </a:gsLst>
                  <a:lin ang="5400000" scaled="1"/>
                </a:gra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HGS明朝E" panose="02020900000000000000" pitchFamily="18" charset="-128"/>
                <a:ea typeface="HGS明朝E" panose="02020900000000000000" pitchFamily="18" charset="-128"/>
              </a:rPr>
              <a:t>ジャスト回避！</a:t>
            </a:r>
          </a:p>
        </p:txBody>
      </p:sp>
    </p:spTree>
    <p:extLst>
      <p:ext uri="{BB962C8B-B14F-4D97-AF65-F5344CB8AC3E}">
        <p14:creationId xmlns:p14="http://schemas.microsoft.com/office/powerpoint/2010/main" val="1089729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FEBEFFF-EE5A-48A1-B1FA-00F8D513FB7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642A2FC4-6410-47F1-AEFF-1FD613FCA100}"/>
              </a:ext>
            </a:extLst>
          </p:cNvPr>
          <p:cNvGrpSpPr/>
          <p:nvPr/>
        </p:nvGrpSpPr>
        <p:grpSpPr>
          <a:xfrm>
            <a:off x="303258" y="-66197"/>
            <a:ext cx="11888742" cy="1627140"/>
            <a:chOff x="349440" y="110067"/>
            <a:chExt cx="11888742" cy="1627140"/>
          </a:xfrm>
        </p:grpSpPr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3373C93E-DEC0-4EB8-B2EE-D6F3B2DA8B7D}"/>
                </a:ext>
              </a:extLst>
            </p:cNvPr>
            <p:cNvCxnSpPr/>
            <p:nvPr/>
          </p:nvCxnSpPr>
          <p:spPr>
            <a:xfrm>
              <a:off x="840509" y="932873"/>
              <a:ext cx="1139767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008B95AE-46D6-43BD-ADB4-ABA145321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49440" y="110067"/>
              <a:ext cx="1627140" cy="16271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9835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FEBEFFF-EE5A-48A1-B1FA-00F8D513FB7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642A2FC4-6410-47F1-AEFF-1FD613FCA100}"/>
              </a:ext>
            </a:extLst>
          </p:cNvPr>
          <p:cNvGrpSpPr/>
          <p:nvPr/>
        </p:nvGrpSpPr>
        <p:grpSpPr>
          <a:xfrm>
            <a:off x="303258" y="-66197"/>
            <a:ext cx="11888742" cy="1627140"/>
            <a:chOff x="349440" y="110067"/>
            <a:chExt cx="11888742" cy="1627140"/>
          </a:xfrm>
        </p:grpSpPr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3373C93E-DEC0-4EB8-B2EE-D6F3B2DA8B7D}"/>
                </a:ext>
              </a:extLst>
            </p:cNvPr>
            <p:cNvCxnSpPr/>
            <p:nvPr/>
          </p:nvCxnSpPr>
          <p:spPr>
            <a:xfrm>
              <a:off x="840509" y="932873"/>
              <a:ext cx="1139767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008B95AE-46D6-43BD-ADB4-ABA145321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49440" y="110067"/>
              <a:ext cx="1627140" cy="16271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4984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FEBEFFF-EE5A-48A1-B1FA-00F8D513FB7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642A2FC4-6410-47F1-AEFF-1FD613FCA100}"/>
              </a:ext>
            </a:extLst>
          </p:cNvPr>
          <p:cNvGrpSpPr/>
          <p:nvPr/>
        </p:nvGrpSpPr>
        <p:grpSpPr>
          <a:xfrm>
            <a:off x="303258" y="-66197"/>
            <a:ext cx="11888742" cy="1627140"/>
            <a:chOff x="349440" y="110067"/>
            <a:chExt cx="11888742" cy="1627140"/>
          </a:xfrm>
        </p:grpSpPr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3373C93E-DEC0-4EB8-B2EE-D6F3B2DA8B7D}"/>
                </a:ext>
              </a:extLst>
            </p:cNvPr>
            <p:cNvCxnSpPr/>
            <p:nvPr/>
          </p:nvCxnSpPr>
          <p:spPr>
            <a:xfrm>
              <a:off x="840509" y="932873"/>
              <a:ext cx="1139767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008B95AE-46D6-43BD-ADB4-ABA145321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49440" y="110067"/>
              <a:ext cx="1627140" cy="16271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6290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FEBEFFF-EE5A-48A1-B1FA-00F8D513FB7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642A2FC4-6410-47F1-AEFF-1FD613FCA100}"/>
              </a:ext>
            </a:extLst>
          </p:cNvPr>
          <p:cNvGrpSpPr/>
          <p:nvPr/>
        </p:nvGrpSpPr>
        <p:grpSpPr>
          <a:xfrm>
            <a:off x="303258" y="-66197"/>
            <a:ext cx="11888742" cy="1627140"/>
            <a:chOff x="349440" y="110067"/>
            <a:chExt cx="11888742" cy="1627140"/>
          </a:xfrm>
        </p:grpSpPr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3373C93E-DEC0-4EB8-B2EE-D6F3B2DA8B7D}"/>
                </a:ext>
              </a:extLst>
            </p:cNvPr>
            <p:cNvCxnSpPr/>
            <p:nvPr/>
          </p:nvCxnSpPr>
          <p:spPr>
            <a:xfrm>
              <a:off x="840509" y="932873"/>
              <a:ext cx="1139767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008B95AE-46D6-43BD-ADB4-ABA145321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49440" y="110067"/>
              <a:ext cx="1627140" cy="16271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5410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FEBEFFF-EE5A-48A1-B1FA-00F8D513FB7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642A2FC4-6410-47F1-AEFF-1FD613FCA100}"/>
              </a:ext>
            </a:extLst>
          </p:cNvPr>
          <p:cNvGrpSpPr/>
          <p:nvPr/>
        </p:nvGrpSpPr>
        <p:grpSpPr>
          <a:xfrm>
            <a:off x="303258" y="-66197"/>
            <a:ext cx="11888742" cy="1627140"/>
            <a:chOff x="349440" y="110067"/>
            <a:chExt cx="11888742" cy="1627140"/>
          </a:xfrm>
        </p:grpSpPr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3373C93E-DEC0-4EB8-B2EE-D6F3B2DA8B7D}"/>
                </a:ext>
              </a:extLst>
            </p:cNvPr>
            <p:cNvCxnSpPr/>
            <p:nvPr/>
          </p:nvCxnSpPr>
          <p:spPr>
            <a:xfrm>
              <a:off x="840509" y="932873"/>
              <a:ext cx="1139767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008B95AE-46D6-43BD-ADB4-ABA145321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49440" y="110067"/>
              <a:ext cx="1627140" cy="16271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39184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FEBEFFF-EE5A-48A1-B1FA-00F8D513FB7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642A2FC4-6410-47F1-AEFF-1FD613FCA100}"/>
              </a:ext>
            </a:extLst>
          </p:cNvPr>
          <p:cNvGrpSpPr/>
          <p:nvPr/>
        </p:nvGrpSpPr>
        <p:grpSpPr>
          <a:xfrm>
            <a:off x="303258" y="-66197"/>
            <a:ext cx="11888742" cy="1627140"/>
            <a:chOff x="349440" y="110067"/>
            <a:chExt cx="11888742" cy="1627140"/>
          </a:xfrm>
        </p:grpSpPr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3373C93E-DEC0-4EB8-B2EE-D6F3B2DA8B7D}"/>
                </a:ext>
              </a:extLst>
            </p:cNvPr>
            <p:cNvCxnSpPr/>
            <p:nvPr/>
          </p:nvCxnSpPr>
          <p:spPr>
            <a:xfrm>
              <a:off x="840509" y="932873"/>
              <a:ext cx="1139767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008B95AE-46D6-43BD-ADB4-ABA145321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49440" y="110067"/>
              <a:ext cx="1627140" cy="16271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6141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FEBEFFF-EE5A-48A1-B1FA-00F8D513FB7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642A2FC4-6410-47F1-AEFF-1FD613FCA100}"/>
              </a:ext>
            </a:extLst>
          </p:cNvPr>
          <p:cNvGrpSpPr/>
          <p:nvPr/>
        </p:nvGrpSpPr>
        <p:grpSpPr>
          <a:xfrm>
            <a:off x="303258" y="-66197"/>
            <a:ext cx="11888742" cy="1627140"/>
            <a:chOff x="349440" y="110067"/>
            <a:chExt cx="11888742" cy="1627140"/>
          </a:xfrm>
        </p:grpSpPr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3373C93E-DEC0-4EB8-B2EE-D6F3B2DA8B7D}"/>
                </a:ext>
              </a:extLst>
            </p:cNvPr>
            <p:cNvCxnSpPr/>
            <p:nvPr/>
          </p:nvCxnSpPr>
          <p:spPr>
            <a:xfrm>
              <a:off x="840509" y="932873"/>
              <a:ext cx="1139767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008B95AE-46D6-43BD-ADB4-ABA145321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49440" y="110067"/>
              <a:ext cx="1627140" cy="16271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94958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8AC1ACA19E75DE40A2955B34AFBB6978" ma:contentTypeVersion="11" ma:contentTypeDescription="新しいドキュメントを作成します。" ma:contentTypeScope="" ma:versionID="45d7ae050d4807d6f9ae25203d75298f">
  <xsd:schema xmlns:xsd="http://www.w3.org/2001/XMLSchema" xmlns:xs="http://www.w3.org/2001/XMLSchema" xmlns:p="http://schemas.microsoft.com/office/2006/metadata/properties" xmlns:ns3="599eecd9-2310-4b0b-9e92-9d18ba11b74d" targetNamespace="http://schemas.microsoft.com/office/2006/metadata/properties" ma:root="true" ma:fieldsID="44c22c89b2c5bdbdcfa9ee5c38a765c3" ns3:_="">
    <xsd:import namespace="599eecd9-2310-4b0b-9e92-9d18ba11b74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9eecd9-2310-4b0b-9e92-9d18ba11b7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99eecd9-2310-4b0b-9e92-9d18ba11b74d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B9AB07B-E9D3-4C2F-84F5-90F553112E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99eecd9-2310-4b0b-9e92-9d18ba11b7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48AD9E-5065-4CB3-87D4-FFF72FE18C28}">
  <ds:schemaRefs>
    <ds:schemaRef ds:uri="http://schemas.microsoft.com/office/2006/metadata/properties"/>
    <ds:schemaRef ds:uri="599eecd9-2310-4b0b-9e92-9d18ba11b74d"/>
    <ds:schemaRef ds:uri="http://www.w3.org/XML/1998/namespace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41A5734-11E0-4D0E-B101-9C96F8DDA22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1761</TotalTime>
  <Words>106</Words>
  <Application>Microsoft Office PowerPoint</Application>
  <PresentationFormat>ワイド画面</PresentationFormat>
  <Paragraphs>21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6" baseType="lpstr">
      <vt:lpstr>HGP明朝E</vt:lpstr>
      <vt:lpstr>HGS明朝E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末原　銀次</dc:creator>
  <cp:lastModifiedBy>末原　銀次</cp:lastModifiedBy>
  <cp:revision>34</cp:revision>
  <dcterms:created xsi:type="dcterms:W3CDTF">2025-01-28T03:20:51Z</dcterms:created>
  <dcterms:modified xsi:type="dcterms:W3CDTF">2025-01-31T02:22:00Z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0x0101008AC1ACA19E75DE40A2955B34AFBB6978</vt:lpwstr>
  </property>
</Properties>
</file>