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1" r:id="rId4"/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C5A0E-4EC4-C334-C49C-8F4642E039E3}" v="6" dt="2024-10-28T12:10:19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由留部　瑛人" userId="S::fko2447021@stu.o-hara.ac.jp::8b500392-077f-4581-aa2f-177e4466e7c9" providerId="AD" clId="Web-{83CC5A0E-4EC4-C334-C49C-8F4642E039E3}"/>
    <pc:docChg chg="modSld">
      <pc:chgData name="由留部　瑛人" userId="S::fko2447021@stu.o-hara.ac.jp::8b500392-077f-4581-aa2f-177e4466e7c9" providerId="AD" clId="Web-{83CC5A0E-4EC4-C334-C49C-8F4642E039E3}" dt="2024-10-28T12:10:19.798" v="2" actId="20577"/>
      <pc:docMkLst>
        <pc:docMk/>
      </pc:docMkLst>
      <pc:sldChg chg="modSp">
        <pc:chgData name="由留部　瑛人" userId="S::fko2447021@stu.o-hara.ac.jp::8b500392-077f-4581-aa2f-177e4466e7c9" providerId="AD" clId="Web-{83CC5A0E-4EC4-C334-C49C-8F4642E039E3}" dt="2024-10-28T12:10:19.798" v="2" actId="20577"/>
        <pc:sldMkLst>
          <pc:docMk/>
          <pc:sldMk cId="1344980146" sldId="260"/>
        </pc:sldMkLst>
        <pc:spChg chg="mod">
          <ac:chgData name="由留部　瑛人" userId="S::fko2447021@stu.o-hara.ac.jp::8b500392-077f-4581-aa2f-177e4466e7c9" providerId="AD" clId="Web-{83CC5A0E-4EC4-C334-C49C-8F4642E039E3}" dt="2024-10-28T12:10:19.798" v="2" actId="20577"/>
          <ac:spMkLst>
            <pc:docMk/>
            <pc:sldMk cId="1344980146" sldId="260"/>
            <ac:spMk id="5" creationId="{DA190740-8709-FC89-C8A4-31ADD3D2EA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F90AE-9B4B-302D-8844-5A9CD90E2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B4E897-FBA3-D1E1-3A28-04E5FE410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06FF2-3F3F-7DBB-42B5-2DEC2107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6862C8-3E79-A36C-459D-1F48506D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28C83A-F288-8D25-6832-B3AA1D44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63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8259D-ADBA-9668-B7C7-C8550AA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EE709F-E3FC-6DBE-8496-88814DFF5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F14B1F-4166-2F31-AB67-DF636554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3059D1-0903-5B8D-256F-0DD59634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ED57F-1944-A3B9-AE1C-7D1E1068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47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26AFFE-C8A5-4822-4D69-13D0856C0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039130-09C9-0C25-0222-B1B6088B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BEA834-C833-9D9E-6F5B-4218BD7C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B285F-DA19-96AB-31E8-085F28A2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DAD489-9AE7-8CF5-3590-45DE8E2D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65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48861-72C9-A85C-151D-177BBE97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F3705E-0704-0056-4884-91612C966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DFD0DA-5604-ABA3-1022-8E874087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F76F60-BF74-D24F-2A02-4E1F6A4B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C8577D-DF7D-90DA-ABC3-91D46EB0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7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6D3793-F893-4963-0394-3C6D0AB5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F4A374-0B7E-07EC-AEDB-CE12341B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4866A5-18F6-C430-A643-D3142713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C85ED0-D75C-4CE7-1F4C-4C78C110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7E4B3-27D9-C51A-DDE6-B06365D6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95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B7EB3-4635-D082-FA4C-2CFC71FB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214510-E96E-CC4E-B62D-6B9AAE6D3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6D9B71-16E0-4144-77F4-070A512CF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9C5F2C-1E38-3A71-8FA1-2D8781F0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0F401C-7CBD-B340-0CD8-8B2FDE8F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8821EA-888B-1E3A-D2D3-B347FF56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7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F5191-025F-FEFB-0E88-59B457CE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9D8F02-47DD-BDEF-5672-C58A0D39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EE993B-46F1-65DF-D848-B9C6EF7C4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C09410-755C-8E8A-B8CF-3BAF71C31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364BFF-B1A2-C9D8-F91B-54B11CE7C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B43E0F-8052-5817-EBE7-9D9BDA56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1DEDF6-3956-E2E8-85E7-5D563107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5F32BD-6E0E-E227-1944-3C161B0A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73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5929D-D89A-E1DA-DD43-5C9794EB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2E60F7-B0DE-56D6-D185-F7E893E6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C4AD43-50CD-254B-7455-F5517528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DDB52F-66F2-FF60-75F0-61CB95D9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17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669E26-4DB1-ECEE-7C7A-BBF37B48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6B15BC-A8D8-2F84-7FEC-3DE919E4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49F84D-4BE9-DC20-3CFD-AD5F964D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25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623B4-9333-C691-5DA6-F2577477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A6AC75-1B3F-87AA-4698-CE8D5EA61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3209D1-78BF-7965-3002-E1FEFF302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00021D-46B7-4C3B-A6C9-FBB01E9C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BF86FA-26EF-FB41-315C-827C7CA9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E1B70F-5815-6FE4-3145-19E92DD1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2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9B0FF-5C30-B680-216C-79CF1C51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37DC8B-DB4C-4C66-CC88-AD05EEAE9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72C0E4-2333-6413-B587-3228A5C05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B3A5F2-C541-6361-408D-4B7ED4DD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4EF-34E0-497D-AF16-669190E1F3E7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B1ACA5-981F-FF53-2A44-3355A193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E4633D-3B7F-6064-528E-BE8F1DA7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29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07CB02-93C9-FD30-EED2-EDD86B29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DE9524-AC38-80BD-88A2-EA580522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0BBE2-420C-1812-51C5-5A3F73D89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34EF-34E0-497D-AF16-669190E1F3E7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40553F-83E4-9DA4-1D4A-AEAC24937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446369-769D-D288-E971-B2108BD3C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36A2-51E6-43DF-9E49-DAB834476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34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9EA6E6-8C1B-40D1-983A-DAAA464045FA}"/>
              </a:ext>
            </a:extLst>
          </p:cNvPr>
          <p:cNvSpPr txBox="1"/>
          <p:nvPr/>
        </p:nvSpPr>
        <p:spPr>
          <a:xfrm>
            <a:off x="3152633" y="2647666"/>
            <a:ext cx="7110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SHOTMAN</a:t>
            </a:r>
            <a:endParaRPr kumimoji="1" lang="ja-JP" altLang="en-US" sz="9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14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D0DB0C-7EE8-AB9C-47B1-6F099800671D}"/>
              </a:ext>
            </a:extLst>
          </p:cNvPr>
          <p:cNvSpPr txBox="1"/>
          <p:nvPr/>
        </p:nvSpPr>
        <p:spPr>
          <a:xfrm>
            <a:off x="238538" y="450573"/>
            <a:ext cx="98728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初代ロックマンの</a:t>
            </a:r>
            <a:r>
              <a:rPr kumimoji="1" lang="en-US" altLang="ja-JP" sz="3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3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ステージ完コピを目指して</a:t>
            </a:r>
            <a:endParaRPr kumimoji="1" lang="en-US" altLang="ja-JP" sz="36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・初代ロックマンの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CUTMAN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ステージ完コピを目指す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・グラフィック面を寄せる事にはこだわらず、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システム面やゲーム性の完コピをすることに重きを置く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・とは言ったものの初代ロックマンのゲーム難易度は少し高いため、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作品展示会用に難易度を調整したものも作りたい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ペイント】初代ロックマン / Sig さんのイラスト - ニコニコ静画(イラスト)">
            <a:extLst>
              <a:ext uri="{FF2B5EF4-FFF2-40B4-BE49-F238E27FC236}">
                <a16:creationId xmlns:a16="http://schemas.microsoft.com/office/drawing/2014/main" id="{084CB862-3B49-6797-9B8F-37F6ECA2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08" y="92766"/>
            <a:ext cx="1034497" cy="11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7FBFF08-7328-2E4A-6E21-2C4822CB3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8" y="4220891"/>
            <a:ext cx="3516146" cy="26371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8A4DCBF-6BC9-E474-4AEF-1FCE5D246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954" y="4220890"/>
            <a:ext cx="3516144" cy="270142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447CCBC-A285-5312-D800-74A476C68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75" y="4220891"/>
            <a:ext cx="3516145" cy="26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729FCA-21BF-551F-11E4-8C7F498B9A2E}"/>
              </a:ext>
            </a:extLst>
          </p:cNvPr>
          <p:cNvSpPr txBox="1"/>
          <p:nvPr/>
        </p:nvSpPr>
        <p:spPr>
          <a:xfrm>
            <a:off x="291548" y="371062"/>
            <a:ext cx="69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>
                <a:latin typeface="メイリオ" panose="020B0604030504040204" pitchFamily="50" charset="-128"/>
                <a:ea typeface="メイリオ" panose="020B0604030504040204" pitchFamily="50" charset="-128"/>
              </a:rPr>
              <a:t>想定するゲームの流れ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E1208C-045D-B96C-8564-C3273EC3E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28" y="3309731"/>
            <a:ext cx="3562036" cy="332179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CF0635-631A-B3C1-16EF-85011F7B74CB}"/>
              </a:ext>
            </a:extLst>
          </p:cNvPr>
          <p:cNvSpPr txBox="1"/>
          <p:nvPr/>
        </p:nvSpPr>
        <p:spPr>
          <a:xfrm>
            <a:off x="1492967" y="1474424"/>
            <a:ext cx="278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メイリオ" panose="020B0604030504040204" pitchFamily="50" charset="-128"/>
                <a:ea typeface="メイリオ" panose="020B0604030504040204" pitchFamily="50" charset="-128"/>
              </a:rPr>
              <a:t>タイトルシーン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87820F-25A1-0468-E9FF-D9D416613294}"/>
              </a:ext>
            </a:extLst>
          </p:cNvPr>
          <p:cNvSpPr txBox="1"/>
          <p:nvPr/>
        </p:nvSpPr>
        <p:spPr>
          <a:xfrm>
            <a:off x="730268" y="2454676"/>
            <a:ext cx="4306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プレイヤーのインタラクトは</a:t>
            </a:r>
            <a:endParaRPr kumimoji="1" lang="en-US" altLang="ja-JP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スタートボタンを押す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のみ</a:t>
            </a:r>
            <a:endParaRPr kumimoji="1" lang="ja-JP" altLang="en-US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A8B6D561-B967-22F3-2578-CFF44D039CFD}"/>
              </a:ext>
            </a:extLst>
          </p:cNvPr>
          <p:cNvSpPr/>
          <p:nvPr/>
        </p:nvSpPr>
        <p:spPr>
          <a:xfrm>
            <a:off x="5606796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694DAD-13F4-E50F-5E72-135F10239582}"/>
              </a:ext>
            </a:extLst>
          </p:cNvPr>
          <p:cNvSpPr txBox="1"/>
          <p:nvPr/>
        </p:nvSpPr>
        <p:spPr>
          <a:xfrm>
            <a:off x="8578685" y="1487675"/>
            <a:ext cx="212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メイリオ" panose="020B0604030504040204" pitchFamily="50" charset="-128"/>
                <a:ea typeface="メイリオ" panose="020B0604030504040204" pitchFamily="50" charset="-128"/>
              </a:rPr>
              <a:t>難易度選択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862244-C3AE-97FC-D90D-46C2F979278B}"/>
              </a:ext>
            </a:extLst>
          </p:cNvPr>
          <p:cNvSpPr/>
          <p:nvPr/>
        </p:nvSpPr>
        <p:spPr>
          <a:xfrm>
            <a:off x="7857841" y="3352398"/>
            <a:ext cx="3562036" cy="33217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CC9A1F-35E0-7B6B-8457-22C7377E5860}"/>
              </a:ext>
            </a:extLst>
          </p:cNvPr>
          <p:cNvSpPr txBox="1"/>
          <p:nvPr/>
        </p:nvSpPr>
        <p:spPr>
          <a:xfrm>
            <a:off x="8362122" y="4413130"/>
            <a:ext cx="272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ノーマル</a:t>
            </a:r>
            <a:endParaRPr kumimoji="1" lang="en-US" altLang="ja-JP" sz="240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240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イージー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7C22DC-0331-BCDC-7977-207DE09B4E99}"/>
              </a:ext>
            </a:extLst>
          </p:cNvPr>
          <p:cNvSpPr txBox="1"/>
          <p:nvPr/>
        </p:nvSpPr>
        <p:spPr>
          <a:xfrm>
            <a:off x="7485381" y="2402245"/>
            <a:ext cx="4306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ノーマルモードか</a:t>
            </a:r>
            <a:endParaRPr kumimoji="1" lang="en-US" altLang="ja-JP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イージーモードを選択する</a:t>
            </a:r>
          </a:p>
        </p:txBody>
      </p:sp>
    </p:spTree>
    <p:extLst>
      <p:ext uri="{BB962C8B-B14F-4D97-AF65-F5344CB8AC3E}">
        <p14:creationId xmlns:p14="http://schemas.microsoft.com/office/powerpoint/2010/main" val="270686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236BF-A6EA-8B5B-D6FC-1DB896F67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77CED5-8651-4F46-425B-0374FADED534}"/>
              </a:ext>
            </a:extLst>
          </p:cNvPr>
          <p:cNvSpPr txBox="1"/>
          <p:nvPr/>
        </p:nvSpPr>
        <p:spPr>
          <a:xfrm>
            <a:off x="291548" y="371062"/>
            <a:ext cx="69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>
                <a:latin typeface="メイリオ" panose="020B0604030504040204" pitchFamily="50" charset="-128"/>
                <a:ea typeface="メイリオ" panose="020B0604030504040204" pitchFamily="50" charset="-128"/>
              </a:rPr>
              <a:t>想定するゲームの流れ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1FDD37-BF17-849F-D8E2-9828CB88C6FB}"/>
              </a:ext>
            </a:extLst>
          </p:cNvPr>
          <p:cNvSpPr txBox="1"/>
          <p:nvPr/>
        </p:nvSpPr>
        <p:spPr>
          <a:xfrm>
            <a:off x="1700751" y="1779219"/>
            <a:ext cx="232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メイリオ" panose="020B0604030504040204" pitchFamily="50" charset="-128"/>
                <a:ea typeface="メイリオ" panose="020B0604030504040204" pitchFamily="50" charset="-128"/>
              </a:rPr>
              <a:t>ゲーム</a:t>
            </a:r>
            <a:r>
              <a:rPr kumimoji="1" lang="ja-JP" altLang="en-US" sz="2800">
                <a:latin typeface="メイリオ" panose="020B0604030504040204" pitchFamily="50" charset="-128"/>
                <a:ea typeface="メイリオ" panose="020B0604030504040204" pitchFamily="50" charset="-128"/>
              </a:rPr>
              <a:t>シーン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0372AD-232D-7EF9-87E2-DDEA8F7E6D1A}"/>
              </a:ext>
            </a:extLst>
          </p:cNvPr>
          <p:cNvSpPr txBox="1"/>
          <p:nvPr/>
        </p:nvSpPr>
        <p:spPr>
          <a:xfrm>
            <a:off x="707323" y="2771185"/>
            <a:ext cx="4306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メインのゲームシーン</a:t>
            </a:r>
            <a:endParaRPr kumimoji="1" lang="en-US" altLang="ja-JP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この企画のすべて</a:t>
            </a:r>
            <a:endParaRPr kumimoji="1" lang="ja-JP" altLang="en-US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FC271A5-AF07-259C-6E57-1C59A4BBCCD2}"/>
              </a:ext>
            </a:extLst>
          </p:cNvPr>
          <p:cNvSpPr/>
          <p:nvPr/>
        </p:nvSpPr>
        <p:spPr>
          <a:xfrm>
            <a:off x="5606796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3FC92D9-67E1-54E9-8C75-8BA052FDC693}"/>
              </a:ext>
            </a:extLst>
          </p:cNvPr>
          <p:cNvSpPr txBox="1"/>
          <p:nvPr/>
        </p:nvSpPr>
        <p:spPr>
          <a:xfrm>
            <a:off x="8218263" y="1779219"/>
            <a:ext cx="284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メイリオ" panose="020B0604030504040204" pitchFamily="50" charset="-128"/>
                <a:ea typeface="メイリオ" panose="020B0604030504040204" pitchFamily="50" charset="-128"/>
              </a:rPr>
              <a:t>タイトルシーン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AEC7A7-CA35-7959-98C1-CFF72AB984C6}"/>
              </a:ext>
            </a:extLst>
          </p:cNvPr>
          <p:cNvSpPr txBox="1"/>
          <p:nvPr/>
        </p:nvSpPr>
        <p:spPr>
          <a:xfrm>
            <a:off x="7485381" y="2884383"/>
            <a:ext cx="430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クリア後はタイトルに戻る</a:t>
            </a:r>
            <a:endParaRPr kumimoji="1" lang="en-US" altLang="ja-JP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C91C93D-DBC2-B1E4-0862-132E0C898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28" y="3849829"/>
            <a:ext cx="3516146" cy="263710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EB971D5-2713-4C66-EC2E-DF8326387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41" y="3507485"/>
            <a:ext cx="3562036" cy="332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0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51E8F6-B383-45EF-5C9F-52E50BD98E59}"/>
              </a:ext>
            </a:extLst>
          </p:cNvPr>
          <p:cNvSpPr txBox="1"/>
          <p:nvPr/>
        </p:nvSpPr>
        <p:spPr>
          <a:xfrm>
            <a:off x="596348" y="3740080"/>
            <a:ext cx="347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190740-8709-FC89-C8A4-31ADD3D2EAB5}"/>
              </a:ext>
            </a:extLst>
          </p:cNvPr>
          <p:cNvSpPr txBox="1"/>
          <p:nvPr/>
        </p:nvSpPr>
        <p:spPr>
          <a:xfrm>
            <a:off x="1473958" y="4407020"/>
            <a:ext cx="9568069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3200" dirty="0">
                <a:latin typeface="メイリオ"/>
                <a:ea typeface="メイリオ"/>
              </a:rPr>
              <a:t>開発環境：</a:t>
            </a:r>
            <a:r>
              <a:rPr kumimoji="1" lang="en-US" altLang="ja-JP" sz="3200" dirty="0" err="1">
                <a:latin typeface="メイリオ"/>
                <a:ea typeface="メイリオ"/>
              </a:rPr>
              <a:t>DxLib</a:t>
            </a:r>
            <a:r>
              <a:rPr kumimoji="1" lang="ja-JP" altLang="en-US" sz="3200" dirty="0">
                <a:latin typeface="メイリオ"/>
                <a:ea typeface="メイリオ"/>
              </a:rPr>
              <a:t>　　　操作方法：コントローラー</a:t>
            </a:r>
            <a:endParaRPr kumimoji="1" lang="en-US" altLang="ja-JP" sz="3200" dirty="0">
              <a:latin typeface="メイリオ"/>
              <a:ea typeface="メイリオ"/>
            </a:endParaRPr>
          </a:p>
          <a:p>
            <a:endParaRPr kumimoji="1" lang="en-US" altLang="ja-JP" sz="3200" dirty="0">
              <a:latin typeface="メイリオ"/>
              <a:ea typeface="メイリオ"/>
            </a:endParaRP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言語：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C++</a:t>
            </a:r>
          </a:p>
          <a:p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dirty="0">
                <a:latin typeface="メイリオ"/>
                <a:ea typeface="メイリオ"/>
              </a:rPr>
              <a:t>プレイ人数：</a:t>
            </a:r>
            <a:r>
              <a:rPr kumimoji="1" lang="en-US" altLang="ja-JP" sz="3200" dirty="0">
                <a:latin typeface="メイリオ"/>
                <a:ea typeface="メイリオ"/>
              </a:rPr>
              <a:t>1</a:t>
            </a:r>
            <a:r>
              <a:rPr kumimoji="1" lang="ja-JP" altLang="en-US" sz="3200" dirty="0">
                <a:latin typeface="メイリオ"/>
                <a:ea typeface="メイリオ"/>
              </a:rPr>
              <a:t>人　　　</a:t>
            </a:r>
            <a:r>
              <a:rPr lang="ja-JP" altLang="en-US" sz="3200" dirty="0">
                <a:latin typeface="メイリオ"/>
                <a:ea typeface="メイリオ"/>
              </a:rPr>
              <a:t>想定プレイ時間：</a:t>
            </a:r>
            <a:r>
              <a:rPr lang="en-US" altLang="ja-JP" sz="3200" dirty="0">
                <a:latin typeface="メイリオ"/>
                <a:ea typeface="メイリオ"/>
              </a:rPr>
              <a:t>5</a:t>
            </a:r>
            <a:r>
              <a:rPr lang="ja-JP" altLang="en-US" sz="3200" dirty="0">
                <a:latin typeface="メイリオ"/>
                <a:ea typeface="メイリオ"/>
              </a:rPr>
              <a:t>～</a:t>
            </a:r>
            <a:r>
              <a:rPr lang="en-US" altLang="ja-JP" sz="3200" dirty="0">
                <a:latin typeface="メイリオ"/>
                <a:ea typeface="メイリオ"/>
              </a:rPr>
              <a:t>10</a:t>
            </a:r>
            <a:r>
              <a:rPr lang="ja-JP" altLang="en-US" sz="3200" dirty="0">
                <a:latin typeface="メイリオ"/>
                <a:ea typeface="メイリオ"/>
              </a:rPr>
              <a:t>分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2C3E3C-2C0E-434E-A456-EAA48EE203D0}"/>
              </a:ext>
            </a:extLst>
          </p:cNvPr>
          <p:cNvSpPr txBox="1"/>
          <p:nvPr/>
        </p:nvSpPr>
        <p:spPr>
          <a:xfrm>
            <a:off x="382137" y="368490"/>
            <a:ext cx="379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挑戦したいこと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BBF922-1EDE-46F8-AB61-F5522FFC61BF}"/>
              </a:ext>
            </a:extLst>
          </p:cNvPr>
          <p:cNvSpPr txBox="1"/>
          <p:nvPr/>
        </p:nvSpPr>
        <p:spPr>
          <a:xfrm>
            <a:off x="1378424" y="1173707"/>
            <a:ext cx="9444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・敵の</a:t>
            </a:r>
            <a:r>
              <a:rPr kumimoji="1" lang="en-US" altLang="ja-JP" sz="2400" dirty="0"/>
              <a:t>AI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・ボス武器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・マップ作製とマップスクロール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498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A8168A-FCA6-4B2F-AEF0-DAEE4722FA0C}">
  <ds:schemaRefs>
    <ds:schemaRef ds:uri="04574505-c322-4981-8ebb-5d25af8d4de8"/>
    <ds:schemaRef ds:uri="098a3c11-7ac2-46ba-89ce-8b2d5c9f76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406729-0956-42B8-8DE5-C34E365ABF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154</Words>
  <Application>Microsoft Office PowerPoint</Application>
  <PresentationFormat>ワイド画面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ツグ シロガネ</dc:creator>
  <cp:lastModifiedBy>末原　銀次</cp:lastModifiedBy>
  <cp:revision>7</cp:revision>
  <dcterms:created xsi:type="dcterms:W3CDTF">2024-10-22T16:51:48Z</dcterms:created>
  <dcterms:modified xsi:type="dcterms:W3CDTF">2024-11-05T07:41:59Z</dcterms:modified>
</cp:coreProperties>
</file>