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61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FF"/>
    <a:srgbClr val="FF5050"/>
    <a:srgbClr val="6600FF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C5A0E-4EC4-C334-C49C-8F4642E039E3}" v="6" dt="2024-10-28T12:10:19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由留部　瑛人" userId="S::fko2447021@stu.o-hara.ac.jp::8b500392-077f-4581-aa2f-177e4466e7c9" providerId="AD" clId="Web-{83CC5A0E-4EC4-C334-C49C-8F4642E039E3}"/>
    <pc:docChg chg="modSld">
      <pc:chgData name="由留部　瑛人" userId="S::fko2447021@stu.o-hara.ac.jp::8b500392-077f-4581-aa2f-177e4466e7c9" providerId="AD" clId="Web-{83CC5A0E-4EC4-C334-C49C-8F4642E039E3}" dt="2024-10-28T12:10:19.798" v="2" actId="20577"/>
      <pc:docMkLst>
        <pc:docMk/>
      </pc:docMkLst>
      <pc:sldChg chg="modSp">
        <pc:chgData name="由留部　瑛人" userId="S::fko2447021@stu.o-hara.ac.jp::8b500392-077f-4581-aa2f-177e4466e7c9" providerId="AD" clId="Web-{83CC5A0E-4EC4-C334-C49C-8F4642E039E3}" dt="2024-10-28T12:10:19.798" v="2" actId="20577"/>
        <pc:sldMkLst>
          <pc:docMk/>
          <pc:sldMk cId="1344980146" sldId="260"/>
        </pc:sldMkLst>
        <pc:spChg chg="mod">
          <ac:chgData name="由留部　瑛人" userId="S::fko2447021@stu.o-hara.ac.jp::8b500392-077f-4581-aa2f-177e4466e7c9" providerId="AD" clId="Web-{83CC5A0E-4EC4-C334-C49C-8F4642E039E3}" dt="2024-10-28T12:10:19.798" v="2" actId="20577"/>
          <ac:spMkLst>
            <pc:docMk/>
            <pc:sldMk cId="1344980146" sldId="260"/>
            <ac:spMk id="5" creationId="{DA190740-8709-FC89-C8A4-31ADD3D2EA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33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41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53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81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73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5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0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57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98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6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17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9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8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134EF-34E0-497D-AF16-669190E1F3E7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240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9EA6E6-8C1B-40D1-983A-DAAA464045FA}"/>
              </a:ext>
            </a:extLst>
          </p:cNvPr>
          <p:cNvSpPr txBox="1"/>
          <p:nvPr/>
        </p:nvSpPr>
        <p:spPr>
          <a:xfrm>
            <a:off x="3070747" y="464025"/>
            <a:ext cx="630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SHOTMAN</a:t>
            </a:r>
            <a:endParaRPr kumimoji="1" lang="ja-JP" altLang="en-US" sz="9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178868-DD54-4D55-95A4-08E28FE4C3B7}"/>
              </a:ext>
            </a:extLst>
          </p:cNvPr>
          <p:cNvSpPr txBox="1"/>
          <p:nvPr/>
        </p:nvSpPr>
        <p:spPr>
          <a:xfrm>
            <a:off x="1937982" y="3547043"/>
            <a:ext cx="9568069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3200" dirty="0">
                <a:latin typeface="メイリオ"/>
                <a:ea typeface="メイリオ"/>
              </a:rPr>
              <a:t>開発環境：</a:t>
            </a:r>
            <a:r>
              <a:rPr kumimoji="1" lang="en-US" altLang="ja-JP" sz="3200" dirty="0" err="1">
                <a:solidFill>
                  <a:srgbClr val="FFFF00"/>
                </a:solidFill>
                <a:latin typeface="メイリオ"/>
                <a:ea typeface="メイリオ"/>
              </a:rPr>
              <a:t>DxLib</a:t>
            </a:r>
            <a:r>
              <a:rPr kumimoji="1" lang="ja-JP" altLang="en-US" sz="3200" dirty="0">
                <a:latin typeface="メイリオ"/>
                <a:ea typeface="メイリオ"/>
              </a:rPr>
              <a:t>　　　操作方法：</a:t>
            </a:r>
            <a:r>
              <a:rPr kumimoji="1" lang="ja-JP" altLang="en-US" sz="3200" dirty="0">
                <a:solidFill>
                  <a:srgbClr val="FFFF00"/>
                </a:solidFill>
                <a:latin typeface="メイリオ"/>
                <a:ea typeface="メイリオ"/>
              </a:rPr>
              <a:t>コントローラー</a:t>
            </a:r>
            <a:endParaRPr kumimoji="1" lang="en-US" altLang="ja-JP" sz="3200" dirty="0">
              <a:solidFill>
                <a:srgbClr val="FFFF00"/>
              </a:solidFill>
              <a:latin typeface="メイリオ"/>
              <a:ea typeface="メイリオ"/>
            </a:endParaRPr>
          </a:p>
          <a:p>
            <a:endParaRPr kumimoji="1" lang="en-US" altLang="ja-JP" sz="3200" dirty="0">
              <a:latin typeface="メイリオ"/>
              <a:ea typeface="メイリオ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言語：</a:t>
            </a:r>
            <a:r>
              <a:rPr lang="en-US" altLang="ja-JP" sz="3200" dirty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</a:p>
          <a:p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/>
                <a:ea typeface="メイリオ"/>
              </a:rPr>
              <a:t>プレイ人数：</a:t>
            </a:r>
            <a:r>
              <a:rPr kumimoji="1" lang="en-US" altLang="ja-JP" sz="3200" dirty="0">
                <a:solidFill>
                  <a:srgbClr val="FFFF00"/>
                </a:solidFill>
                <a:latin typeface="メイリオ"/>
                <a:ea typeface="メイリオ"/>
              </a:rPr>
              <a:t>1</a:t>
            </a:r>
            <a:r>
              <a:rPr kumimoji="1" lang="ja-JP" altLang="en-US" sz="3200" dirty="0">
                <a:solidFill>
                  <a:srgbClr val="FFFF00"/>
                </a:solidFill>
                <a:latin typeface="メイリオ"/>
                <a:ea typeface="メイリオ"/>
              </a:rPr>
              <a:t>人　</a:t>
            </a:r>
            <a:r>
              <a:rPr kumimoji="1" lang="ja-JP" altLang="en-US" sz="3200" dirty="0">
                <a:latin typeface="メイリオ"/>
                <a:ea typeface="メイリオ"/>
              </a:rPr>
              <a:t>　　</a:t>
            </a:r>
            <a:r>
              <a:rPr lang="ja-JP" altLang="en-US" sz="3200" dirty="0">
                <a:latin typeface="メイリオ"/>
                <a:ea typeface="メイリオ"/>
              </a:rPr>
              <a:t>想定プレイ時間：</a:t>
            </a:r>
            <a:r>
              <a:rPr lang="en-US" altLang="ja-JP" sz="3200" dirty="0">
                <a:solidFill>
                  <a:srgbClr val="FFFF00"/>
                </a:solidFill>
                <a:latin typeface="メイリオ"/>
                <a:ea typeface="メイリオ"/>
              </a:rPr>
              <a:t>5</a:t>
            </a:r>
            <a:r>
              <a:rPr lang="ja-JP" altLang="en-US" sz="3200" dirty="0">
                <a:solidFill>
                  <a:srgbClr val="FFFF00"/>
                </a:solidFill>
                <a:latin typeface="メイリオ"/>
                <a:ea typeface="メイリオ"/>
              </a:rPr>
              <a:t>～</a:t>
            </a:r>
            <a:r>
              <a:rPr lang="en-US" altLang="ja-JP" sz="3200" dirty="0">
                <a:solidFill>
                  <a:srgbClr val="FFFF00"/>
                </a:solidFill>
                <a:latin typeface="メイリオ"/>
                <a:ea typeface="メイリオ"/>
              </a:rPr>
              <a:t>10</a:t>
            </a:r>
            <a:r>
              <a:rPr lang="ja-JP" altLang="en-US" sz="3200" dirty="0">
                <a:solidFill>
                  <a:srgbClr val="FFFF00"/>
                </a:solidFill>
                <a:latin typeface="メイリオ"/>
                <a:ea typeface="メイリオ"/>
              </a:rPr>
              <a:t>分</a:t>
            </a:r>
            <a:endParaRPr lang="ja-JP" altLang="en-US" sz="3200" dirty="0">
              <a:solidFill>
                <a:srgbClr val="FFFF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14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D0DB0C-7EE8-AB9C-47B1-6F099800671D}"/>
              </a:ext>
            </a:extLst>
          </p:cNvPr>
          <p:cNvSpPr txBox="1"/>
          <p:nvPr/>
        </p:nvSpPr>
        <p:spPr>
          <a:xfrm>
            <a:off x="238538" y="92766"/>
            <a:ext cx="9872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初代ロックマンの</a:t>
            </a:r>
            <a:r>
              <a:rPr kumimoji="1" lang="en-US" altLang="ja-JP" sz="36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6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ステージ完コピを目指して</a:t>
            </a:r>
            <a:endParaRPr kumimoji="1" lang="en-US" altLang="ja-JP" sz="36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初代</a:t>
            </a:r>
            <a:r>
              <a:rPr kumimoji="1" lang="ja-JP" altLang="en-US" sz="24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ロックマン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b="1" dirty="0">
                <a:solidFill>
                  <a:srgbClr val="66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CUTMAN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ja-JP" altLang="en-US" sz="2400" b="1" dirty="0">
                <a:solidFill>
                  <a:srgbClr val="FFFF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完コピ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を目指す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グラフィック面を寄せる事にはこだわらず、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システム面やゲーム性の</a:t>
            </a:r>
            <a:r>
              <a:rPr lang="ja-JP" altLang="en-US" sz="2400" b="1" dirty="0">
                <a:solidFill>
                  <a:srgbClr val="FFFF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完コピ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をすることに重きを置く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solidFill>
                  <a:srgbClr val="FFFF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弾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2400" b="1" dirty="0">
                <a:solidFill>
                  <a:srgbClr val="FFFF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敵を倒し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ながら</a:t>
            </a:r>
            <a:r>
              <a:rPr lang="ja-JP" altLang="en-US" sz="2400" b="1" dirty="0">
                <a:solidFill>
                  <a:srgbClr val="66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ステージ最奥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400" b="1" dirty="0">
                <a:solidFill>
                  <a:srgbClr val="66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を倒すと</a:t>
            </a:r>
            <a:r>
              <a:rPr lang="ja-JP" altLang="en-US" sz="2400" b="1" dirty="0">
                <a:solidFill>
                  <a:srgbClr val="FFFF6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クリア</a:t>
            </a:r>
            <a:endParaRPr lang="en-US" altLang="ja-JP" sz="2400" b="1" dirty="0">
              <a:solidFill>
                <a:srgbClr val="FFFF6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solidFill>
                  <a:srgbClr val="FF5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敵の攻撃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lang="ja-JP" altLang="en-US" sz="2400" b="1" dirty="0">
                <a:solidFill>
                  <a:srgbClr val="FF5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ステージからの落下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などで死亡すると</a:t>
            </a:r>
            <a:r>
              <a:rPr lang="ja-JP" altLang="en-US" sz="2400" b="1" dirty="0">
                <a:solidFill>
                  <a:srgbClr val="FF5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ゲームオーバー</a:t>
            </a:r>
            <a:endParaRPr lang="en-US" altLang="ja-JP" sz="2400" b="1" dirty="0">
              <a:solidFill>
                <a:srgbClr val="FF5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ペイント】初代ロックマン / Sig さんのイラスト - ニコニコ静画(イラスト)">
            <a:extLst>
              <a:ext uri="{FF2B5EF4-FFF2-40B4-BE49-F238E27FC236}">
                <a16:creationId xmlns:a16="http://schemas.microsoft.com/office/drawing/2014/main" id="{084CB862-3B49-6797-9B8F-37F6ECA2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08" y="92766"/>
            <a:ext cx="1034497" cy="1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7FBFF08-7328-2E4A-6E21-2C4822CB3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8" y="4220891"/>
            <a:ext cx="3516146" cy="26371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8A4DCBF-6BC9-E474-4AEF-1FCE5D246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54" y="4220890"/>
            <a:ext cx="3516144" cy="270142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447CCBC-A285-5312-D800-74A476C68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75" y="4220891"/>
            <a:ext cx="3516145" cy="2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2C3E3C-2C0E-434E-A456-EAA48EE203D0}"/>
              </a:ext>
            </a:extLst>
          </p:cNvPr>
          <p:cNvSpPr txBox="1"/>
          <p:nvPr/>
        </p:nvSpPr>
        <p:spPr>
          <a:xfrm>
            <a:off x="382137" y="103542"/>
            <a:ext cx="379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挑戦したいこと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BBF922-1EDE-46F8-AB61-F5522FFC61BF}"/>
              </a:ext>
            </a:extLst>
          </p:cNvPr>
          <p:cNvSpPr txBox="1"/>
          <p:nvPr/>
        </p:nvSpPr>
        <p:spPr>
          <a:xfrm>
            <a:off x="586854" y="749873"/>
            <a:ext cx="9444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敵の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AI</a:t>
            </a:r>
          </a:p>
          <a:p>
            <a:endParaRPr lang="en-US" altLang="ja-JP" sz="2400" dirty="0"/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・</a:t>
            </a:r>
            <a:r>
              <a:rPr kumimoji="1" lang="ja-JP" altLang="en-US" sz="2400" b="1" dirty="0">
                <a:solidFill>
                  <a:srgbClr val="6600FF"/>
                </a:solidFill>
              </a:rPr>
              <a:t>ボス武器</a:t>
            </a:r>
            <a:endParaRPr kumimoji="1" lang="en-US" altLang="ja-JP" sz="2400" b="1" dirty="0">
              <a:solidFill>
                <a:srgbClr val="6600FF"/>
              </a:solidFill>
            </a:endParaRPr>
          </a:p>
          <a:p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ja-JP" altLang="en-US" sz="2400" b="1" dirty="0">
                <a:solidFill>
                  <a:srgbClr val="FFFF66"/>
                </a:solidFill>
              </a:rPr>
              <a:t>マップ作製</a:t>
            </a:r>
            <a:r>
              <a:rPr lang="ja-JP" altLang="en-US" sz="2400" dirty="0"/>
              <a:t>と</a:t>
            </a:r>
            <a:r>
              <a:rPr lang="ja-JP" altLang="en-US" sz="2400" b="1" dirty="0">
                <a:solidFill>
                  <a:srgbClr val="FFFF66"/>
                </a:solidFill>
              </a:rPr>
              <a:t>マップスクロール</a:t>
            </a:r>
            <a:endParaRPr kumimoji="1" lang="ja-JP" altLang="en-US" sz="2400" b="1" dirty="0">
              <a:solidFill>
                <a:srgbClr val="FFFF6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66460C-BC93-4921-B7C7-2AAB0D0591A0}"/>
              </a:ext>
            </a:extLst>
          </p:cNvPr>
          <p:cNvSpPr txBox="1"/>
          <p:nvPr/>
        </p:nvSpPr>
        <p:spPr>
          <a:xfrm>
            <a:off x="382137" y="2688865"/>
            <a:ext cx="38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solidFill>
                  <a:schemeClr val="bg1"/>
                </a:solidFill>
              </a:rPr>
              <a:t>制作スケジュール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02349-D03A-4632-8896-218BA2267530}"/>
              </a:ext>
            </a:extLst>
          </p:cNvPr>
          <p:cNvSpPr txBox="1"/>
          <p:nvPr/>
        </p:nvSpPr>
        <p:spPr>
          <a:xfrm>
            <a:off x="586854" y="3425121"/>
            <a:ext cx="11605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・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プロト</a:t>
            </a:r>
            <a:r>
              <a:rPr kumimoji="1" lang="ja-JP" altLang="en-US" sz="2400" dirty="0"/>
              <a:t>　：～</a:t>
            </a:r>
            <a:r>
              <a:rPr kumimoji="1" lang="en-US" altLang="ja-JP" sz="2400" dirty="0">
                <a:solidFill>
                  <a:srgbClr val="FFFF00"/>
                </a:solidFill>
              </a:rPr>
              <a:t>12/10</a:t>
            </a:r>
            <a:r>
              <a:rPr kumimoji="1" lang="ja-JP" altLang="en-US" sz="2400" dirty="0">
                <a:solidFill>
                  <a:srgbClr val="FFFF00"/>
                </a:solidFill>
              </a:rPr>
              <a:t>　</a:t>
            </a:r>
            <a:r>
              <a:rPr kumimoji="1" lang="en-US" altLang="ja-JP" sz="2400" dirty="0"/>
              <a:t>(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敵</a:t>
            </a:r>
            <a:r>
              <a:rPr kumimoji="1" lang="ja-JP" altLang="en-US" sz="2400" dirty="0"/>
              <a:t>を配置し、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プレイヤー</a:t>
            </a:r>
            <a:r>
              <a:rPr kumimoji="1" lang="ja-JP" altLang="en-US" sz="2400" dirty="0"/>
              <a:t>を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ステージ内</a:t>
            </a:r>
            <a:r>
              <a:rPr kumimoji="1" lang="ja-JP" altLang="en-US" sz="2400" dirty="0"/>
              <a:t>で動かして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スタート</a:t>
            </a:r>
            <a:r>
              <a:rPr kumimoji="1" lang="en-US" altLang="ja-JP" sz="2400" b="1" dirty="0">
                <a:solidFill>
                  <a:srgbClr val="FFFF66"/>
                </a:solidFill>
              </a:rPr>
              <a:t>							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  </a:t>
            </a:r>
            <a:r>
              <a:rPr kumimoji="1" lang="ja-JP" altLang="en-US" sz="2400" dirty="0"/>
              <a:t>から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ゴール</a:t>
            </a:r>
            <a:r>
              <a:rPr kumimoji="1" lang="ja-JP" altLang="en-US" sz="2400" dirty="0"/>
              <a:t>まで通して</a:t>
            </a:r>
            <a:r>
              <a:rPr kumimoji="1" lang="ja-JP" altLang="en-US" sz="2400" b="1" dirty="0">
                <a:solidFill>
                  <a:srgbClr val="FFFF66"/>
                </a:solidFill>
              </a:rPr>
              <a:t>クリア</a:t>
            </a:r>
            <a:r>
              <a:rPr kumimoji="1" lang="ja-JP" altLang="en-US" sz="2400" dirty="0"/>
              <a:t>できるように実装する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・</a:t>
            </a:r>
            <a:r>
              <a:rPr kumimoji="1" lang="ja-JP" altLang="en-US" sz="2400" b="1" dirty="0">
                <a:solidFill>
                  <a:srgbClr val="0000FF"/>
                </a:solidFill>
              </a:rPr>
              <a:t>アルファ</a:t>
            </a:r>
            <a:r>
              <a:rPr kumimoji="1" lang="ja-JP" altLang="en-US" sz="2400" dirty="0"/>
              <a:t>：～</a:t>
            </a:r>
            <a:r>
              <a:rPr kumimoji="1" lang="en-US" altLang="ja-JP" sz="2400" dirty="0">
                <a:solidFill>
                  <a:srgbClr val="0000FF"/>
                </a:solidFill>
              </a:rPr>
              <a:t>12/31</a:t>
            </a:r>
            <a:r>
              <a:rPr kumimoji="1" lang="ja-JP" altLang="en-US" sz="2400" dirty="0">
                <a:solidFill>
                  <a:srgbClr val="0000FF"/>
                </a:solidFill>
              </a:rPr>
              <a:t>　</a:t>
            </a:r>
            <a:r>
              <a:rPr kumimoji="1" lang="en-US" altLang="ja-JP" sz="2400" dirty="0"/>
              <a:t>(</a:t>
            </a:r>
            <a:r>
              <a:rPr kumimoji="1" lang="ja-JP" altLang="en-US" sz="2400" b="1" dirty="0">
                <a:solidFill>
                  <a:srgbClr val="0000FF"/>
                </a:solidFill>
              </a:rPr>
              <a:t>ボス</a:t>
            </a:r>
            <a:r>
              <a:rPr kumimoji="1" lang="ja-JP" altLang="en-US" sz="2400" dirty="0"/>
              <a:t>の</a:t>
            </a:r>
            <a:r>
              <a:rPr kumimoji="1" lang="en-US" altLang="ja-JP" sz="2400" b="1" dirty="0">
                <a:solidFill>
                  <a:srgbClr val="0000FF"/>
                </a:solidFill>
              </a:rPr>
              <a:t>AI</a:t>
            </a:r>
            <a:r>
              <a:rPr kumimoji="1" lang="ja-JP" altLang="en-US" sz="2400" dirty="0"/>
              <a:t>や</a:t>
            </a:r>
            <a:r>
              <a:rPr kumimoji="1" lang="ja-JP" altLang="en-US" sz="2400" b="1" dirty="0">
                <a:solidFill>
                  <a:srgbClr val="0000FF"/>
                </a:solidFill>
              </a:rPr>
              <a:t>武器</a:t>
            </a:r>
            <a:r>
              <a:rPr kumimoji="1" lang="ja-JP" altLang="en-US" sz="2400" dirty="0"/>
              <a:t>、</a:t>
            </a:r>
            <a:r>
              <a:rPr kumimoji="1" lang="ja-JP" altLang="en-US" sz="2400" b="1" dirty="0">
                <a:solidFill>
                  <a:srgbClr val="0000FF"/>
                </a:solidFill>
              </a:rPr>
              <a:t>サウンド</a:t>
            </a:r>
            <a:r>
              <a:rPr kumimoji="1" lang="ja-JP" altLang="en-US" sz="2400" dirty="0"/>
              <a:t>の実装を主に行う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・</a:t>
            </a:r>
            <a:r>
              <a:rPr kumimoji="1" lang="ja-JP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ベータ</a:t>
            </a:r>
            <a:r>
              <a:rPr kumimoji="1" lang="ja-JP" altLang="en-US" sz="2400" dirty="0"/>
              <a:t>　：～  </a:t>
            </a:r>
            <a:r>
              <a:rPr kumimoji="1" lang="en-US" altLang="ja-JP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1/15</a:t>
            </a:r>
            <a:r>
              <a:rPr kumimoji="1" lang="ja-JP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　</a:t>
            </a:r>
            <a:r>
              <a:rPr kumimoji="1" lang="en-US" altLang="ja-JP" sz="2400" dirty="0"/>
              <a:t>(</a:t>
            </a:r>
            <a:r>
              <a:rPr kumimoji="1" lang="ja-JP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エフェクト</a:t>
            </a:r>
            <a:r>
              <a:rPr kumimoji="1" lang="ja-JP" altLang="en-US" sz="2400" dirty="0"/>
              <a:t>や</a:t>
            </a:r>
            <a:r>
              <a:rPr kumimoji="1" lang="ja-JP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オプション画面</a:t>
            </a:r>
            <a:r>
              <a:rPr kumimoji="1" lang="ja-JP" altLang="en-US" sz="2400" dirty="0"/>
              <a:t>の実装を主に行う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・</a:t>
            </a:r>
            <a:r>
              <a:rPr kumimoji="1" lang="ja-JP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マスター</a:t>
            </a:r>
            <a:r>
              <a:rPr kumimoji="1" lang="ja-JP" altLang="en-US" sz="2400" dirty="0"/>
              <a:t>：～  </a:t>
            </a:r>
            <a:r>
              <a:rPr kumimoji="1" lang="en-US" altLang="ja-JP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1/31</a:t>
            </a:r>
            <a:r>
              <a:rPr kumimoji="1" lang="ja-JP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　</a:t>
            </a:r>
            <a:r>
              <a:rPr kumimoji="1" lang="en-US" altLang="ja-JP" sz="2400" dirty="0"/>
              <a:t>(</a:t>
            </a:r>
            <a:r>
              <a:rPr kumimoji="1" lang="ja-JP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ブラッシュアップ</a:t>
            </a:r>
            <a:r>
              <a:rPr kumimoji="1" lang="ja-JP" altLang="en-US" sz="2400" dirty="0"/>
              <a:t>と</a:t>
            </a:r>
            <a:r>
              <a:rPr kumimoji="1" lang="ja-JP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ビルドテスト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4980146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06729-0956-42B8-8DE5-C34E365ABF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A8168A-FCA6-4B2F-AEF0-DAEE4722FA0C}">
  <ds:schemaRefs>
    <ds:schemaRef ds:uri="04574505-c322-4981-8ebb-5d25af8d4de8"/>
    <ds:schemaRef ds:uri="098a3c11-7ac2-46ba-89ce-8b2d5c9f76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197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ツグ シロガネ</dc:creator>
  <cp:lastModifiedBy>末原　銀次</cp:lastModifiedBy>
  <cp:revision>15</cp:revision>
  <dcterms:created xsi:type="dcterms:W3CDTF">2024-10-22T16:51:48Z</dcterms:created>
  <dcterms:modified xsi:type="dcterms:W3CDTF">2024-12-02T06:11:15Z</dcterms:modified>
</cp:coreProperties>
</file>