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044"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E8AE-532C-2FF7-D344-B21CECDA9C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CF7669-D289-5FDE-8F55-F50E01BE6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2EA7E-AB6D-E5DC-4F7E-8FC3C86F4BB1}"/>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E12A615D-6015-C9CC-6764-A1DE478CA0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FD3C7-00C4-67B2-87E9-F0E6B4C88F00}"/>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29387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43D6-9DA3-7166-F051-C13BA1E70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966E5-7CAD-C06A-168C-0DA26773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AAB0F-8652-36CA-C761-D646CED070A4}"/>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8AEC5FD0-E64B-A2F4-620F-80FD04EDC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AB1A2-B440-7408-5D69-69F5944300A6}"/>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387472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8DD8E-D175-0246-55FE-F0C50B7AA6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58FCC-A5EF-3767-626A-2BC3A8EF2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6445F-36AE-E8D9-1C57-6CEE1169A829}"/>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0DF1EC10-995A-F07B-43C5-71356B67F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7F35E-761A-9BEF-1441-5255AC5F0582}"/>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346284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1EEC6-8B8D-13D4-DA0F-8DFF552C4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145844-F2B6-B418-C1B4-EA467DDA4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2FAD4-3A88-B106-6D9A-DFB527C7CA95}"/>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0B04E8D5-AD5C-9580-722B-6F65B410D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BADC0-978B-F62C-300E-DE80062E1E50}"/>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47442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4060-159E-3A07-CEF2-91EF7AF0F9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240E67-C7EA-CFC2-F688-3F8D5C4DF7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6028DA-7B28-A8B3-518C-D9807E78E98A}"/>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7B60FDD7-4F80-95D6-67EC-5F92D3985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B011D9-E460-EE0C-1973-ADB26E986424}"/>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35505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83DC1-F3EF-DE12-38A7-AF0F0C5EE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DA912-3181-F42F-78F0-D7EEED103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06D4A4-F55D-0834-F87A-5328ED603E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CD2D42-AF9F-5813-D07B-B50B724462F3}"/>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6" name="Footer Placeholder 5">
            <a:extLst>
              <a:ext uri="{FF2B5EF4-FFF2-40B4-BE49-F238E27FC236}">
                <a16:creationId xmlns:a16="http://schemas.microsoft.com/office/drawing/2014/main" id="{A3C8A645-0BC3-37A9-4A4D-A448EE876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90F58-B758-7CC2-8E79-02EC909CABF0}"/>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28746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B1283-8213-4086-7C8A-552D14415B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664FF-4EAE-2E52-485E-E4005781D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C94B0B-9AC3-1DA8-4E80-7F9E0846A4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7E6335-45C6-2D0C-7607-E1E619C73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DA0576-DD6A-BBFF-3B87-20AD6545D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3B0041-B14C-8812-2D75-B502BBA72D34}"/>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8" name="Footer Placeholder 7">
            <a:extLst>
              <a:ext uri="{FF2B5EF4-FFF2-40B4-BE49-F238E27FC236}">
                <a16:creationId xmlns:a16="http://schemas.microsoft.com/office/drawing/2014/main" id="{3FD5122E-BA24-9C0C-3958-8E8A6C50E0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A9E0EA-ED25-9905-D93F-362344E8C27A}"/>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4250850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D83-4E24-3847-049C-145F1296F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905AEF-CC5D-775B-4C4E-DB5C4734334F}"/>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4" name="Footer Placeholder 3">
            <a:extLst>
              <a:ext uri="{FF2B5EF4-FFF2-40B4-BE49-F238E27FC236}">
                <a16:creationId xmlns:a16="http://schemas.microsoft.com/office/drawing/2014/main" id="{2FCA7074-B182-1C41-9C7A-255F3442E2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D7BACA-F24D-FABA-9467-AAB64813FE5A}"/>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1426668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56317A-BB0D-B3BE-AB27-BF9D8C684EE7}"/>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3" name="Footer Placeholder 2">
            <a:extLst>
              <a:ext uri="{FF2B5EF4-FFF2-40B4-BE49-F238E27FC236}">
                <a16:creationId xmlns:a16="http://schemas.microsoft.com/office/drawing/2014/main" id="{C89BE5CA-6D9D-E5E2-7E42-1F665D8B8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C77640-D32A-8DCE-52DE-A3EC81B7D7F1}"/>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1791750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846E-B508-C525-F88B-F437FCF7A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53576-6761-B35E-9672-45694C5538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1EE0B6-F870-0F32-E88F-024742425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2FC45-B7AB-831D-5EB1-A1EE5351CDC1}"/>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6" name="Footer Placeholder 5">
            <a:extLst>
              <a:ext uri="{FF2B5EF4-FFF2-40B4-BE49-F238E27FC236}">
                <a16:creationId xmlns:a16="http://schemas.microsoft.com/office/drawing/2014/main" id="{646582FF-78C4-AC13-23F7-DECC434D4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86D9B5-5A43-68B4-7BED-F56A9843CC4C}"/>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2611232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8157-BF1C-7FDB-A5F9-0B340510B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D544EF-F03A-AE16-8D8A-EB1E0D848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A6F5DF-B6E9-8698-7531-F7E533494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A84AC-F279-04F3-FF75-7ACD1C6C8426}"/>
              </a:ext>
            </a:extLst>
          </p:cNvPr>
          <p:cNvSpPr>
            <a:spLocks noGrp="1"/>
          </p:cNvSpPr>
          <p:nvPr>
            <p:ph type="dt" sz="half" idx="10"/>
          </p:nvPr>
        </p:nvSpPr>
        <p:spPr/>
        <p:txBody>
          <a:bodyPr/>
          <a:lstStyle/>
          <a:p>
            <a:fld id="{13209E85-93E4-4AD1-9676-61861614DC3C}" type="datetimeFigureOut">
              <a:rPr lang="en-US" smtClean="0"/>
              <a:t>8/23/2024</a:t>
            </a:fld>
            <a:endParaRPr lang="en-US"/>
          </a:p>
        </p:txBody>
      </p:sp>
      <p:sp>
        <p:nvSpPr>
          <p:cNvPr id="6" name="Footer Placeholder 5">
            <a:extLst>
              <a:ext uri="{FF2B5EF4-FFF2-40B4-BE49-F238E27FC236}">
                <a16:creationId xmlns:a16="http://schemas.microsoft.com/office/drawing/2014/main" id="{385E6528-3B78-90DD-8CEE-DFFD0C65C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6C9A6-0DD5-90D7-7500-CA11AC87F493}"/>
              </a:ext>
            </a:extLst>
          </p:cNvPr>
          <p:cNvSpPr>
            <a:spLocks noGrp="1"/>
          </p:cNvSpPr>
          <p:nvPr>
            <p:ph type="sldNum" sz="quarter" idx="12"/>
          </p:nvPr>
        </p:nvSpPr>
        <p:spPr/>
        <p:txBody>
          <a:bodyPr/>
          <a:lstStyle/>
          <a:p>
            <a:fld id="{009ECF38-3F2D-48CC-B9AF-07DA96C909F9}" type="slidenum">
              <a:rPr lang="en-US" smtClean="0"/>
              <a:t>‹#›</a:t>
            </a:fld>
            <a:endParaRPr lang="en-US"/>
          </a:p>
        </p:txBody>
      </p:sp>
    </p:spTree>
    <p:extLst>
      <p:ext uri="{BB962C8B-B14F-4D97-AF65-F5344CB8AC3E}">
        <p14:creationId xmlns:p14="http://schemas.microsoft.com/office/powerpoint/2010/main" val="791065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DAFB1-D448-9C48-B6FD-B5C4D557A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BCD67D-330A-1D41-5130-0CEF8D45D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8B1B5-D845-58E5-EF36-14308AF4D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209E85-93E4-4AD1-9676-61861614DC3C}" type="datetimeFigureOut">
              <a:rPr lang="en-US" smtClean="0"/>
              <a:t>8/23/2024</a:t>
            </a:fld>
            <a:endParaRPr lang="en-US"/>
          </a:p>
        </p:txBody>
      </p:sp>
      <p:sp>
        <p:nvSpPr>
          <p:cNvPr id="5" name="Footer Placeholder 4">
            <a:extLst>
              <a:ext uri="{FF2B5EF4-FFF2-40B4-BE49-F238E27FC236}">
                <a16:creationId xmlns:a16="http://schemas.microsoft.com/office/drawing/2014/main" id="{53F5F177-D10C-2A84-9C59-64FB7A129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D900D7-4599-A761-12E9-255803B30B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9ECF38-3F2D-48CC-B9AF-07DA96C909F9}" type="slidenum">
              <a:rPr lang="en-US" smtClean="0"/>
              <a:t>‹#›</a:t>
            </a:fld>
            <a:endParaRPr lang="en-US"/>
          </a:p>
        </p:txBody>
      </p:sp>
    </p:spTree>
    <p:extLst>
      <p:ext uri="{BB962C8B-B14F-4D97-AF65-F5344CB8AC3E}">
        <p14:creationId xmlns:p14="http://schemas.microsoft.com/office/powerpoint/2010/main" val="3176013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6.wdp"/><Relationship Id="rId18" Type="http://schemas.openxmlformats.org/officeDocument/2006/relationships/image" Target="../media/image15.png"/><Relationship Id="rId3" Type="http://schemas.microsoft.com/office/2007/relationships/hdphoto" Target="../media/hdphoto1.wdp"/><Relationship Id="rId21" Type="http://schemas.microsoft.com/office/2007/relationships/hdphoto" Target="../media/hdphoto10.wdp"/><Relationship Id="rId7" Type="http://schemas.microsoft.com/office/2007/relationships/hdphoto" Target="../media/hdphoto3.wdp"/><Relationship Id="rId12" Type="http://schemas.openxmlformats.org/officeDocument/2006/relationships/image" Target="../media/image12.png"/><Relationship Id="rId17" Type="http://schemas.microsoft.com/office/2007/relationships/hdphoto" Target="../media/hdphoto8.wdp"/><Relationship Id="rId2" Type="http://schemas.openxmlformats.org/officeDocument/2006/relationships/image" Target="../media/image7.png"/><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11.png"/><Relationship Id="rId19" Type="http://schemas.microsoft.com/office/2007/relationships/hdphoto" Target="../media/hdphoto9.wdp"/><Relationship Id="rId4" Type="http://schemas.openxmlformats.org/officeDocument/2006/relationships/image" Target="../media/image8.png"/><Relationship Id="rId9" Type="http://schemas.microsoft.com/office/2007/relationships/hdphoto" Target="../media/hdphoto4.wdp"/><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remarkable reinvention of Brad Pitt | Salon.com">
            <a:extLst>
              <a:ext uri="{FF2B5EF4-FFF2-40B4-BE49-F238E27FC236}">
                <a16:creationId xmlns:a16="http://schemas.microsoft.com/office/drawing/2014/main" id="{7C9F1440-EFEC-7405-8ECC-8110FE78D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661988"/>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ou Do Not Want to Be on Brad Pitt's “Shit List” | Vanity Fair">
            <a:extLst>
              <a:ext uri="{FF2B5EF4-FFF2-40B4-BE49-F238E27FC236}">
                <a16:creationId xmlns:a16="http://schemas.microsoft.com/office/drawing/2014/main" id="{C8C22A3F-0C94-6283-C160-EDF2E3E9B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661988"/>
            <a:ext cx="1866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n page">
            <a:extLst>
              <a:ext uri="{FF2B5EF4-FFF2-40B4-BE49-F238E27FC236}">
                <a16:creationId xmlns:a16="http://schemas.microsoft.com/office/drawing/2014/main" id="{A7C55EA1-D245-C137-EFB7-25AB5E9231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0" y="66198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gry Facial Expressions: Body Language ...">
            <a:extLst>
              <a:ext uri="{FF2B5EF4-FFF2-40B4-BE49-F238E27FC236}">
                <a16:creationId xmlns:a16="http://schemas.microsoft.com/office/drawing/2014/main" id="{525FE908-390C-A0F2-C3BD-ACB5B200A1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0650" y="2605088"/>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 woman with a sad expression on her face | Premium AI-generated image">
            <a:extLst>
              <a:ext uri="{FF2B5EF4-FFF2-40B4-BE49-F238E27FC236}">
                <a16:creationId xmlns:a16="http://schemas.microsoft.com/office/drawing/2014/main" id="{B4108519-20F7-461E-6788-1AAD9CD7EB9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a:stretch/>
        </p:blipFill>
        <p:spPr bwMode="auto">
          <a:xfrm>
            <a:off x="2914649" y="2014538"/>
            <a:ext cx="4133851" cy="39719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110,852 Boy Sad Face Royalty-Free Images, Stock Photos &amp; Pictures |  Shutterstock">
            <a:extLst>
              <a:ext uri="{FF2B5EF4-FFF2-40B4-BE49-F238E27FC236}">
                <a16:creationId xmlns:a16="http://schemas.microsoft.com/office/drawing/2014/main" id="{5306AFE8-3EEA-A25B-44C3-FBE2F42CAD6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auto">
          <a:xfrm>
            <a:off x="4229099" y="1195388"/>
            <a:ext cx="4133852"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alai Lama explains how to train your mind to tackle destructive emotions  in India">
            <a:extLst>
              <a:ext uri="{FF2B5EF4-FFF2-40B4-BE49-F238E27FC236}">
                <a16:creationId xmlns:a16="http://schemas.microsoft.com/office/drawing/2014/main" id="{2B63C8DC-5F0D-9385-50E7-01ED426CC78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bwMode="auto">
          <a:xfrm>
            <a:off x="762000" y="280988"/>
            <a:ext cx="1743074"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ose up portrait of positive black male with dark skin and white perfect  teeth, smiles happily as finds out good news, isolated over pink  background. Young African man has happy expression. Stock">
            <a:extLst>
              <a:ext uri="{FF2B5EF4-FFF2-40B4-BE49-F238E27FC236}">
                <a16:creationId xmlns:a16="http://schemas.microsoft.com/office/drawing/2014/main" id="{395B4EA9-F7CA-0D96-A1A1-1B98238D5B0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p:blipFill>
        <p:spPr bwMode="auto">
          <a:xfrm>
            <a:off x="2714625" y="280988"/>
            <a:ext cx="17430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Surprise? | Surprise Emotion | Paul Ekman Group">
            <a:extLst>
              <a:ext uri="{FF2B5EF4-FFF2-40B4-BE49-F238E27FC236}">
                <a16:creationId xmlns:a16="http://schemas.microsoft.com/office/drawing/2014/main" id="{25027392-5C40-5181-D375-41A9DEF272CE}"/>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bwMode="auto">
          <a:xfrm>
            <a:off x="4533337" y="283817"/>
            <a:ext cx="1752863" cy="1746504"/>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8" descr="Expression surprise woman Stock Photos, Royalty Free Expression surprise  woman Images | Depositphotos">
            <a:extLst>
              <a:ext uri="{FF2B5EF4-FFF2-40B4-BE49-F238E27FC236}">
                <a16:creationId xmlns:a16="http://schemas.microsoft.com/office/drawing/2014/main" id="{F593CE96-D909-586E-00DB-89905481ADB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0A30DD02-01C7-D559-0D88-9BAC821F79C6}"/>
              </a:ext>
            </a:extLst>
          </p:cNvPr>
          <p:cNvPicPr>
            <a:picLocks noChangeAspect="1"/>
          </p:cNvPicPr>
          <p:nvPr/>
        </p:nvPicPr>
        <p:blipFill rotWithShape="1">
          <a:blip r:embed="rId8" cstate="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a:ext>
            </a:extLst>
          </a:blip>
          <a:srcRect r="-1"/>
          <a:stretch/>
        </p:blipFill>
        <p:spPr>
          <a:xfrm>
            <a:off x="6324037" y="280987"/>
            <a:ext cx="1749343" cy="1746504"/>
          </a:xfrm>
          <a:prstGeom prst="rect">
            <a:avLst/>
          </a:prstGeom>
        </p:spPr>
      </p:pic>
      <p:pic>
        <p:nvPicPr>
          <p:cNvPr id="2058" name="Picture 10" descr="330,000+ Fear Expression Stock Photos, Pictures &amp; Royalty-Free Images -  iStock | Surprise, Fear face">
            <a:extLst>
              <a:ext uri="{FF2B5EF4-FFF2-40B4-BE49-F238E27FC236}">
                <a16:creationId xmlns:a16="http://schemas.microsoft.com/office/drawing/2014/main" id="{82DA37D0-D25B-87F9-85D4-2A01DE776916}"/>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l="18406" r="19014" b="6470"/>
          <a:stretch/>
        </p:blipFill>
        <p:spPr bwMode="auto">
          <a:xfrm>
            <a:off x="8314463" y="277559"/>
            <a:ext cx="1752863" cy="174650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What is Fear? | What Causes Fear? | Paul Ekman Group">
            <a:extLst>
              <a:ext uri="{FF2B5EF4-FFF2-40B4-BE49-F238E27FC236}">
                <a16:creationId xmlns:a16="http://schemas.microsoft.com/office/drawing/2014/main" id="{C68C0071-825D-9021-5914-77ABEE692119}"/>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saturation sat="0"/>
                    </a14:imgEffect>
                  </a14:imgLayer>
                </a14:imgProps>
              </a:ext>
              <a:ext uri="{28A0092B-C50C-407E-A947-70E740481C1C}">
                <a14:useLocalDpi xmlns:a14="http://schemas.microsoft.com/office/drawing/2010/main" val="0"/>
              </a:ext>
            </a:extLst>
          </a:blip>
          <a:srcRect/>
          <a:stretch/>
        </p:blipFill>
        <p:spPr bwMode="auto">
          <a:xfrm>
            <a:off x="10267089" y="277559"/>
            <a:ext cx="1746504"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A woman with a sad expression on her face | Premium AI-generated image">
            <a:extLst>
              <a:ext uri="{FF2B5EF4-FFF2-40B4-BE49-F238E27FC236}">
                <a16:creationId xmlns:a16="http://schemas.microsoft.com/office/drawing/2014/main" id="{C1E6871E-34FF-B885-716D-87A594F3E8EF}"/>
              </a:ext>
            </a:extLst>
          </p:cNvPr>
          <p:cNvPicPr>
            <a:picLocks noChangeAspect="1" noChangeArrowheads="1"/>
          </p:cNvPicPr>
          <p:nvPr/>
        </p:nvPicPr>
        <p:blipFill rotWithShape="1">
          <a:blip r:embed="rId14">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p:blipFill>
        <p:spPr bwMode="auto">
          <a:xfrm>
            <a:off x="2714625" y="2253996"/>
            <a:ext cx="1746504"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110,852 Boy Sad Face Royalty-Free Images, Stock Photos &amp; Pictures |  Shutterstock">
            <a:extLst>
              <a:ext uri="{FF2B5EF4-FFF2-40B4-BE49-F238E27FC236}">
                <a16:creationId xmlns:a16="http://schemas.microsoft.com/office/drawing/2014/main" id="{2E70643E-BD84-8873-0447-EC846C0506A4}"/>
              </a:ext>
            </a:extLst>
          </p:cNvPr>
          <p:cNvPicPr>
            <a:picLocks noChangeAspect="1" noChangeArrowheads="1"/>
          </p:cNvPicPr>
          <p:nvPr/>
        </p:nvPicPr>
        <p:blipFill rotWithShape="1">
          <a:blip r:embed="rId16">
            <a:extLst>
              <a:ext uri="{BEBA8EAE-BF5A-486C-A8C5-ECC9F3942E4B}">
                <a14:imgProps xmlns:a14="http://schemas.microsoft.com/office/drawing/2010/main">
                  <a14:imgLayer r:embed="rId17">
                    <a14:imgEffect>
                      <a14:saturation sat="0"/>
                    </a14:imgEffect>
                  </a14:imgLayer>
                </a14:imgProps>
              </a:ext>
              <a:ext uri="{28A0092B-C50C-407E-A947-70E740481C1C}">
                <a14:useLocalDpi xmlns:a14="http://schemas.microsoft.com/office/drawing/2010/main" val="0"/>
              </a:ext>
            </a:extLst>
          </a:blip>
          <a:srcRect/>
          <a:stretch/>
        </p:blipFill>
        <p:spPr bwMode="auto">
          <a:xfrm>
            <a:off x="758570" y="2253996"/>
            <a:ext cx="1746504"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Pin page">
            <a:extLst>
              <a:ext uri="{FF2B5EF4-FFF2-40B4-BE49-F238E27FC236}">
                <a16:creationId xmlns:a16="http://schemas.microsoft.com/office/drawing/2014/main" id="{AA101D3D-A360-DD16-B197-CBF09AD3A240}"/>
              </a:ext>
            </a:extLst>
          </p:cNvPr>
          <p:cNvPicPr>
            <a:picLocks noChangeAspect="1" noChangeArrowheads="1"/>
          </p:cNvPicPr>
          <p:nvPr/>
        </p:nvPicPr>
        <p:blipFill rotWithShape="1">
          <a:blip r:embed="rId18">
            <a:extLst>
              <a:ext uri="{BEBA8EAE-BF5A-486C-A8C5-ECC9F3942E4B}">
                <a14:imgProps xmlns:a14="http://schemas.microsoft.com/office/drawing/2010/main">
                  <a14:imgLayer r:embed="rId19">
                    <a14:imgEffect>
                      <a14:saturation sat="0"/>
                    </a14:imgEffect>
                  </a14:imgLayer>
                </a14:imgProps>
              </a:ext>
              <a:ext uri="{28A0092B-C50C-407E-A947-70E740481C1C}">
                <a14:useLocalDpi xmlns:a14="http://schemas.microsoft.com/office/drawing/2010/main" val="0"/>
              </a:ext>
            </a:extLst>
          </a:blip>
          <a:srcRect/>
          <a:stretch/>
        </p:blipFill>
        <p:spPr bwMode="auto">
          <a:xfrm>
            <a:off x="4536230" y="2253996"/>
            <a:ext cx="1749970" cy="17465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Angry Facial Expressions: Body Language ...">
            <a:extLst>
              <a:ext uri="{FF2B5EF4-FFF2-40B4-BE49-F238E27FC236}">
                <a16:creationId xmlns:a16="http://schemas.microsoft.com/office/drawing/2014/main" id="{5D629311-45C1-D181-FDCF-BFD957C17E37}"/>
              </a:ext>
            </a:extLst>
          </p:cNvPr>
          <p:cNvPicPr>
            <a:picLocks noChangeAspect="1" noChangeArrowheads="1"/>
          </p:cNvPicPr>
          <p:nvPr/>
        </p:nvPicPr>
        <p:blipFill rotWithShape="1">
          <a:blip r:embed="rId20">
            <a:extLst>
              <a:ext uri="{BEBA8EAE-BF5A-486C-A8C5-ECC9F3942E4B}">
                <a14:imgProps xmlns:a14="http://schemas.microsoft.com/office/drawing/2010/main">
                  <a14:imgLayer r:embed="rId21">
                    <a14:imgEffect>
                      <a14:saturation sat="0"/>
                    </a14:imgEffect>
                  </a14:imgLayer>
                </a14:imgProps>
              </a:ext>
              <a:ext uri="{28A0092B-C50C-407E-A947-70E740481C1C}">
                <a14:useLocalDpi xmlns:a14="http://schemas.microsoft.com/office/drawing/2010/main" val="0"/>
              </a:ext>
            </a:extLst>
          </a:blip>
          <a:srcRect/>
          <a:stretch/>
        </p:blipFill>
        <p:spPr bwMode="auto">
          <a:xfrm>
            <a:off x="6324037" y="2253996"/>
            <a:ext cx="1746504" cy="174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6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Sueka Putra</dc:creator>
  <cp:lastModifiedBy>Sueka Putra</cp:lastModifiedBy>
  <cp:revision>1</cp:revision>
  <dcterms:created xsi:type="dcterms:W3CDTF">2024-08-23T08:45:09Z</dcterms:created>
  <dcterms:modified xsi:type="dcterms:W3CDTF">2024-08-23T09:45:18Z</dcterms:modified>
</cp:coreProperties>
</file>