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목적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본 프로젝트는 실생활에서 유용한 서비스를 제공하는 챗봇 형태의 어플리케이션을 개발하는 것을 목적으로 합니다. 사용자들이 일상 생활에서 겪는 다양한 문제를 해결하고, 편리한 정보를 제공받을 수 있도록 하는 것이 주요 목적입니다.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사용자 친화적인 인터페이스 제공</a:t>
            </a:r>
          </a:p>
          <a:p>
            <a:r>
              <a:t>2. 다양한 실생활 문제 해결 기능 구현</a:t>
            </a:r>
          </a:p>
          <a:p>
            <a:r>
              <a:t>3. 빠르고 정확한 정보 제공</a:t>
            </a:r>
          </a:p>
          <a:p>
            <a:r>
              <a:t>4. 사용자 데이터 기반의 맞춤형 서비스 제공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사용자 만족도 향상</a:t>
            </a:r>
          </a:p>
          <a:p>
            <a:r>
              <a:t>2. 일상 생활의 효율성 증대</a:t>
            </a:r>
          </a:p>
          <a:p>
            <a:r>
              <a:t>3. 다양한 문제 해결 능력 강화</a:t>
            </a:r>
          </a:p>
          <a:p>
            <a:r>
              <a:t>4. 개인화된 서비스 제공을 통한 사용자 충성도 증가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일상 생활 정보 제공 (날씨, 뉴스 등)</a:t>
            </a:r>
          </a:p>
          <a:p>
            <a:r>
              <a:t>2. 개인 일정 관리</a:t>
            </a:r>
          </a:p>
          <a:p>
            <a:r>
              <a:t>3. 건강 관리 및 조언</a:t>
            </a:r>
          </a:p>
          <a:p>
            <a:r>
              <a:t>4. 쇼핑 및 구매 추천</a:t>
            </a:r>
          </a:p>
          <a:p>
            <a:r>
              <a:t>5. 문제 해결 및 상담 서비스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기술스택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프론트엔드: React Native</a:t>
            </a:r>
          </a:p>
          <a:p>
            <a:r>
              <a:t>2. 백엔드: Node.js, Express</a:t>
            </a:r>
          </a:p>
          <a:p>
            <a:r>
              <a:t>3. 데이터베이스: MongoDB</a:t>
            </a:r>
          </a:p>
          <a:p>
            <a:r>
              <a:t>4. 인공지능: TensorFlow, PyTorch</a:t>
            </a:r>
          </a:p>
          <a:p>
            <a:r>
              <a:t>5. 챗봇 플랫폼: Dialogflow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개발일정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기획 및 설계: 1개월</a:t>
            </a:r>
          </a:p>
          <a:p>
            <a:r>
              <a:t>2. 프론트엔드 개발: 2개월</a:t>
            </a:r>
          </a:p>
          <a:p>
            <a:r>
              <a:t>3. 백엔드 개발: 2개월</a:t>
            </a:r>
          </a:p>
          <a:p>
            <a:r>
              <a:t>4. 인공지능 모델 개발: 2개월</a:t>
            </a:r>
          </a:p>
          <a:p>
            <a:r>
              <a:t>5. 통합 및 테스트: 1개월</a:t>
            </a:r>
          </a:p>
          <a:p>
            <a:r>
              <a:t>6. 베타 테스트 및 피드백 반영: 1개월</a:t>
            </a:r>
          </a:p>
          <a:p>
            <a:r>
              <a:t>7. 최종 릴리즈: 1개월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개발자 역할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프로젝트 매니저: 전체 프로젝트 관리 및 일정 조율</a:t>
            </a:r>
          </a:p>
          <a:p>
            <a:r>
              <a:t>2. 프론트엔드 개발자: 사용자 인터페이스 개발</a:t>
            </a:r>
          </a:p>
          <a:p>
            <a:r>
              <a:t>3. 백엔드 개발자: 서버 및 데이터베이스 관리</a:t>
            </a:r>
          </a:p>
          <a:p>
            <a:r>
              <a:t>4. 데이터 과학자: 인공지능 모델 개발 및 최적화</a:t>
            </a:r>
          </a:p>
          <a:p>
            <a:r>
              <a:t>5. UX/UI 디자이너: 사용자 경험 및 인터페이스 디자인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