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목적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본 프로젝트는 실생활에서 유용한 서비스를 제공하는 챗봇 형태의 어플리케이션을 개발하는 것을 목적으로 합니다. 사용자들이 일상 생활에서 겪는 다양한 문제를 쉽게 해결할 수 있도록 돕는 것이 주요 목표입니다.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사용자 친화적인 인터페이스 제공</a:t>
            </a:r>
          </a:p>
          <a:p>
            <a:r>
              <a:t>2. 다양한 실생활 문제 해결 기능 구현</a:t>
            </a:r>
          </a:p>
          <a:p>
            <a:r>
              <a:t>3. 높은 정확도와 신뢰성을 가진 챗봇 개발</a:t>
            </a:r>
          </a:p>
          <a:p>
            <a:r>
              <a:t>4. 사용자 피드백을 반영한 지속적인 업데이트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기대효과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사용자들의 일상 생활 편의성 증대</a:t>
            </a:r>
          </a:p>
          <a:p>
            <a:r>
              <a:t>2. 시간과 비용 절감</a:t>
            </a:r>
          </a:p>
          <a:p>
            <a:r>
              <a:t>3. 다양한 문제 해결 능력 향상</a:t>
            </a:r>
          </a:p>
          <a:p>
            <a:r>
              <a:t>4. 사용자 만족도 향상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일상 생활 정보 제공 (예: 날씨, 뉴스 등)</a:t>
            </a:r>
          </a:p>
          <a:p>
            <a:r>
              <a:t>2. 개인 일정 관리</a:t>
            </a:r>
          </a:p>
          <a:p>
            <a:r>
              <a:t>3. 건강 관리 및 상담</a:t>
            </a:r>
          </a:p>
          <a:p>
            <a:r>
              <a:t>4. 쇼핑 및 구매 도우미</a:t>
            </a:r>
          </a:p>
          <a:p>
            <a:r>
              <a:t>5. 교통 정보 제공</a:t>
            </a:r>
          </a:p>
          <a:p>
            <a:r>
              <a:t>6. 언어 번역 및 학습 도우미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기술스택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프론트엔드: React Native</a:t>
            </a:r>
          </a:p>
          <a:p>
            <a:r>
              <a:t>2. 백엔드: Node.js, Express</a:t>
            </a:r>
          </a:p>
          <a:p>
            <a:r>
              <a:t>3. 데이터베이스: MongoDB</a:t>
            </a:r>
          </a:p>
          <a:p>
            <a:r>
              <a:t>4. 챗봇 엔진: Dialogflow</a:t>
            </a:r>
          </a:p>
          <a:p>
            <a:r>
              <a:t>5. 기타: Python (데이터 처리 및 분석)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개발일정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기획 및 설계: 2주</a:t>
            </a:r>
          </a:p>
          <a:p>
            <a:r>
              <a:t>2. 프론트엔드 개발: 4주</a:t>
            </a:r>
          </a:p>
          <a:p>
            <a:r>
              <a:t>3. 백엔드 개발: 4주</a:t>
            </a:r>
          </a:p>
          <a:p>
            <a:r>
              <a:t>4. 챗봇 엔진 통합: 3주</a:t>
            </a:r>
          </a:p>
          <a:p>
            <a:r>
              <a:t>5. 테스트 및 디버깅: 3주</a:t>
            </a:r>
          </a:p>
          <a:p>
            <a:r>
              <a:t>6. 베타 테스트 및 피드백 반영: 2주</a:t>
            </a:r>
          </a:p>
          <a:p>
            <a:r>
              <a:t>7. 최종 릴리즈: 1주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개발자 역할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프론트엔드 개발자: 사용자 인터페이스 개발</a:t>
            </a:r>
          </a:p>
          <a:p>
            <a:r>
              <a:t>2. 백엔드 개발자: 서버 및 데이터베이스 관리</a:t>
            </a:r>
          </a:p>
          <a:p>
            <a:r>
              <a:t>3. 챗봇 엔지니어: 챗봇 기능 개발 및 통합</a:t>
            </a:r>
          </a:p>
          <a:p>
            <a:r>
              <a:t>4. 데이터 분석가: 데이터 처리 및 분석</a:t>
            </a:r>
          </a:p>
          <a:p>
            <a:r>
              <a:t>5. 프로젝트 매니저: 전체 프로젝트 관리 및 조율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