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E6AA1D1-D733-43BD-AFEE-7DD5D531A3D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제목 없는 구역" id="{BC8F2F77-611C-49CB-8ABE-9004EABEC67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springMVC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err="1" smtClean="0">
                <a:solidFill>
                  <a:srgbClr val="FFFF00"/>
                </a:solidFill>
              </a:rPr>
              <a:t>Kicspringmvc</a:t>
            </a:r>
            <a:r>
              <a:rPr lang="en-US" altLang="ko-KR" b="1" dirty="0" smtClean="0">
                <a:solidFill>
                  <a:srgbClr val="FFFF00"/>
                </a:solidFill>
              </a:rPr>
              <a:t> project</a:t>
            </a:r>
            <a:r>
              <a:rPr lang="ko-KR" altLang="en-US" b="1" dirty="0" smtClean="0">
                <a:solidFill>
                  <a:srgbClr val="FFFF00"/>
                </a:solidFill>
              </a:rPr>
              <a:t>와  </a:t>
            </a:r>
            <a:r>
              <a:rPr lang="en-US" altLang="ko-KR" b="1" dirty="0" smtClean="0">
                <a:solidFill>
                  <a:srgbClr val="FFFF00"/>
                </a:solidFill>
              </a:rPr>
              <a:t>model2</a:t>
            </a:r>
            <a:r>
              <a:rPr lang="ko-KR" altLang="en-US" b="1" dirty="0">
                <a:solidFill>
                  <a:srgbClr val="FFFF00"/>
                </a:solidFill>
              </a:rPr>
              <a:t> </a:t>
            </a:r>
            <a:r>
              <a:rPr lang="en-US" altLang="ko-KR" b="1" dirty="0" err="1" smtClean="0">
                <a:solidFill>
                  <a:srgbClr val="FFFF00"/>
                </a:solidFill>
              </a:rPr>
              <a:t>teamproject</a:t>
            </a:r>
            <a:r>
              <a:rPr lang="ko-KR" altLang="en-US" b="1" dirty="0" smtClean="0">
                <a:solidFill>
                  <a:srgbClr val="FFFF00"/>
                </a:solidFill>
              </a:rPr>
              <a:t>를 준비한다 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Build path Apply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445939"/>
            <a:ext cx="7315200" cy="3956597"/>
          </a:xfrm>
        </p:spPr>
      </p:pic>
      <p:sp>
        <p:nvSpPr>
          <p:cNvPr id="5" name="직사각형 4"/>
          <p:cNvSpPr/>
          <p:nvPr/>
        </p:nvSpPr>
        <p:spPr>
          <a:xfrm>
            <a:off x="7526338" y="4054860"/>
            <a:ext cx="1416326" cy="278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err="1" smtClean="0"/>
              <a:t>jdk</a:t>
            </a:r>
            <a:r>
              <a:rPr lang="en-US" altLang="ko-KR" dirty="0" smtClean="0"/>
              <a:t> setting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064391"/>
            <a:ext cx="7315200" cy="4719692"/>
          </a:xfrm>
        </p:spPr>
      </p:pic>
      <p:sp>
        <p:nvSpPr>
          <p:cNvPr id="7" name="직사각형 6"/>
          <p:cNvSpPr/>
          <p:nvPr/>
        </p:nvSpPr>
        <p:spPr>
          <a:xfrm>
            <a:off x="9767612" y="2166426"/>
            <a:ext cx="1416326" cy="278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87568" y="2537487"/>
            <a:ext cx="1416326" cy="278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platform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76238"/>
            <a:ext cx="7315200" cy="42260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55047" y="3389243"/>
            <a:ext cx="1416326" cy="174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873090" y="1977582"/>
            <a:ext cx="618780" cy="278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 name</a:t>
            </a:r>
            <a:br>
              <a:rPr lang="en-US" altLang="ko-KR" dirty="0" smtClean="0"/>
            </a:b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7375" y="1062037"/>
            <a:ext cx="6257925" cy="4724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07986" y="2166425"/>
            <a:ext cx="1416326" cy="1043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teamProject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조건별로</a:t>
            </a:r>
            <a:r>
              <a:rPr lang="ko-KR" altLang="en-US" dirty="0" smtClean="0"/>
              <a:t> 복사한다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Compile error</a:t>
            </a:r>
            <a:br>
              <a:rPr lang="en-US" altLang="ko-KR" dirty="0" smtClean="0"/>
            </a:br>
            <a:r>
              <a:rPr lang="ko-KR" altLang="en-US" dirty="0" smtClean="0"/>
              <a:t>수정한다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7139" y="863600"/>
            <a:ext cx="4678397" cy="51212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91960" y="1580322"/>
            <a:ext cx="1416326" cy="347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12446" y="5024989"/>
            <a:ext cx="1622631" cy="362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12447" y="3939096"/>
            <a:ext cx="1871110" cy="682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2447" y="3040156"/>
            <a:ext cx="1416326" cy="508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12447" y="2331774"/>
            <a:ext cx="1416326" cy="278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View(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525820"/>
            <a:ext cx="3997028" cy="5797216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6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kicspringmvc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내용을 복사한다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9349" y="1123837"/>
            <a:ext cx="4444043" cy="343403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55043" y="3538025"/>
            <a:ext cx="2636017" cy="725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New Project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302" y="863600"/>
            <a:ext cx="4702071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8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47" y="893417"/>
            <a:ext cx="5408181" cy="5121275"/>
          </a:xfrm>
        </p:spPr>
      </p:pic>
      <p:sp>
        <p:nvSpPr>
          <p:cNvPr id="6" name="모서리가 둥근 직사각형 5"/>
          <p:cNvSpPr/>
          <p:nvPr/>
        </p:nvSpPr>
        <p:spPr>
          <a:xfrm>
            <a:off x="7444409" y="5476461"/>
            <a:ext cx="944217" cy="4273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5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271" y="863790"/>
            <a:ext cx="5689474" cy="5121275"/>
          </a:xfrm>
        </p:spPr>
      </p:pic>
    </p:spTree>
    <p:extLst>
      <p:ext uri="{BB962C8B-B14F-4D97-AF65-F5344CB8AC3E}">
        <p14:creationId xmlns:p14="http://schemas.microsoft.com/office/powerpoint/2010/main" val="15683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teamproject</a:t>
            </a:r>
            <a:r>
              <a:rPr lang="ko-KR" altLang="en-US" dirty="0" smtClean="0"/>
              <a:t>명을 입력한다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35" y="863790"/>
            <a:ext cx="5689485" cy="5121275"/>
          </a:xfrm>
        </p:spPr>
      </p:pic>
      <p:sp>
        <p:nvSpPr>
          <p:cNvPr id="5" name="직사각형 4"/>
          <p:cNvSpPr/>
          <p:nvPr/>
        </p:nvSpPr>
        <p:spPr>
          <a:xfrm>
            <a:off x="8020879" y="5446724"/>
            <a:ext cx="1113183" cy="278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72879" y="2090692"/>
            <a:ext cx="1113183" cy="278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72878" y="2090692"/>
            <a:ext cx="1113183" cy="278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4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Pom.xml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kicspringmvc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의 내용을 복사한다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</a:t>
            </a:r>
            <a:r>
              <a:rPr lang="ko-KR" altLang="en-US" dirty="0" smtClean="0"/>
              <a:t>명을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teamproject</a:t>
            </a:r>
            <a:r>
              <a:rPr lang="ko-KR" altLang="en-US" dirty="0" smtClean="0"/>
              <a:t>명으로 수정한다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077" y="1016969"/>
            <a:ext cx="7315200" cy="3487615"/>
          </a:xfrm>
        </p:spPr>
      </p:pic>
      <p:sp>
        <p:nvSpPr>
          <p:cNvPr id="5" name="직사각형 4"/>
          <p:cNvSpPr/>
          <p:nvPr/>
        </p:nvSpPr>
        <p:spPr>
          <a:xfrm>
            <a:off x="5352221" y="1953558"/>
            <a:ext cx="1436205" cy="278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21086" y="2642517"/>
            <a:ext cx="1262270" cy="278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920" y="4397716"/>
            <a:ext cx="7338839" cy="216812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600700" y="4611452"/>
            <a:ext cx="1416326" cy="278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7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Platform setting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269" y="852319"/>
            <a:ext cx="3019041" cy="512127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795" y="852319"/>
            <a:ext cx="2962688" cy="51442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63819" y="3180522"/>
            <a:ext cx="1436205" cy="178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463819" y="2314680"/>
            <a:ext cx="1436205" cy="189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463819" y="1955734"/>
            <a:ext cx="1436205" cy="150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463819" y="1769164"/>
            <a:ext cx="1436205" cy="184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5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Maven </a:t>
            </a:r>
            <a:r>
              <a:rPr lang="ko-KR" altLang="en-US" dirty="0" smtClean="0"/>
              <a:t>연결 확인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12612"/>
            <a:ext cx="7315200" cy="5023250"/>
          </a:xfrm>
        </p:spPr>
      </p:pic>
      <p:sp>
        <p:nvSpPr>
          <p:cNvPr id="6" name="직사각형 5"/>
          <p:cNvSpPr/>
          <p:nvPr/>
        </p:nvSpPr>
        <p:spPr>
          <a:xfrm>
            <a:off x="5878995" y="2653443"/>
            <a:ext cx="1416326" cy="278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1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환경변수의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jdk</a:t>
            </a:r>
            <a:r>
              <a:rPr lang="ko-KR" altLang="en-US" dirty="0" smtClean="0"/>
              <a:t>를 연결한다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84" y="863600"/>
            <a:ext cx="5842707" cy="5121275"/>
          </a:xfrm>
        </p:spPr>
      </p:pic>
      <p:sp>
        <p:nvSpPr>
          <p:cNvPr id="5" name="직사각형 4"/>
          <p:cNvSpPr/>
          <p:nvPr/>
        </p:nvSpPr>
        <p:spPr>
          <a:xfrm>
            <a:off x="6336196" y="2643505"/>
            <a:ext cx="1416326" cy="278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56</TotalTime>
  <Words>43</Words>
  <Application>Microsoft Office PowerPoint</Application>
  <PresentationFormat>와이드스크린</PresentationFormat>
  <Paragraphs>17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HY중고딕</vt:lpstr>
      <vt:lpstr>Corbel</vt:lpstr>
      <vt:lpstr>Wingdings 2</vt:lpstr>
      <vt:lpstr>틀</vt:lpstr>
      <vt:lpstr>springMVC : 설정</vt:lpstr>
      <vt:lpstr>1. New Project</vt:lpstr>
      <vt:lpstr>next</vt:lpstr>
      <vt:lpstr>next</vt:lpstr>
      <vt:lpstr>Project 명 teamproject명을 입력한다  </vt:lpstr>
      <vt:lpstr>Pom.xml  (kicspringmvc) 의 내용을 복사한다   project명을 teamproject명으로 수정한다   </vt:lpstr>
      <vt:lpstr>Platform setting </vt:lpstr>
      <vt:lpstr>Maven 연결 확인 </vt:lpstr>
      <vt:lpstr>환경변수의 jdk를 연결한다 </vt:lpstr>
      <vt:lpstr>Build path Apply </vt:lpstr>
      <vt:lpstr>기본 jdk setting</vt:lpstr>
      <vt:lpstr>전체 platform</vt:lpstr>
      <vt:lpstr>Package name 설정</vt:lpstr>
      <vt:lpstr>teamProject를  조건별로 복사한다  Compile error 수정한다</vt:lpstr>
      <vt:lpstr>View(jsp)</vt:lpstr>
      <vt:lpstr>Xml kicspringmvc 내용을 복사한다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KITCOOP</dc:creator>
  <cp:lastModifiedBy>KITCOOP</cp:lastModifiedBy>
  <cp:revision>11</cp:revision>
  <dcterms:created xsi:type="dcterms:W3CDTF">2023-08-10T04:54:26Z</dcterms:created>
  <dcterms:modified xsi:type="dcterms:W3CDTF">2023-08-11T02:59:58Z</dcterms:modified>
</cp:coreProperties>
</file>