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029" autoAdjust="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F49C3-FFE0-440D-AFE5-68388143CE5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2655E-1EDA-49C6-BE1C-2E52CE282E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36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10 PRIMEIROS TIMES COM MAIOR NUMERO DE jogos – temporada 2019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2655E-1EDA-49C6-BE1C-2E52CE282E2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76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10 PRIMEIROS TIMES COM MENOR NUMERO DE jogos – temporada 2019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2655E-1EDA-49C6-BE1C-2E52CE282E2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76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SEPARAÇÃO DOS TIMES POR CONFERENCIA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2655E-1EDA-49C6-BE1C-2E52CE282E2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46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Times que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ganharam</a:t>
            </a:r>
            <a:r>
              <a:rPr lang="en-US" dirty="0"/>
              <a:t> (10)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2655E-1EDA-49C6-BE1C-2E52CE282E2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545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Times que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perderam</a:t>
            </a:r>
            <a:r>
              <a:rPr lang="en-US" dirty="0"/>
              <a:t> (10)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2655E-1EDA-49C6-BE1C-2E52CE282E2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662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LAKERS E CELTICS ENFRENTARAM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2655E-1EDA-49C6-BE1C-2E52CE282E2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744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Celtics</a:t>
            </a:r>
            <a:r>
              <a:rPr lang="pt-BR" dirty="0"/>
              <a:t> recebeu em casa e venceu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2655E-1EDA-49C6-BE1C-2E52CE282E2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766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Lakers recebeu em casa e venceu ou perdeu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2655E-1EDA-49C6-BE1C-2E52CE282E2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852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Menor pontuadores da temporada 2019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2655E-1EDA-49C6-BE1C-2E52CE282E2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35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382C0-9783-45FC-89D3-60A7875EB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87D34D-F884-4D0B-8C2E-338418379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89EE33-2EDA-403B-9244-04E8614F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179D-95CB-4B7D-8BBD-97A6738E7C9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124978-1BF0-44CD-BDD2-0677AD36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82AF9D-5DE3-4DEE-88E2-335CDE82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B3BE-F898-4ABE-879C-AC2E0211C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18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94E95-9582-4AD2-AD62-49BD41D0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50ABA6-0776-4804-83B0-15008116E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F9561-F457-42DA-AA18-9467E46E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179D-95CB-4B7D-8BBD-97A6738E7C9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D2806-14A9-4737-B110-16B1BE3E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F373D9-6577-47DA-8F86-43A41FFC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B3BE-F898-4ABE-879C-AC2E0211C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41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7B0D3C-8DED-4755-89A2-3AAF79FC5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D02567-059C-4C2A-8E61-453044E9E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645A3F-462C-429B-AA0D-247AF047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179D-95CB-4B7D-8BBD-97A6738E7C9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3F033-77CD-443A-A09C-DDF8C5C4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27212D-A184-42BA-A056-F8072B46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B3BE-F898-4ABE-879C-AC2E0211C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95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2CB38-CE7B-4FC5-9C5A-65702F62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1580B9-71A9-4A38-8833-A8BED5B3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D4B685-308D-4E56-B42E-03BF8EE3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179D-95CB-4B7D-8BBD-97A6738E7C9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377039-2C67-4362-887D-420F639B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015545-E304-45FC-97D7-D46CB019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B3BE-F898-4ABE-879C-AC2E0211C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13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82D42-DEE2-4A69-8DA5-45A1C551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3123D7-E8C8-46D0-ADFF-93812259E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CCEF2-A270-4C14-9159-66C87431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179D-95CB-4B7D-8BBD-97A6738E7C9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66378-4646-4D8A-8571-0999C3E0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F740B5-194B-4C25-BE6E-86CABCB5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B3BE-F898-4ABE-879C-AC2E0211C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15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536CC-6F03-49A7-ACA0-F388151C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1887E-67DF-4DEA-B2C8-0376B21A6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AB3FD3-4740-48B1-99FB-70AE50019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332090-C149-4BAB-A699-59562D43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179D-95CB-4B7D-8BBD-97A6738E7C9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676539-5F64-4B9D-BA97-20494CF3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851DC3-37A9-4143-B70A-2B40CEE4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B3BE-F898-4ABE-879C-AC2E0211C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67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DA78B-0906-428D-8241-A7062D70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E4AFF0-B85B-4E04-B9D4-38579F7BC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EA4D4F-F4C6-4FF7-AFF1-378F43BFC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D9417-CF75-4EA5-BB72-B4423DC19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7A8498-6005-4CB6-A006-33C6F69EE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B8C311-C665-46D9-B730-C416E816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179D-95CB-4B7D-8BBD-97A6738E7C9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3BC6AB-4645-4EF7-8A69-0B0ED801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E6BFE5-6B89-44A6-923C-11F5F7A7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B3BE-F898-4ABE-879C-AC2E0211C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29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D28C5-0879-436A-B5C9-C4CE6168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CC2D87-D371-4EDC-9AFA-3820B655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179D-95CB-4B7D-8BBD-97A6738E7C9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FB3F65-DB5F-429F-B35B-CBF278D9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421F19-9E9A-46F5-901F-15677A0D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B3BE-F898-4ABE-879C-AC2E0211C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42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39AC4C-F6AB-4682-9E76-4276ED62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179D-95CB-4B7D-8BBD-97A6738E7C9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D57218-5381-4BBA-8D27-7B7EA6A3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D79ED6-BB6A-4B35-B349-3DA4E19B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B3BE-F898-4ABE-879C-AC2E0211C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66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039C2-0104-4D28-8BA3-929A8533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B58E0E-F0EF-4DCF-B3B5-20C63235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1D845C-4FFF-461C-8BC0-076CACBF9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BEB574-3DFA-4E74-BDC4-671A1531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179D-95CB-4B7D-8BBD-97A6738E7C9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FE23F2-F616-40EE-9D30-62E9D33C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9AA6B0-6D8E-4064-8EDD-EC70ABA0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B3BE-F898-4ABE-879C-AC2E0211C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1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20ADF-FFE3-491A-86A1-4E351BCE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678532-A9A0-47E4-A93B-AD73BF9B9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7693D6-6CDC-4D2E-808A-F4B8BA62D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EAD4D8-E0B1-4AE4-AA60-9DB0F5DA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179D-95CB-4B7D-8BBD-97A6738E7C9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14E803-A2A2-4856-A5EC-1F162354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5B259C-2EC0-4C5E-B039-5B09D6B9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B3BE-F898-4ABE-879C-AC2E0211C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99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9D8A2A-A6A6-49C3-891A-4D5244FB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B4A3F2-5808-4F21-8B57-99510E4B0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23427A-9111-432D-ACF4-FDDA237EA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A179D-95CB-4B7D-8BBD-97A6738E7C97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ADF98D-003C-4952-8263-3FB2DB186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F390F-2E8A-49B5-AD0D-762F8E265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7B3BE-F898-4ABE-879C-AC2E0211C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71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ED5D21-D932-4316-84B2-5A70E0281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5851AF-67EE-4E86-BBDC-DD879A2EE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5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ED5D21-D932-4316-84B2-5A70E0281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474155D-074D-4413-91A2-F828CC5E4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1E816-280D-4C48-81C8-3AF4B305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228B098-BF81-4A9B-86F2-8301165D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4D4EF6-88C6-4E12-9469-C182CBAE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4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A2DCD-AD0F-4F3E-B836-23E8419C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3E720-6663-4786-AAB1-AFF6E040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467C90-E9FE-43A7-961E-F6DEE8C21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1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6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A2DCD-AD0F-4F3E-B836-23E8419C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3E720-6663-4786-AAB1-AFF6E040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057BC3-C5DD-4B5A-8EF0-C39AF2527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A2DCD-AD0F-4F3E-B836-23E8419C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3E720-6663-4786-AAB1-AFF6E040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8A9E7B-13EC-467E-8D9B-246ADBD6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4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A2DCD-AD0F-4F3E-B836-23E8419C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3E720-6663-4786-AAB1-AFF6E040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58ED4C-7951-4FD5-AACD-D241EBB0A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4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A2DCD-AD0F-4F3E-B836-23E8419C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3E720-6663-4786-AAB1-AFF6E040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819023-A07E-47F7-9436-7B17F8E0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A2DCD-AD0F-4F3E-B836-23E8419C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3E720-6663-4786-AAB1-AFF6E040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C3BEBD-DA90-41E3-944C-939FE679F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5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73</Words>
  <Application>Microsoft Office PowerPoint</Application>
  <PresentationFormat>Widescreen</PresentationFormat>
  <Paragraphs>18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Tadeu</dc:creator>
  <cp:lastModifiedBy>Tadeu</cp:lastModifiedBy>
  <cp:revision>22</cp:revision>
  <dcterms:created xsi:type="dcterms:W3CDTF">2022-03-23T18:17:05Z</dcterms:created>
  <dcterms:modified xsi:type="dcterms:W3CDTF">2022-03-25T02:41:38Z</dcterms:modified>
</cp:coreProperties>
</file>