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5"/>
  </p:notesMasterIdLst>
  <p:sldIdLst>
    <p:sldId id="256" r:id="rId6"/>
    <p:sldId id="319" r:id="rId7"/>
    <p:sldId id="272" r:id="rId8"/>
    <p:sldId id="284" r:id="rId9"/>
    <p:sldId id="274" r:id="rId10"/>
    <p:sldId id="286" r:id="rId11"/>
    <p:sldId id="278" r:id="rId12"/>
    <p:sldId id="279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9" autoAdjust="0"/>
    <p:restoredTop sz="94692" autoAdjust="0"/>
  </p:normalViewPr>
  <p:slideViewPr>
    <p:cSldViewPr snapToGrid="0" snapToObjects="1">
      <p:cViewPr>
        <p:scale>
          <a:sx n="118" d="100"/>
          <a:sy n="118" d="100"/>
        </p:scale>
        <p:origin x="76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B3963-213C-B149-8F57-6F5C421A59A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3BF69-8414-CB44-9D0C-4A8927AA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8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3BF69-8414-CB44-9D0C-4A8927AA1C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3BF69-8414-CB44-9D0C-4A8927AA1C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belkarchives</a:t>
            </a:r>
            <a:r>
              <a:rPr lang="en-US" dirty="0" smtClean="0"/>
              <a:t>/7365996856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3BF69-8414-CB44-9D0C-4A8927AA1C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5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36600"/>
            <a:ext cx="2057400" cy="53895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6600"/>
            <a:ext cx="6019800" cy="5389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1067"/>
            <a:ext cx="4038600" cy="43650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1067"/>
            <a:ext cx="4038600" cy="43650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6106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0829"/>
            <a:ext cx="4040188" cy="37253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6106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00829"/>
            <a:ext cx="4041775" cy="37253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180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38867"/>
            <a:ext cx="8229600" cy="4187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Graphs without </a:t>
            </a:r>
            <a:r>
              <a:rPr lang="en-US" dirty="0" smtClean="0"/>
              <a:t>Ontologies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Clifford  Anderson</a:t>
            </a:r>
          </a:p>
          <a:p>
            <a:r>
              <a:rPr lang="en-US" dirty="0" smtClean="0"/>
              <a:t>Suellen Stringer-Hye</a:t>
            </a:r>
          </a:p>
          <a:p>
            <a:r>
              <a:rPr lang="en-US" dirty="0"/>
              <a:t>Ed Warga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3142" y="5494613"/>
            <a:ext cx="1774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suellenshye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mrwargames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andersoncliffb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4063" y="3196354"/>
            <a:ext cx="6730649" cy="121054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b="1" dirty="0">
                <a:solidFill>
                  <a:schemeClr val="bg1"/>
                </a:solidFill>
              </a:rPr>
              <a:t>graph</a:t>
            </a:r>
            <a:r>
              <a:rPr lang="en-US" sz="2400" dirty="0">
                <a:solidFill>
                  <a:schemeClr val="bg1"/>
                </a:solidFill>
              </a:rPr>
              <a:t> is a representation of a set of objects where some pairs of objects are connected </a:t>
            </a:r>
            <a:r>
              <a:rPr lang="en-US" sz="2400" dirty="0" smtClean="0">
                <a:solidFill>
                  <a:schemeClr val="bg1"/>
                </a:solidFill>
              </a:rPr>
              <a:t>by links.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4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Property Graph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7200" y="2455333"/>
            <a:ext cx="2046111" cy="20461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r>
              <a:rPr lang="en-US" dirty="0" smtClean="0"/>
              <a:t>(Vertex)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794002" y="2949222"/>
            <a:ext cx="3824112" cy="110066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 (Edge)</a:t>
            </a:r>
            <a:endParaRPr lang="en-US" dirty="0"/>
          </a:p>
        </p:txBody>
      </p:sp>
      <p:sp>
        <p:nvSpPr>
          <p:cNvPr id="5" name="Double Brace 4"/>
          <p:cNvSpPr/>
          <p:nvPr/>
        </p:nvSpPr>
        <p:spPr>
          <a:xfrm>
            <a:off x="457200" y="4649612"/>
            <a:ext cx="2370666" cy="437444"/>
          </a:xfrm>
          <a:prstGeom prst="bracePair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7" name="Double Brace 6"/>
          <p:cNvSpPr/>
          <p:nvPr/>
        </p:nvSpPr>
        <p:spPr>
          <a:xfrm>
            <a:off x="6618114" y="4679246"/>
            <a:ext cx="2370664" cy="437444"/>
          </a:xfrm>
          <a:prstGeom prst="bracePair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87445" y="2516012"/>
            <a:ext cx="2046111" cy="204611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r>
              <a:rPr lang="en-US" dirty="0" smtClean="0"/>
              <a:t>(Vertex)</a:t>
            </a:r>
            <a:endParaRPr lang="en-US" dirty="0"/>
          </a:p>
        </p:txBody>
      </p:sp>
      <p:sp>
        <p:nvSpPr>
          <p:cNvPr id="12" name="Double Brace 11"/>
          <p:cNvSpPr/>
          <p:nvPr/>
        </p:nvSpPr>
        <p:spPr>
          <a:xfrm>
            <a:off x="3045177" y="2516012"/>
            <a:ext cx="2779889" cy="437444"/>
          </a:xfrm>
          <a:prstGeom prst="bracePair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Graph</a:t>
            </a:r>
            <a:endParaRPr lang="en-US" dirty="0"/>
          </a:p>
        </p:txBody>
      </p:sp>
      <p:pic>
        <p:nvPicPr>
          <p:cNvPr id="3" name="Picture 2" descr="datamod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997428"/>
            <a:ext cx="5842000" cy="43307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9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pic>
        <p:nvPicPr>
          <p:cNvPr id="3" name="Picture 14" descr="neo4j_notag_whitebg.png (534×28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43" y="2042783"/>
            <a:ext cx="3294219" cy="177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9710" y="2473279"/>
            <a:ext cx="4832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Native Graph Database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ACID-Compliant*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Primarily Written in Java/</a:t>
            </a:r>
            <a:r>
              <a:rPr lang="en-US" sz="2400" dirty="0" err="1" smtClean="0"/>
              <a:t>Scala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Open Source: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Community Edition: GPLv3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Enterprise Edition: AGPLv3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Two Versions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Neo4j Embedded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Neo4j </a:t>
            </a:r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4867" y="6240169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*Atomicity</a:t>
            </a:r>
            <a:r>
              <a:rPr lang="en-US" dirty="0"/>
              <a:t>, Consistency, Isolation, Durability</a:t>
            </a:r>
          </a:p>
        </p:txBody>
      </p:sp>
    </p:spTree>
    <p:extLst>
      <p:ext uri="{BB962C8B-B14F-4D97-AF65-F5344CB8AC3E}">
        <p14:creationId xmlns:p14="http://schemas.microsoft.com/office/powerpoint/2010/main" val="400423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49" y="1690637"/>
            <a:ext cx="7057182" cy="280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8977" y="4685289"/>
            <a:ext cx="7695525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atch (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a:Node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)-[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r:RELATIONSHIP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]-&gt;(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b:Node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b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a,r,b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95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Scholarly Patterns</a:t>
            </a:r>
            <a:endParaRPr lang="en-US" dirty="0"/>
          </a:p>
        </p:txBody>
      </p:sp>
      <p:pic>
        <p:nvPicPr>
          <p:cNvPr id="3" name="Picture 2" descr="7365996856_c37fba0ca9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23" y="2070946"/>
            <a:ext cx="5530088" cy="448385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383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Interests</a:t>
            </a:r>
            <a:endParaRPr lang="en-US" dirty="0"/>
          </a:p>
        </p:txBody>
      </p:sp>
      <p:pic>
        <p:nvPicPr>
          <p:cNvPr id="3" name="Picture 2" descr="Screen Shot 2014-09-08 at 2.37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2930"/>
            <a:ext cx="8229600" cy="43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versus Weak Ties</a:t>
            </a:r>
            <a:endParaRPr lang="en-US" dirty="0"/>
          </a:p>
        </p:txBody>
      </p:sp>
      <p:pic>
        <p:nvPicPr>
          <p:cNvPr id="3" name="Picture 2" descr="Screen Shot 2014-09-08 at 2.48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989118"/>
            <a:ext cx="8128000" cy="432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5ab863d-d62f-42e7-b4ef-bb4b40e02bfd">74RQC2PY47YN-132-179</_dlc_DocId>
    <_dlc_DocIdUrl xmlns="85ab863d-d62f-42e7-b4ef-bb4b40e02bfd">
      <Url>https://int.vanderbilt.edu/admin/HR/HumanResources/hrcomm/_layouts/DocIdRedir.aspx?ID=74RQC2PY47YN-132-179</Url>
      <Description>74RQC2PY47YN-132-179</Description>
    </_dlc_DocIdUrl>
    <_dlc_DocIdPersistId xmlns="85ab863d-d62f-42e7-b4ef-bb4b40e02bfd">false</_dlc_DocIdPersist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89FE35BDF5D44D8B6CE54E8DBF27EC" ma:contentTypeVersion="0" ma:contentTypeDescription="Create a new document." ma:contentTypeScope="" ma:versionID="433a6a9a4aafb4eb818964759588923b">
  <xsd:schema xmlns:xsd="http://www.w3.org/2001/XMLSchema" xmlns:xs="http://www.w3.org/2001/XMLSchema" xmlns:p="http://schemas.microsoft.com/office/2006/metadata/properties" xmlns:ns2="85ab863d-d62f-42e7-b4ef-bb4b40e02bfd" targetNamespace="http://schemas.microsoft.com/office/2006/metadata/properties" ma:root="true" ma:fieldsID="058733e3fd903480a51089d30cbfbbdb" ns2:_="">
    <xsd:import namespace="85ab863d-d62f-42e7-b4ef-bb4b40e02bf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ab863d-d62f-42e7-b4ef-bb4b40e02bf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CD927FC-5961-4F09-8B90-D3D4BA409C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2504FE-1DC8-4086-94A8-3A97D004F275}">
  <ds:schemaRefs>
    <ds:schemaRef ds:uri="http://purl.org/dc/terms/"/>
    <ds:schemaRef ds:uri="http://www.w3.org/XML/1998/namespace"/>
    <ds:schemaRef ds:uri="http://schemas.microsoft.com/office/infopath/2007/PartnerControls"/>
    <ds:schemaRef ds:uri="85ab863d-d62f-42e7-b4ef-bb4b40e02bfd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2A5317-880A-4EF9-B209-3D026B6778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ab863d-d62f-42e7-b4ef-bb4b40e02b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7025B1F-36AE-4010-8947-2A27A4CEB9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113</Words>
  <Application>Microsoft Office PowerPoint</Application>
  <PresentationFormat>On-screen Show (4:3)</PresentationFormat>
  <Paragraphs>39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Graphs without Ontologies</vt:lpstr>
      <vt:lpstr>PowerPoint Presentation</vt:lpstr>
      <vt:lpstr>Directed Property Graph</vt:lpstr>
      <vt:lpstr>Modeling the Graph</vt:lpstr>
      <vt:lpstr>Neo4J</vt:lpstr>
      <vt:lpstr>Pattern Matching</vt:lpstr>
      <vt:lpstr>Scholarly Patterns</vt:lpstr>
      <vt:lpstr>Faculty Interests</vt:lpstr>
      <vt:lpstr>Strong versus Weak 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Tite, Lacy</dc:creator>
  <cp:lastModifiedBy>Stringer-Hye, Suellen</cp:lastModifiedBy>
  <cp:revision>71</cp:revision>
  <dcterms:created xsi:type="dcterms:W3CDTF">2010-07-12T22:17:09Z</dcterms:created>
  <dcterms:modified xsi:type="dcterms:W3CDTF">2015-07-16T20:55:19Z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dd3c0324-3b43-479e-b03b-0584465c8b95</vt:lpwstr>
  </property>
  <property fmtid="{D5CDD505-2E9C-101B-9397-08002B2CF9AE}" pid="3" name="ContentTypeId">
    <vt:lpwstr>0x010100BC89FE35BDF5D44D8B6CE54E8DBF27EC</vt:lpwstr>
  </property>
  <property fmtid="{D5CDD505-2E9C-101B-9397-08002B2CF9AE}" pid="4" name="TemplateUrl">
    <vt:lpwstr/>
  </property>
  <property fmtid="{D5CDD505-2E9C-101B-9397-08002B2CF9AE}" pid="5" name="Order">
    <vt:r8>17900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SourceUrl">
    <vt:lpwstr/>
  </property>
  <property fmtid="{D5CDD505-2E9C-101B-9397-08002B2CF9AE}" pid="9" name="_SharedFileIndex">
    <vt:lpwstr/>
  </property>
</Properties>
</file>