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CB24-01F3-44EF-B8FD-6CD37C5459D1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A6CC-12DB-4F0C-BAE6-2FF8A80C7FF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135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2E8F-40B5-4B0B-902F-B3E73EB16C6F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65EE1-0FFA-4547-B1E6-E12ECED6D81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74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1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1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56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1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12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5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4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6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4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18000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CA1A-8260-4C99-B39A-B43CAA439B87}" type="datetimeFigureOut">
              <a:rPr lang="de-CH" smtClean="0"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C4A0-0520-44E0-B489-E0DB3391F3A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42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dia.gov/~egboman/papers/ParallelMaximumMatch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83" y="1262416"/>
            <a:ext cx="6858001" cy="1790700"/>
          </a:xfrm>
        </p:spPr>
        <p:txBody>
          <a:bodyPr>
            <a:normAutofit/>
          </a:bodyPr>
          <a:lstStyle/>
          <a:p>
            <a:pPr algn="l"/>
            <a:r>
              <a:rPr lang="en-US" sz="4050" dirty="0" smtClean="0"/>
              <a:t>Maximum </a:t>
            </a:r>
            <a:r>
              <a:rPr lang="en-US" sz="4050" dirty="0"/>
              <a:t>Cardinality Matching</a:t>
            </a:r>
            <a:endParaRPr lang="de-CH" sz="4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9" y="3097458"/>
            <a:ext cx="6858001" cy="1241822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 smtClean="0"/>
              <a:t>Progress Report, 7.11.2016</a:t>
            </a:r>
            <a:endParaRPr lang="de-CH" sz="20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9231" y="5042649"/>
            <a:ext cx="6858001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/>
              <a:t>Isabella </a:t>
            </a:r>
            <a:r>
              <a:rPr lang="en-US" sz="1350" dirty="0" err="1"/>
              <a:t>Roesch</a:t>
            </a:r>
            <a:r>
              <a:rPr lang="en-US" sz="1350" dirty="0"/>
              <a:t>, Samuel </a:t>
            </a:r>
            <a:r>
              <a:rPr lang="en-US" sz="1350" dirty="0" err="1"/>
              <a:t>Ueltschi</a:t>
            </a:r>
            <a:r>
              <a:rPr lang="en-US" sz="1350" dirty="0"/>
              <a:t>, </a:t>
            </a:r>
            <a:r>
              <a:rPr lang="en-US" sz="1350" i="1" dirty="0" err="1"/>
              <a:t>Conradin</a:t>
            </a:r>
            <a:r>
              <a:rPr lang="en-US" sz="1350" i="1" dirty="0"/>
              <a:t> </a:t>
            </a:r>
            <a:r>
              <a:rPr lang="en-US" sz="1350" i="1" dirty="0" err="1"/>
              <a:t>Roffler</a:t>
            </a:r>
            <a:r>
              <a:rPr lang="en-US" sz="1350" dirty="0"/>
              <a:t>, </a:t>
            </a:r>
            <a:r>
              <a:rPr lang="en-US" sz="1350" i="1" dirty="0"/>
              <a:t>Thomas Meier</a:t>
            </a:r>
            <a:endParaRPr lang="de-CH" sz="1350" i="1" dirty="0"/>
          </a:p>
        </p:txBody>
      </p:sp>
    </p:spTree>
    <p:extLst>
      <p:ext uri="{BB962C8B-B14F-4D97-AF65-F5344CB8AC3E}">
        <p14:creationId xmlns:p14="http://schemas.microsoft.com/office/powerpoint/2010/main" val="678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Cardinality Matching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2</a:t>
            </a:fld>
            <a:endParaRPr lang="de-CH" dirty="0"/>
          </a:p>
        </p:txBody>
      </p:sp>
      <p:pic>
        <p:nvPicPr>
          <p:cNvPr id="1026" name="Picture 2" descr="http://www.boost.org/doc/libs/1_59_0/libs/graph/doc/figs/maximal-ma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63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ost.org/doc/libs/1_59_0/libs/graph/doc/figs/maximum-m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88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2463" y="479197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Matching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950462" y="4791971"/>
            <a:ext cx="32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Maximum-Cardinality Matching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35635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Pictures taken from boost.org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8975"/>
            <a:r>
              <a:rPr lang="en-US" dirty="0" smtClean="0"/>
              <a:t>Sequential: 	Boost Hopcroft-Karp</a:t>
            </a:r>
          </a:p>
          <a:p>
            <a:pPr defTabSz="1031875"/>
            <a:r>
              <a:rPr lang="en-US" dirty="0" smtClean="0"/>
              <a:t>Parallel: 	</a:t>
            </a:r>
            <a:r>
              <a:rPr lang="en-US" dirty="0" err="1" smtClean="0"/>
              <a:t>Pothen</a:t>
            </a:r>
            <a:r>
              <a:rPr lang="en-US" dirty="0" smtClean="0"/>
              <a:t>-Fan [1]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4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28650" y="6400413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[1]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http://www.sandia.gov/~egboman/papers/ParallelMaximumMatching.pdf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Pothen</a:t>
            </a:r>
            <a:r>
              <a:rPr lang="en-US" dirty="0" smtClean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5</a:t>
            </a:fld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6" name="Oval 5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CH" dirty="0"/>
          </a:p>
        </p:txBody>
      </p:sp>
      <p:sp>
        <p:nvSpPr>
          <p:cNvPr id="7" name="Oval 6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8" name="Oval 7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CH" dirty="0"/>
          </a:p>
        </p:txBody>
      </p:sp>
      <p:sp>
        <p:nvSpPr>
          <p:cNvPr id="13" name="Oval 12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CH" dirty="0"/>
          </a:p>
        </p:txBody>
      </p:sp>
      <p:sp>
        <p:nvSpPr>
          <p:cNvPr id="14" name="Oval 13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CH" dirty="0"/>
          </a:p>
        </p:txBody>
      </p:sp>
      <p:sp>
        <p:nvSpPr>
          <p:cNvPr id="16" name="Oval 15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8" name="Straight Connector 17"/>
          <p:cNvCxnSpPr>
            <a:stCxn id="5" idx="6"/>
            <a:endCxn id="14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6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3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7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15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14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37" name="Oval 36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38" name="Oval 37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40" name="Straight Connector 39"/>
          <p:cNvCxnSpPr>
            <a:stCxn id="14" idx="2"/>
            <a:endCxn id="36" idx="6"/>
          </p:cNvCxnSpPr>
          <p:nvPr/>
        </p:nvCxnSpPr>
        <p:spPr>
          <a:xfrm flipH="1">
            <a:off x="3640668" y="3135314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38" idx="6"/>
          </p:cNvCxnSpPr>
          <p:nvPr/>
        </p:nvCxnSpPr>
        <p:spPr>
          <a:xfrm flipH="1" flipV="1">
            <a:off x="3640668" y="2184400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2"/>
            <a:endCxn id="38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Pothen</a:t>
            </a:r>
            <a:r>
              <a:rPr lang="en-US" dirty="0" smtClean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6</a:t>
            </a:fld>
            <a:endParaRPr lang="de-CH"/>
          </a:p>
        </p:txBody>
      </p:sp>
      <p:cxnSp>
        <p:nvCxnSpPr>
          <p:cNvPr id="18" name="Straight Connector 17"/>
          <p:cNvCxnSpPr>
            <a:stCxn id="25" idx="6"/>
            <a:endCxn id="33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1" idx="6"/>
            <a:endCxn id="35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0" idx="2"/>
            <a:endCxn id="28" idx="6"/>
          </p:cNvCxnSpPr>
          <p:nvPr/>
        </p:nvCxnSpPr>
        <p:spPr>
          <a:xfrm flipH="1">
            <a:off x="3640668" y="3135313"/>
            <a:ext cx="1989666" cy="9509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27" name="Oval 26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CH" dirty="0"/>
          </a:p>
        </p:txBody>
      </p:sp>
      <p:sp>
        <p:nvSpPr>
          <p:cNvPr id="28" name="Oval 27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CH" dirty="0"/>
          </a:p>
        </p:txBody>
      </p:sp>
      <p:sp>
        <p:nvSpPr>
          <p:cNvPr id="35" name="Oval 34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6"/>
            <a:endCxn id="34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33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50" name="Oval 49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51" name="Oval 50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52" name="Oval 51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53" name="Straight Connector 52"/>
          <p:cNvCxnSpPr>
            <a:stCxn id="33" idx="2"/>
            <a:endCxn id="28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2"/>
            <a:endCxn id="25" idx="6"/>
          </p:cNvCxnSpPr>
          <p:nvPr/>
        </p:nvCxnSpPr>
        <p:spPr>
          <a:xfrm flipH="1" flipV="1">
            <a:off x="3640668" y="2184400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2"/>
            <a:endCxn id="25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6511"/>
            <a:ext cx="7886700" cy="697442"/>
          </a:xfrm>
        </p:spPr>
        <p:txBody>
          <a:bodyPr/>
          <a:lstStyle/>
          <a:p>
            <a:r>
              <a:rPr lang="en-US" dirty="0" smtClean="0"/>
              <a:t>First own implementation of </a:t>
            </a:r>
            <a:r>
              <a:rPr lang="en-US" dirty="0" err="1" smtClean="0"/>
              <a:t>Pothen</a:t>
            </a:r>
            <a:r>
              <a:rPr lang="en-US" dirty="0" smtClean="0"/>
              <a:t>-Fan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7</a:t>
            </a:fld>
            <a:endParaRPr lang="de-C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4142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Steps</a:t>
            </a:r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739771"/>
            <a:ext cx="7886700" cy="258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Tune parallel </a:t>
            </a:r>
            <a:r>
              <a:rPr lang="en-US" dirty="0" err="1" smtClean="0"/>
              <a:t>Pothen</a:t>
            </a:r>
            <a:r>
              <a:rPr lang="en-US" dirty="0" smtClean="0"/>
              <a:t>-Fan for Xeon Phi</a:t>
            </a:r>
          </a:p>
          <a:p>
            <a:r>
              <a:rPr lang="en-US" dirty="0" smtClean="0"/>
              <a:t>Benchmark with </a:t>
            </a:r>
            <a:r>
              <a:rPr lang="en-US" dirty="0" err="1" smtClean="0"/>
              <a:t>SuiteSparse</a:t>
            </a:r>
            <a:r>
              <a:rPr lang="en-US" dirty="0" smtClean="0"/>
              <a:t> Matrix Collection</a:t>
            </a:r>
          </a:p>
          <a:p>
            <a:pPr lvl="1"/>
            <a:r>
              <a:rPr lang="en-US" i="1" dirty="0" smtClean="0"/>
              <a:t>Roadmap USA</a:t>
            </a:r>
          </a:p>
          <a:p>
            <a:pPr lvl="1"/>
            <a:r>
              <a:rPr lang="en-US" i="1" dirty="0" smtClean="0"/>
              <a:t>Wikipedia</a:t>
            </a:r>
          </a:p>
          <a:p>
            <a:pPr lvl="1"/>
            <a:r>
              <a:rPr lang="en-US" i="1" dirty="0" smtClean="0"/>
              <a:t>Amazon.com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650" y="6400413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SparseMatrix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http://www.cise.ufl.edu/research/sparse/matrices/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t>8</a:t>
            </a:fld>
            <a:endParaRPr lang="de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030788"/>
            <a:ext cx="7886700" cy="132556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2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Maximum Cardinality Matching</vt:lpstr>
      <vt:lpstr>Maximum Cardinality Matching</vt:lpstr>
      <vt:lpstr>State of the Art</vt:lpstr>
      <vt:lpstr>Baseline</vt:lpstr>
      <vt:lpstr>Pothen-Fan</vt:lpstr>
      <vt:lpstr>Pothen-Fan</vt:lpstr>
      <vt:lpstr>Current State</vt:lpstr>
      <vt:lpstr>Thank you for your attention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Cardinality Matching</dc:title>
  <dc:creator>Meier  Thomas</dc:creator>
  <cp:lastModifiedBy>Meier  Thomas</cp:lastModifiedBy>
  <cp:revision>7</cp:revision>
  <dcterms:created xsi:type="dcterms:W3CDTF">2016-11-04T13:34:39Z</dcterms:created>
  <dcterms:modified xsi:type="dcterms:W3CDTF">2016-11-04T14:30:30Z</dcterms:modified>
</cp:coreProperties>
</file>