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31A"/>
    <a:srgbClr val="8CD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2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61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7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4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83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0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0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5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72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96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05CC-E73D-E54A-9716-8E8F4118F4DD}" type="datetimeFigureOut">
              <a:rPr lang="it-IT" smtClean="0"/>
              <a:t>3/15/16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5C2A-74F6-C446-A7D4-735EAA3D5CF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/>
          <p:cNvSpPr/>
          <p:nvPr/>
        </p:nvSpPr>
        <p:spPr>
          <a:xfrm>
            <a:off x="1263650" y="5733670"/>
            <a:ext cx="6394450" cy="9719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825500" y="2577340"/>
            <a:ext cx="4330700" cy="82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838200" y="4114800"/>
            <a:ext cx="4330700" cy="82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435100" y="5918200"/>
            <a:ext cx="1790700" cy="55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Web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3581400" y="5918200"/>
            <a:ext cx="1790700" cy="55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Social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5727700" y="5918200"/>
            <a:ext cx="1790700" cy="55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Sensors</a:t>
            </a:r>
            <a:r>
              <a:rPr lang="it-IT" dirty="0" smtClean="0"/>
              <a:t> and </a:t>
            </a:r>
            <a:r>
              <a:rPr lang="it-IT" dirty="0" err="1" smtClean="0"/>
              <a:t>Machines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900" y="5098670"/>
            <a:ext cx="163830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ata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ource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71450" y="3513897"/>
            <a:ext cx="212090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Data Management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965772" y="4241800"/>
            <a:ext cx="1790700" cy="55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3244850" y="4241800"/>
            <a:ext cx="1790700" cy="55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Processing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96000" y="4241800"/>
            <a:ext cx="1790700" cy="55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Monitoring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-12700" y="1927903"/>
            <a:ext cx="163830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</a:rPr>
              <a:t>Modeling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953072" y="2692400"/>
            <a:ext cx="1790700" cy="55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3251772" y="2692400"/>
            <a:ext cx="1790700" cy="55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Behavioral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6362700" y="2628900"/>
            <a:ext cx="1790700" cy="7104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Structural</a:t>
            </a:r>
            <a:r>
              <a:rPr lang="it-IT" dirty="0" smtClean="0"/>
              <a:t> 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787400" y="996786"/>
            <a:ext cx="7353300" cy="825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120650" y="428543"/>
            <a:ext cx="163830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971550" y="1130300"/>
            <a:ext cx="1790700" cy="55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Components and </a:t>
            </a:r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3429000" y="1168400"/>
            <a:ext cx="1790700" cy="4245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Configurations</a:t>
            </a:r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5867400" y="1168400"/>
            <a:ext cx="1790700" cy="4245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...</a:t>
            </a:r>
            <a:endParaRPr lang="it-IT" dirty="0"/>
          </a:p>
        </p:txBody>
      </p:sp>
      <p:sp>
        <p:nvSpPr>
          <p:cNvPr id="55" name="Freccia bidirezionale orizzontale 54"/>
          <p:cNvSpPr/>
          <p:nvPr/>
        </p:nvSpPr>
        <p:spPr>
          <a:xfrm>
            <a:off x="5219700" y="2694625"/>
            <a:ext cx="1092660" cy="568515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1 27"/>
          <p:cNvCxnSpPr/>
          <p:nvPr/>
        </p:nvCxnSpPr>
        <p:spPr>
          <a:xfrm>
            <a:off x="1156272" y="644443"/>
            <a:ext cx="74670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1346772" y="2194603"/>
            <a:ext cx="72765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2215988" y="3739770"/>
            <a:ext cx="640731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ccia su 52"/>
          <p:cNvSpPr/>
          <p:nvPr/>
        </p:nvSpPr>
        <p:spPr>
          <a:xfrm>
            <a:off x="3736975" y="3455512"/>
            <a:ext cx="552450" cy="568515"/>
          </a:xfrm>
          <a:prstGeom prst="up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su 53"/>
          <p:cNvSpPr/>
          <p:nvPr/>
        </p:nvSpPr>
        <p:spPr>
          <a:xfrm rot="18804287">
            <a:off x="5273210" y="3407088"/>
            <a:ext cx="552450" cy="982104"/>
          </a:xfrm>
          <a:prstGeom prst="up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/>
          <p:cNvCxnSpPr/>
          <p:nvPr/>
        </p:nvCxnSpPr>
        <p:spPr>
          <a:xfrm>
            <a:off x="1517650" y="5333240"/>
            <a:ext cx="71056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ccia su 51"/>
          <p:cNvSpPr/>
          <p:nvPr/>
        </p:nvSpPr>
        <p:spPr>
          <a:xfrm>
            <a:off x="2209800" y="5016500"/>
            <a:ext cx="552450" cy="640970"/>
          </a:xfrm>
          <a:prstGeom prst="up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su 62"/>
          <p:cNvSpPr/>
          <p:nvPr/>
        </p:nvSpPr>
        <p:spPr>
          <a:xfrm>
            <a:off x="6889750" y="1873358"/>
            <a:ext cx="552450" cy="568515"/>
          </a:xfrm>
          <a:prstGeom prst="up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6362700" y="-3257"/>
            <a:ext cx="2794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CasellaDiTesto 64"/>
          <p:cNvSpPr txBox="1"/>
          <p:nvPr/>
        </p:nvSpPr>
        <p:spPr>
          <a:xfrm>
            <a:off x="5433756" y="2357263"/>
            <a:ext cx="674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5990097" y="3737308"/>
            <a:ext cx="77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3054350" y="3723573"/>
            <a:ext cx="81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traslate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7365213" y="2187986"/>
            <a:ext cx="819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traslate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2694001" y="5318916"/>
            <a:ext cx="1452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import/</a:t>
            </a:r>
            <a:r>
              <a:rPr lang="it-IT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acquire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76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</Words>
  <Application>Microsoft Macintosh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Romina Eramo</dc:creator>
  <cp:lastModifiedBy>Romina Eramo</cp:lastModifiedBy>
  <cp:revision>16</cp:revision>
  <dcterms:created xsi:type="dcterms:W3CDTF">2016-03-15T17:58:27Z</dcterms:created>
  <dcterms:modified xsi:type="dcterms:W3CDTF">2016-03-15T21:48:54Z</dcterms:modified>
</cp:coreProperties>
</file>