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53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95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30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74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5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73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16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36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3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37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84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74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BDDB35-8985-40E7-BC22-ABCF5FBE92BF}" type="datetimeFigureOut">
              <a:rPr lang="en-IE" smtClean="0"/>
              <a:t>07/11/2020</a:t>
            </a:fld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8F9CD-D13E-430D-9B18-0B7E7A403D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018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C165-1CBE-4B03-BE91-C1075EBC2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Analysing the Severity </a:t>
            </a:r>
            <a:br>
              <a:rPr lang="en-IE" dirty="0"/>
            </a:br>
            <a:r>
              <a:rPr lang="en-IE" dirty="0"/>
              <a:t>of Car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860F-CFE9-4CC9-B80D-A93C70790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Using Python to Analyse the Data</a:t>
            </a:r>
          </a:p>
        </p:txBody>
      </p:sp>
    </p:spTree>
    <p:extLst>
      <p:ext uri="{BB962C8B-B14F-4D97-AF65-F5344CB8AC3E}">
        <p14:creationId xmlns:p14="http://schemas.microsoft.com/office/powerpoint/2010/main" val="17235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7803-94C4-4429-9CC2-2BBDDB90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Analysing Accident Severity </a:t>
            </a:r>
          </a:p>
          <a:p>
            <a:r>
              <a:rPr lang="en-IE" dirty="0"/>
              <a:t>SEVERITYCODE:</a:t>
            </a:r>
          </a:p>
          <a:p>
            <a:pPr lvl="1" indent="-342900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dirty="0"/>
              <a:t>3 - fatality</a:t>
            </a:r>
          </a:p>
          <a:p>
            <a:pPr lvl="1" indent="-342900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dirty="0"/>
              <a:t>2b - serious injury</a:t>
            </a:r>
          </a:p>
          <a:p>
            <a:pPr lvl="1" indent="-342900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dirty="0"/>
              <a:t>2 - injury</a:t>
            </a:r>
          </a:p>
          <a:p>
            <a:pPr lvl="1" indent="-342900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dirty="0"/>
              <a:t>1 - prop damage</a:t>
            </a:r>
          </a:p>
          <a:p>
            <a:pPr lvl="1" indent="-342900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dirty="0"/>
              <a:t>0 - unknown</a:t>
            </a:r>
          </a:p>
          <a:p>
            <a:r>
              <a:rPr lang="en-IE" dirty="0"/>
              <a:t>Looking at impact of Weather, Road Condition and Light Condition</a:t>
            </a:r>
          </a:p>
        </p:txBody>
      </p:sp>
    </p:spTree>
    <p:extLst>
      <p:ext uri="{BB962C8B-B14F-4D97-AF65-F5344CB8AC3E}">
        <p14:creationId xmlns:p14="http://schemas.microsoft.com/office/powerpoint/2010/main" val="73900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Weather and Severity Code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2EBED9A-8637-4456-8CAA-3342EE5B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61" y="2596159"/>
            <a:ext cx="7615475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Road Condition and Severity Code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7043192-461C-4A84-BE80-037E4735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19" y="2414812"/>
            <a:ext cx="784817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Light Condition and Severity Code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3493C87-863C-46DD-8518-D364C82B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00" y="2450812"/>
            <a:ext cx="843559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Percentages of Severity Code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97C8B6-0E4F-4970-97B6-89E0B3E0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56823"/>
            <a:ext cx="3636000" cy="390043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2B917C7-3908-41F4-9FF2-F1BED637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3" y="2619290"/>
            <a:ext cx="3536375" cy="3456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0F6E8C4-C1DC-429F-996C-6F50ECFB1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2" y="2301064"/>
            <a:ext cx="3775075" cy="42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Chi Square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7803-94C4-4429-9CC2-2BBDDB90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3811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Chi Square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 1: Weather does not affect Severity Code 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hypothesis 1: Weather does affect Severity Code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Road Condition Chi Square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 2: Road condition does not affect Severity Code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hypothesis 2: Road condition does affect Severity Code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Condition Chi Square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 3: Light condition does not affect Severity Code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hypothesis 3: Light Condition does affect Severity Code</a:t>
            </a:r>
            <a:endParaRPr lang="en-IE" dirty="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0F2A4990-D59E-49CA-8010-FA6309F9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67" y="5886934"/>
            <a:ext cx="9571018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26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Weather – Clear / Not Clear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186578-88A8-4CDD-A6C7-E902F937B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37" y="2344615"/>
            <a:ext cx="7892425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5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6C1-EB4E-4151-BCC7-02271BB1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Decision Tree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E114C-6059-4936-B9A0-A09FF1A2C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4" y="2269002"/>
            <a:ext cx="8577070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 2</vt:lpstr>
      <vt:lpstr>Quotable</vt:lpstr>
      <vt:lpstr>Analysing the Severity  of Car Accidents</vt:lpstr>
      <vt:lpstr>The Problem</vt:lpstr>
      <vt:lpstr>Weather and Severity Code</vt:lpstr>
      <vt:lpstr>Road Condition and Severity Code</vt:lpstr>
      <vt:lpstr>Light Condition and Severity Code</vt:lpstr>
      <vt:lpstr>Percentages of Severity Code</vt:lpstr>
      <vt:lpstr>Chi Square Results</vt:lpstr>
      <vt:lpstr>Weather – Clear / Not Clear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Neary</dc:creator>
  <cp:lastModifiedBy>Susan Neary</cp:lastModifiedBy>
  <cp:revision>11</cp:revision>
  <dcterms:created xsi:type="dcterms:W3CDTF">2020-10-31T01:33:41Z</dcterms:created>
  <dcterms:modified xsi:type="dcterms:W3CDTF">2020-11-07T18:14:42Z</dcterms:modified>
</cp:coreProperties>
</file>