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52220e4a2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52220e4a2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52220e4a2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52220e4a2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4ff8d55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4ff8d55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ff8d55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ff8d55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4ff8d5592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4ff8d5592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4ff8d559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4ff8d559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ff8d559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4ff8d559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4ff8d5592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4ff8d5592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4ff8d5592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4ff8d5592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52220e4a2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52220e4a2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Web Scraping / Regression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2600"/>
            <a:ext cx="5296700" cy="2979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98620" y="2191800"/>
            <a:ext cx="3262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Ersin </a:t>
            </a:r>
            <a:r>
              <a:rPr lang="tr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Süer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Istanbul DataScience Academy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2nd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 December,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Any </a:t>
            </a: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Thank you for listening!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940750" y="3927750"/>
            <a:ext cx="326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Ersin Süer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Güven Fazlı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Merve Makbule Semizer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820" b="1">
                <a:solidFill>
                  <a:srgbClr val="000000"/>
                </a:solidFill>
              </a:rPr>
              <a:t>Goal</a:t>
            </a:r>
            <a:endParaRPr sz="372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goal is trying to make a numerical prediction for the laptop prices on the website called</a:t>
            </a: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tr" b="1" i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“Trendyol”</a:t>
            </a: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this goal we’ve used </a:t>
            </a:r>
            <a:r>
              <a:rPr lang="tr" b="1" i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mathematical and statistical models</a:t>
            </a: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t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with </a:t>
            </a:r>
            <a:r>
              <a:rPr lang="tr" b="1" i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</a:t>
            </a:r>
            <a:r>
              <a:rPr lang="t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tr" b="1" i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libraries</a:t>
            </a: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">
            <a:off x="3129435" y="2971723"/>
            <a:ext cx="2885133" cy="97335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5400000">
            <a:off x="4457549" y="314614"/>
            <a:ext cx="228900" cy="9135900"/>
          </a:xfrm>
          <a:prstGeom prst="rect">
            <a:avLst/>
          </a:prstGeom>
          <a:solidFill>
            <a:srgbClr val="660000"/>
          </a:solidFill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5400000">
            <a:off x="4457549" y="-4316160"/>
            <a:ext cx="228900" cy="9135900"/>
          </a:xfrm>
          <a:prstGeom prst="rect">
            <a:avLst/>
          </a:prstGeom>
          <a:solidFill>
            <a:srgbClr val="660000"/>
          </a:solidFill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9" y="395018"/>
            <a:ext cx="1471800" cy="7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7795" y="454444"/>
            <a:ext cx="1383972" cy="6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4021" y="3089146"/>
            <a:ext cx="834908" cy="82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99514" y="3134639"/>
            <a:ext cx="834908" cy="82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2">
            <a:off x="5513010" y="307461"/>
            <a:ext cx="2885133" cy="97335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44238" y="1152475"/>
            <a:ext cx="189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Pandas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034875" y="4018075"/>
            <a:ext cx="156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tr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Matplotlib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541475" y="401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Seaborn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465050" y="0"/>
            <a:ext cx="213900" cy="5143500"/>
          </a:xfrm>
          <a:prstGeom prst="rect">
            <a:avLst/>
          </a:prstGeom>
          <a:solidFill>
            <a:srgbClr val="660000"/>
          </a:solidFill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4460774" y="-2003810"/>
            <a:ext cx="228900" cy="9135900"/>
          </a:xfrm>
          <a:prstGeom prst="rect">
            <a:avLst/>
          </a:prstGeom>
          <a:solidFill>
            <a:srgbClr val="660000"/>
          </a:solidFill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9325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Numpy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605125" y="1593450"/>
            <a:ext cx="27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Trendyol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10675" y="2867867"/>
            <a:ext cx="1631101" cy="10930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000875" y="406610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Scikit Learn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850" y="3061090"/>
            <a:ext cx="931552" cy="9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-63000" y="4066100"/>
            <a:ext cx="22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Merriweather"/>
                <a:ea typeface="Merriweather"/>
                <a:cs typeface="Merriweather"/>
                <a:sym typeface="Merriweather"/>
              </a:rPr>
              <a:t>Selenium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rgbClr val="802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4934 rows /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43 columns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92" name="Google Shape;92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" sz="13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Categorisation  </a:t>
              </a:r>
              <a:endParaRPr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" sz="13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Label Encoding</a:t>
              </a:r>
              <a:endParaRPr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Weight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TouchScreen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Resolution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Screen Size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GPU Memory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Guarantee Duration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Guarantee Type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HDD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RAM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CPU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95" name="Google Shape;95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Removing</a:t>
              </a: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Noneffective Columns</a:t>
              </a:r>
              <a:endPara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GPU 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GPU Type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GPU Refresh Rate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Keyboard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Optical Harddrive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Colour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CPU Model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-"/>
              </a:pPr>
              <a:r>
                <a:rPr lang="tr" sz="1100">
                  <a:latin typeface="Merriweather"/>
                  <a:ea typeface="Merriweather"/>
                  <a:cs typeface="Merriweather"/>
                  <a:sym typeface="Merriweather"/>
                </a:rPr>
                <a:t>Title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2118 Rows / 20 Columns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99" name="Google Shape;99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Drop NaN</a:t>
              </a:r>
              <a:endPara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325" y="1903825"/>
            <a:ext cx="2903275" cy="30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35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720">
                <a:latin typeface="Merriweather"/>
                <a:ea typeface="Merriweather"/>
                <a:cs typeface="Merriweather"/>
                <a:sym typeface="Merriweather"/>
              </a:rPr>
              <a:t>EDA</a:t>
            </a:r>
            <a:endParaRPr sz="27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Lineer Regression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Regression on Numeric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 Dummies to Non Numeric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Checking on P Value and Heatmap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rgbClr val="1F88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Standart Scaler for Cond. Number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" y="2292713"/>
            <a:ext cx="2009775" cy="36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3" y="3157588"/>
            <a:ext cx="1971675" cy="394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86750" y="1900500"/>
            <a:ext cx="1905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Merriweather"/>
                <a:ea typeface="Merriweather"/>
                <a:cs typeface="Merriweather"/>
                <a:sym typeface="Merriweather"/>
              </a:rPr>
              <a:t>Target : Price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6750" y="2765400"/>
            <a:ext cx="1905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latin typeface="Merriweather"/>
                <a:ea typeface="Merriweather"/>
                <a:cs typeface="Merriweather"/>
                <a:sym typeface="Merriweather"/>
              </a:rPr>
              <a:t>Target : Price_Log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275" y="2288978"/>
            <a:ext cx="2028825" cy="35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050" y="2765400"/>
            <a:ext cx="1958625" cy="63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9900" y="3542162"/>
            <a:ext cx="11715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5738" y="2188800"/>
            <a:ext cx="2009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95750" y="2752987"/>
            <a:ext cx="21240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0075" y="3546925"/>
            <a:ext cx="11811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71275" y="2179275"/>
            <a:ext cx="20288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58900" y="2767275"/>
            <a:ext cx="19716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18950" y="3532625"/>
            <a:ext cx="11334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Modal Coefficients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" y="1158900"/>
            <a:ext cx="80001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50" y="0"/>
            <a:ext cx="7989776" cy="2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98" y="2602025"/>
            <a:ext cx="1908209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532" y="2897300"/>
            <a:ext cx="22574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51675"/>
            <a:ext cx="3151050" cy="31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83400" y="3110450"/>
            <a:ext cx="4188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Merriweather"/>
                <a:ea typeface="Merriweather"/>
                <a:cs typeface="Merriweather"/>
                <a:sym typeface="Merriweather"/>
              </a:rPr>
              <a:t>%15.22   </a:t>
            </a:r>
            <a:r>
              <a:rPr lang="tr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%14.65  %11.86  %17.20  %11.64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erriweather"/>
                <a:ea typeface="Merriweather"/>
                <a:cs typeface="Merriweather"/>
                <a:sym typeface="Merriweather"/>
              </a:rPr>
              <a:t>Cross Validation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100" y="981075"/>
            <a:ext cx="31146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0" y="4183938"/>
            <a:ext cx="84582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2500">
                <a:latin typeface="Merriweather"/>
                <a:ea typeface="Merriweather"/>
                <a:cs typeface="Merriweather"/>
                <a:sym typeface="Merriweather"/>
              </a:rPr>
              <a:t>If we had more </a:t>
            </a:r>
            <a:r>
              <a:rPr lang="tr" sz="2500" b="1" i="1">
                <a:latin typeface="Merriweather"/>
                <a:ea typeface="Merriweather"/>
                <a:cs typeface="Merriweather"/>
                <a:sym typeface="Merriweather"/>
              </a:rPr>
              <a:t>time…</a:t>
            </a:r>
            <a:endParaRPr sz="2500"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First of all we could get definitely more data about laptops. 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could also do further cross validation. 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688" y="2135075"/>
            <a:ext cx="4036625" cy="2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Ekran Gösterisi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Merriweather</vt:lpstr>
      <vt:lpstr>Arial</vt:lpstr>
      <vt:lpstr>Roboto</vt:lpstr>
      <vt:lpstr>Simple Light</vt:lpstr>
      <vt:lpstr>Web Scraping / Regression</vt:lpstr>
      <vt:lpstr>Goal</vt:lpstr>
      <vt:lpstr>PowerPoint Sunusu</vt:lpstr>
      <vt:lpstr>EDA</vt:lpstr>
      <vt:lpstr>Lineer Regression</vt:lpstr>
      <vt:lpstr>Modal Coefficients</vt:lpstr>
      <vt:lpstr>PowerPoint Sunusu</vt:lpstr>
      <vt:lpstr>Cross Validation</vt:lpstr>
      <vt:lpstr>If we had more time… </vt:lpstr>
      <vt:lpstr>Any Questions?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/ Regression</dc:title>
  <cp:lastModifiedBy>Ersin Suer</cp:lastModifiedBy>
  <cp:revision>1</cp:revision>
  <dcterms:modified xsi:type="dcterms:W3CDTF">2023-01-08T11:42:40Z</dcterms:modified>
</cp:coreProperties>
</file>