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382895" y="280670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DOM</a:t>
            </a:r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&lt;div&gt;</a:t>
            </a:r>
            <a:endParaRPr lang="en-US" altLang="zh-CN" sz="1400"/>
          </a:p>
        </p:txBody>
      </p:sp>
      <p:sp>
        <p:nvSpPr>
          <p:cNvPr id="5" name="圆角矩形 4"/>
          <p:cNvSpPr/>
          <p:nvPr/>
        </p:nvSpPr>
        <p:spPr>
          <a:xfrm>
            <a:off x="6534150" y="433070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sp>
        <p:nvSpPr>
          <p:cNvPr id="6" name="矩形 5"/>
          <p:cNvSpPr/>
          <p:nvPr/>
        </p:nvSpPr>
        <p:spPr>
          <a:xfrm>
            <a:off x="3442970" y="1506855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DOM</a:t>
            </a:r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&lt;h1&gt;</a:t>
            </a:r>
            <a:endParaRPr lang="en-US" altLang="zh-CN" sz="1400"/>
          </a:p>
        </p:txBody>
      </p:sp>
      <p:sp>
        <p:nvSpPr>
          <p:cNvPr id="7" name="圆角矩形 6"/>
          <p:cNvSpPr/>
          <p:nvPr/>
        </p:nvSpPr>
        <p:spPr>
          <a:xfrm>
            <a:off x="4509135" y="1659255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>
          <a:xfrm flipH="1">
            <a:off x="4113530" y="956310"/>
            <a:ext cx="1939925" cy="560070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64360" y="2752090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文本节点</a:t>
            </a:r>
            <a:endParaRPr lang="zh-CN" altLang="en-US" sz="1400"/>
          </a:p>
          <a:p>
            <a:pPr algn="ctr"/>
            <a:r>
              <a:rPr lang="en-US" altLang="zh-CN" sz="1400"/>
              <a:t>“</a:t>
            </a:r>
            <a:r>
              <a:rPr lang="zh-CN" altLang="en-US" sz="1400"/>
              <a:t>标题</a:t>
            </a:r>
            <a:r>
              <a:rPr lang="en-US" altLang="zh-CN" sz="1400"/>
              <a:t>”</a:t>
            </a:r>
            <a:endParaRPr lang="en-US" altLang="zh-CN" sz="1400"/>
          </a:p>
        </p:txBody>
      </p:sp>
      <p:sp>
        <p:nvSpPr>
          <p:cNvPr id="10" name="圆角矩形 9"/>
          <p:cNvSpPr/>
          <p:nvPr/>
        </p:nvSpPr>
        <p:spPr>
          <a:xfrm>
            <a:off x="2930525" y="2904490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11" name="直接箭头连接符 10"/>
          <p:cNvCxnSpPr>
            <a:stCxn id="6" idx="2"/>
            <a:endCxn id="9" idx="0"/>
          </p:cNvCxnSpPr>
          <p:nvPr/>
        </p:nvCxnSpPr>
        <p:spPr>
          <a:xfrm flipH="1">
            <a:off x="2534920" y="2182495"/>
            <a:ext cx="1578610" cy="579120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82895" y="2837815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数组节点</a:t>
            </a:r>
            <a:endParaRPr lang="en-US" altLang="zh-CN" sz="1400"/>
          </a:p>
        </p:txBody>
      </p:sp>
      <p:cxnSp>
        <p:nvCxnSpPr>
          <p:cNvPr id="13" name="直接箭头连接符 12"/>
          <p:cNvCxnSpPr>
            <a:stCxn id="6" idx="2"/>
            <a:endCxn id="12" idx="0"/>
          </p:cNvCxnSpPr>
          <p:nvPr/>
        </p:nvCxnSpPr>
        <p:spPr>
          <a:xfrm>
            <a:off x="4113530" y="2182495"/>
            <a:ext cx="1939925" cy="664845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01850" y="4026535"/>
            <a:ext cx="1341120" cy="7423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文本节点</a:t>
            </a:r>
            <a:endParaRPr lang="zh-CN" altLang="en-US" sz="1400"/>
          </a:p>
          <a:p>
            <a:pPr algn="ctr"/>
            <a:r>
              <a:rPr lang="en-US" altLang="zh-CN" sz="1400"/>
              <a:t>“</a:t>
            </a:r>
            <a:r>
              <a:rPr lang="zh-CN" altLang="en-US" sz="1400"/>
              <a:t>Array[0]: text</a:t>
            </a:r>
            <a:r>
              <a:rPr lang="en-US" altLang="zh-CN" sz="1400"/>
              <a:t>”</a:t>
            </a:r>
            <a:endParaRPr lang="en-US" altLang="zh-CN" sz="1400"/>
          </a:p>
        </p:txBody>
      </p:sp>
      <p:sp>
        <p:nvSpPr>
          <p:cNvPr id="15" name="圆角矩形 14"/>
          <p:cNvSpPr/>
          <p:nvPr/>
        </p:nvSpPr>
        <p:spPr>
          <a:xfrm>
            <a:off x="1092835" y="4084955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16" name="直接箭头连接符 15"/>
          <p:cNvCxnSpPr>
            <a:stCxn id="12" idx="2"/>
            <a:endCxn id="14" idx="0"/>
          </p:cNvCxnSpPr>
          <p:nvPr/>
        </p:nvCxnSpPr>
        <p:spPr>
          <a:xfrm flipH="1">
            <a:off x="2772410" y="3513455"/>
            <a:ext cx="3281045" cy="522605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82895" y="4064635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空节点</a:t>
            </a:r>
            <a:endParaRPr lang="zh-CN" altLang="en-US" sz="1400"/>
          </a:p>
          <a:p>
            <a:pPr algn="ctr"/>
            <a:r>
              <a:rPr lang="en-US" altLang="zh-CN" sz="1400"/>
              <a:t>null</a:t>
            </a:r>
            <a:endParaRPr lang="en-US" altLang="zh-CN" sz="1400"/>
          </a:p>
        </p:txBody>
      </p:sp>
      <p:cxnSp>
        <p:nvCxnSpPr>
          <p:cNvPr id="18" name="直接箭头连接符 17"/>
          <p:cNvCxnSpPr>
            <a:stCxn id="12" idx="2"/>
            <a:endCxn id="17" idx="0"/>
          </p:cNvCxnSpPr>
          <p:nvPr/>
        </p:nvCxnSpPr>
        <p:spPr>
          <a:xfrm>
            <a:off x="6053455" y="3513455"/>
            <a:ext cx="0" cy="560705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788910" y="4064635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DOM</a:t>
            </a:r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&lt;p&gt;</a:t>
            </a:r>
            <a:endParaRPr lang="en-US" altLang="zh-CN" sz="1400"/>
          </a:p>
        </p:txBody>
      </p:sp>
      <p:sp>
        <p:nvSpPr>
          <p:cNvPr id="20" name="圆角矩形 19"/>
          <p:cNvSpPr/>
          <p:nvPr/>
        </p:nvSpPr>
        <p:spPr>
          <a:xfrm>
            <a:off x="8855075" y="4217035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21" name="直接箭头连接符 20"/>
          <p:cNvCxnSpPr>
            <a:stCxn id="12" idx="2"/>
            <a:endCxn id="19" idx="0"/>
          </p:cNvCxnSpPr>
          <p:nvPr/>
        </p:nvCxnSpPr>
        <p:spPr>
          <a:xfrm>
            <a:off x="6053455" y="3513455"/>
            <a:ext cx="2406015" cy="560705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88910" y="5352415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文本节点</a:t>
            </a:r>
            <a:endParaRPr lang="zh-CN" altLang="en-US" sz="1400"/>
          </a:p>
          <a:p>
            <a:pPr algn="ctr"/>
            <a:r>
              <a:rPr lang="en-US" altLang="zh-CN" sz="1200"/>
              <a:t>“</a:t>
            </a:r>
            <a:r>
              <a:rPr lang="zh-CN" altLang="en-US" sz="1200"/>
              <a:t>DOM Node </a:t>
            </a:r>
            <a:r>
              <a:rPr lang="en-US" altLang="zh-CN" sz="1200"/>
              <a:t>&lt;</a:t>
            </a:r>
            <a:r>
              <a:rPr lang="zh-CN" altLang="en-US" sz="1200"/>
              <a:t>p</a:t>
            </a:r>
            <a:r>
              <a:rPr lang="en-US" altLang="zh-CN" sz="1200"/>
              <a:t>&gt;”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8912225" y="5371465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24" name="直接箭头连接符 23"/>
          <p:cNvCxnSpPr>
            <a:stCxn id="19" idx="2"/>
            <a:endCxn id="22" idx="0"/>
          </p:cNvCxnSpPr>
          <p:nvPr/>
        </p:nvCxnSpPr>
        <p:spPr>
          <a:xfrm>
            <a:off x="8459470" y="4740275"/>
            <a:ext cx="0" cy="621665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788910" y="1506855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DOM</a:t>
            </a:r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&lt;p&gt;</a:t>
            </a:r>
            <a:endParaRPr lang="en-US" altLang="zh-CN" sz="1400"/>
          </a:p>
        </p:txBody>
      </p:sp>
      <p:sp>
        <p:nvSpPr>
          <p:cNvPr id="26" name="圆角矩形 25"/>
          <p:cNvSpPr/>
          <p:nvPr/>
        </p:nvSpPr>
        <p:spPr>
          <a:xfrm>
            <a:off x="8855075" y="1659255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27" name="直接箭头连接符 26"/>
          <p:cNvCxnSpPr>
            <a:stCxn id="4" idx="2"/>
            <a:endCxn id="25" idx="0"/>
          </p:cNvCxnSpPr>
          <p:nvPr/>
        </p:nvCxnSpPr>
        <p:spPr>
          <a:xfrm>
            <a:off x="6053455" y="956310"/>
            <a:ext cx="2406015" cy="560070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88910" y="2837815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空节点</a:t>
            </a:r>
            <a:endParaRPr lang="zh-CN" altLang="en-US" sz="1400"/>
          </a:p>
          <a:p>
            <a:pPr algn="ctr"/>
            <a:r>
              <a:rPr lang="en-US" altLang="zh-CN" sz="1400"/>
              <a:t>undefined</a:t>
            </a:r>
            <a:endParaRPr lang="en-US" altLang="zh-CN" sz="1400"/>
          </a:p>
        </p:txBody>
      </p:sp>
      <p:cxnSp>
        <p:nvCxnSpPr>
          <p:cNvPr id="29" name="直接箭头连接符 28"/>
          <p:cNvCxnSpPr>
            <a:stCxn id="25" idx="2"/>
            <a:endCxn id="28" idx="0"/>
          </p:cNvCxnSpPr>
          <p:nvPr/>
        </p:nvCxnSpPr>
        <p:spPr>
          <a:xfrm>
            <a:off x="8459470" y="2182495"/>
            <a:ext cx="0" cy="664845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425440" y="427990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组件节点</a:t>
            </a:r>
            <a:endParaRPr lang="zh-CN" altLang="en-US" sz="1400"/>
          </a:p>
          <a:p>
            <a:pPr algn="ctr"/>
            <a:r>
              <a:rPr lang="en-US" altLang="zh-CN" sz="1400"/>
              <a:t>function App</a:t>
            </a:r>
            <a:endParaRPr lang="en-US" altLang="zh-CN" sz="1400"/>
          </a:p>
        </p:txBody>
      </p:sp>
      <p:sp>
        <p:nvSpPr>
          <p:cNvPr id="19" name="矩形 18"/>
          <p:cNvSpPr/>
          <p:nvPr/>
        </p:nvSpPr>
        <p:spPr>
          <a:xfrm>
            <a:off x="5425440" y="3598545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DOM</a:t>
            </a:r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&lt;div&gt;</a:t>
            </a:r>
            <a:endParaRPr lang="en-US" altLang="zh-CN" sz="1400"/>
          </a:p>
        </p:txBody>
      </p:sp>
      <p:sp>
        <p:nvSpPr>
          <p:cNvPr id="20" name="圆角矩形 19"/>
          <p:cNvSpPr/>
          <p:nvPr/>
        </p:nvSpPr>
        <p:spPr>
          <a:xfrm>
            <a:off x="6491605" y="3750945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21" name="直接箭头连接符 20"/>
          <p:cNvCxnSpPr>
            <a:stCxn id="28" idx="2"/>
            <a:endCxn id="19" idx="0"/>
          </p:cNvCxnSpPr>
          <p:nvPr/>
        </p:nvCxnSpPr>
        <p:spPr>
          <a:xfrm>
            <a:off x="6096000" y="3181350"/>
            <a:ext cx="0" cy="417195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425440" y="5761990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文本节点</a:t>
            </a:r>
            <a:endParaRPr lang="zh-CN" altLang="en-US" sz="1400"/>
          </a:p>
          <a:p>
            <a:pPr algn="ctr"/>
            <a:r>
              <a:rPr lang="en-US" altLang="zh-CN" sz="1200"/>
              <a:t>“title”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6491605" y="5914390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24" name="直接箭头连接符 23"/>
          <p:cNvCxnSpPr>
            <a:stCxn id="19" idx="2"/>
            <a:endCxn id="2" idx="0"/>
          </p:cNvCxnSpPr>
          <p:nvPr/>
        </p:nvCxnSpPr>
        <p:spPr>
          <a:xfrm>
            <a:off x="6096000" y="4264660"/>
            <a:ext cx="0" cy="382270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425440" y="1431925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DOM</a:t>
            </a:r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&lt;div&gt;</a:t>
            </a:r>
            <a:endParaRPr lang="en-US" altLang="zh-CN" sz="1400"/>
          </a:p>
        </p:txBody>
      </p:sp>
      <p:sp>
        <p:nvSpPr>
          <p:cNvPr id="26" name="圆角矩形 25"/>
          <p:cNvSpPr/>
          <p:nvPr/>
        </p:nvSpPr>
        <p:spPr>
          <a:xfrm>
            <a:off x="6491605" y="1584325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27" name="直接箭头连接符 26"/>
          <p:cNvCxnSpPr>
            <a:stCxn id="4" idx="2"/>
            <a:endCxn id="25" idx="0"/>
          </p:cNvCxnSpPr>
          <p:nvPr/>
        </p:nvCxnSpPr>
        <p:spPr>
          <a:xfrm>
            <a:off x="6096000" y="1094105"/>
            <a:ext cx="0" cy="337820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425440" y="2515235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组件节点</a:t>
            </a:r>
            <a:endParaRPr lang="zh-CN" altLang="en-US" sz="1400"/>
          </a:p>
          <a:p>
            <a:pPr algn="ctr"/>
            <a:r>
              <a:rPr lang="en-US" altLang="zh-CN" sz="1400"/>
              <a:t>function Comp</a:t>
            </a:r>
            <a:endParaRPr lang="en-US" altLang="zh-CN" sz="1400"/>
          </a:p>
        </p:txBody>
      </p:sp>
      <p:cxnSp>
        <p:nvCxnSpPr>
          <p:cNvPr id="29" name="直接箭头连接符 28"/>
          <p:cNvCxnSpPr>
            <a:stCxn id="25" idx="2"/>
            <a:endCxn id="28" idx="0"/>
          </p:cNvCxnSpPr>
          <p:nvPr/>
        </p:nvCxnSpPr>
        <p:spPr>
          <a:xfrm>
            <a:off x="6096000" y="2098040"/>
            <a:ext cx="0" cy="417195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25440" y="4646930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DOM</a:t>
            </a:r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sz="1200"/>
              <a:t>&lt;h1&gt;</a:t>
            </a:r>
            <a:endParaRPr lang="en-US" sz="1200"/>
          </a:p>
        </p:txBody>
      </p:sp>
      <p:sp>
        <p:nvSpPr>
          <p:cNvPr id="3" name="圆角矩形 2"/>
          <p:cNvSpPr/>
          <p:nvPr/>
        </p:nvSpPr>
        <p:spPr>
          <a:xfrm>
            <a:off x="6491605" y="4799330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30" name="直接箭头连接符 29"/>
          <p:cNvCxnSpPr>
            <a:stCxn id="2" idx="2"/>
            <a:endCxn id="22" idx="0"/>
          </p:cNvCxnSpPr>
          <p:nvPr/>
        </p:nvCxnSpPr>
        <p:spPr>
          <a:xfrm>
            <a:off x="6096000" y="5313045"/>
            <a:ext cx="0" cy="448945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000375" y="447040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组件节点</a:t>
            </a:r>
            <a:endParaRPr lang="zh-CN" altLang="en-US" sz="1400"/>
          </a:p>
          <a:p>
            <a:pPr algn="ctr"/>
            <a:r>
              <a:rPr lang="en-US" altLang="zh-CN" sz="1400"/>
              <a:t>class App</a:t>
            </a:r>
            <a:endParaRPr lang="en-US" altLang="zh-CN" sz="1400"/>
          </a:p>
        </p:txBody>
      </p:sp>
      <p:sp>
        <p:nvSpPr>
          <p:cNvPr id="19" name="矩形 18"/>
          <p:cNvSpPr/>
          <p:nvPr/>
        </p:nvSpPr>
        <p:spPr>
          <a:xfrm>
            <a:off x="3000375" y="3617595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DOM</a:t>
            </a:r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&lt;div&gt;</a:t>
            </a:r>
            <a:endParaRPr lang="en-US" altLang="zh-CN" sz="1400"/>
          </a:p>
        </p:txBody>
      </p:sp>
      <p:sp>
        <p:nvSpPr>
          <p:cNvPr id="20" name="圆角矩形 19"/>
          <p:cNvSpPr/>
          <p:nvPr/>
        </p:nvSpPr>
        <p:spPr>
          <a:xfrm>
            <a:off x="4066540" y="3769995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21" name="直接箭头连接符 20"/>
          <p:cNvCxnSpPr>
            <a:stCxn id="28" idx="2"/>
            <a:endCxn id="19" idx="0"/>
          </p:cNvCxnSpPr>
          <p:nvPr/>
        </p:nvCxnSpPr>
        <p:spPr>
          <a:xfrm>
            <a:off x="3670935" y="3200400"/>
            <a:ext cx="0" cy="417195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000375" y="5781040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文本节点</a:t>
            </a:r>
            <a:endParaRPr lang="zh-CN" altLang="en-US" sz="1400"/>
          </a:p>
          <a:p>
            <a:pPr algn="ctr"/>
            <a:r>
              <a:rPr lang="en-US" altLang="zh-CN" sz="1200"/>
              <a:t>“title”</a:t>
            </a:r>
            <a:endParaRPr lang="en-US" altLang="zh-CN" sz="1200"/>
          </a:p>
        </p:txBody>
      </p:sp>
      <p:sp>
        <p:nvSpPr>
          <p:cNvPr id="23" name="圆角矩形 22"/>
          <p:cNvSpPr/>
          <p:nvPr/>
        </p:nvSpPr>
        <p:spPr>
          <a:xfrm>
            <a:off x="4066540" y="5933440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24" name="直接箭头连接符 23"/>
          <p:cNvCxnSpPr>
            <a:stCxn id="19" idx="2"/>
            <a:endCxn id="2" idx="0"/>
          </p:cNvCxnSpPr>
          <p:nvPr/>
        </p:nvCxnSpPr>
        <p:spPr>
          <a:xfrm>
            <a:off x="3670935" y="4283710"/>
            <a:ext cx="0" cy="382270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00375" y="1450975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DOM</a:t>
            </a:r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altLang="zh-CN" sz="1400"/>
              <a:t>&lt;div&gt;</a:t>
            </a:r>
            <a:endParaRPr lang="en-US" altLang="zh-CN" sz="1400"/>
          </a:p>
        </p:txBody>
      </p:sp>
      <p:sp>
        <p:nvSpPr>
          <p:cNvPr id="26" name="圆角矩形 25"/>
          <p:cNvSpPr/>
          <p:nvPr/>
        </p:nvSpPr>
        <p:spPr>
          <a:xfrm>
            <a:off x="4066540" y="1603375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27" name="直接箭头连接符 26"/>
          <p:cNvCxnSpPr>
            <a:stCxn id="4" idx="2"/>
            <a:endCxn id="25" idx="0"/>
          </p:cNvCxnSpPr>
          <p:nvPr/>
        </p:nvCxnSpPr>
        <p:spPr>
          <a:xfrm>
            <a:off x="3670935" y="1113155"/>
            <a:ext cx="0" cy="337820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000375" y="2534285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组件节点</a:t>
            </a:r>
            <a:endParaRPr lang="zh-CN" altLang="en-US" sz="1400"/>
          </a:p>
          <a:p>
            <a:pPr algn="ctr"/>
            <a:r>
              <a:rPr lang="en-US" altLang="zh-CN" sz="1400"/>
              <a:t>class Comp</a:t>
            </a:r>
            <a:endParaRPr lang="en-US" altLang="zh-CN" sz="1400"/>
          </a:p>
        </p:txBody>
      </p:sp>
      <p:cxnSp>
        <p:nvCxnSpPr>
          <p:cNvPr id="29" name="直接箭头连接符 28"/>
          <p:cNvCxnSpPr>
            <a:stCxn id="25" idx="2"/>
            <a:endCxn id="28" idx="0"/>
          </p:cNvCxnSpPr>
          <p:nvPr/>
        </p:nvCxnSpPr>
        <p:spPr>
          <a:xfrm>
            <a:off x="3670935" y="2117090"/>
            <a:ext cx="0" cy="417195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000375" y="4665980"/>
            <a:ext cx="1341120" cy="6661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DOM</a:t>
            </a:r>
            <a:r>
              <a:rPr lang="zh-CN" altLang="en-US" sz="1400"/>
              <a:t>节点</a:t>
            </a:r>
            <a:endParaRPr lang="zh-CN" altLang="en-US" sz="1400"/>
          </a:p>
          <a:p>
            <a:pPr algn="ctr"/>
            <a:r>
              <a:rPr lang="en-US" sz="1200"/>
              <a:t>&lt;h1&gt;</a:t>
            </a:r>
            <a:endParaRPr lang="en-US" sz="1200"/>
          </a:p>
        </p:txBody>
      </p:sp>
      <p:sp>
        <p:nvSpPr>
          <p:cNvPr id="3" name="圆角矩形 2"/>
          <p:cNvSpPr/>
          <p:nvPr/>
        </p:nvSpPr>
        <p:spPr>
          <a:xfrm>
            <a:off x="4066540" y="4818380"/>
            <a:ext cx="1254760" cy="36131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真实</a:t>
            </a:r>
            <a:r>
              <a:rPr lang="en-US" altLang="zh-CN" sz="1200"/>
              <a:t>DOM</a:t>
            </a:r>
            <a:endParaRPr lang="en-US" altLang="zh-CN" sz="1200"/>
          </a:p>
        </p:txBody>
      </p:sp>
      <p:cxnSp>
        <p:nvCxnSpPr>
          <p:cNvPr id="30" name="直接箭头连接符 29"/>
          <p:cNvCxnSpPr>
            <a:stCxn id="2" idx="2"/>
            <a:endCxn id="22" idx="0"/>
          </p:cNvCxnSpPr>
          <p:nvPr/>
        </p:nvCxnSpPr>
        <p:spPr>
          <a:xfrm>
            <a:off x="3670935" y="5332095"/>
            <a:ext cx="0" cy="448945"/>
          </a:xfrm>
          <a:prstGeom prst="straightConnector1">
            <a:avLst/>
          </a:prstGeom>
          <a:ln w="28575" cap="rnd" cmpd="sng">
            <a:solidFill>
              <a:srgbClr val="00B05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066540" y="599440"/>
            <a:ext cx="1254760" cy="36131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实例化</a:t>
            </a:r>
            <a:endParaRPr lang="zh-CN" altLang="en-US" sz="1200"/>
          </a:p>
        </p:txBody>
      </p:sp>
      <p:sp>
        <p:nvSpPr>
          <p:cNvPr id="6" name="圆角矩形 5"/>
          <p:cNvSpPr/>
          <p:nvPr/>
        </p:nvSpPr>
        <p:spPr>
          <a:xfrm>
            <a:off x="4066540" y="2686685"/>
            <a:ext cx="1254760" cy="36131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/>
              <a:t>实例化</a:t>
            </a:r>
            <a:endParaRPr lang="zh-CN" sz="1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990" y="2552700"/>
            <a:ext cx="3438525" cy="175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99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Temp01</cp:lastModifiedBy>
  <cp:revision>6</cp:revision>
  <dcterms:created xsi:type="dcterms:W3CDTF">2020-10-22T03:26:00Z</dcterms:created>
  <dcterms:modified xsi:type="dcterms:W3CDTF">2020-10-22T06:49:51Z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2052-11.1.0.10011</vt:lpwstr>
  </property>
</Properties>
</file>