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60045" y="316230"/>
            <a:ext cx="2310130" cy="6187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12415" y="307975"/>
            <a:ext cx="2775585" cy="6187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92775" y="316230"/>
            <a:ext cx="3890010" cy="6187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705975" y="307975"/>
            <a:ext cx="2281555" cy="6187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51180" y="610235"/>
            <a:ext cx="1935480" cy="7473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初始化阶段</a:t>
            </a:r>
            <a:endParaRPr lang="zh-CN" altLang="en-US" sz="1200"/>
          </a:p>
          <a:p>
            <a:pPr algn="ctr"/>
            <a:r>
              <a:rPr lang="zh-CN" altLang="en-US" sz="1200"/>
              <a:t>初始化属性和状态</a:t>
            </a:r>
            <a:endParaRPr lang="zh-CN" altLang="en-US" sz="1200"/>
          </a:p>
          <a:p>
            <a:pPr algn="ctr"/>
            <a:r>
              <a:rPr lang="en-US" altLang="zh-CN" sz="1200"/>
              <a:t>contructor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556260" y="6503670"/>
            <a:ext cx="191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初始化阶段</a:t>
            </a: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486025" y="891540"/>
            <a:ext cx="731520" cy="109220"/>
          </a:xfrm>
          <a:prstGeom prst="rightArrow">
            <a:avLst>
              <a:gd name="adj1" fmla="val 50000"/>
              <a:gd name="adj2" fmla="val 1516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216910" y="676275"/>
            <a:ext cx="6102350" cy="7480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从属性中获取新的状态</a:t>
            </a:r>
            <a:endParaRPr lang="zh-CN" altLang="en-US" sz="1200"/>
          </a:p>
          <a:p>
            <a:pPr algn="ctr"/>
            <a:r>
              <a:rPr lang="en-US" altLang="zh-CN" sz="1200"/>
              <a:t>static getDerivedStateFromProps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3165475" y="6489700"/>
            <a:ext cx="191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挂载阶段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77660" y="6503670"/>
            <a:ext cx="191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更新阶段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67785" y="104140"/>
            <a:ext cx="1918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accent2"/>
                </a:solidFill>
              </a:rPr>
              <a:t>属性变化</a:t>
            </a:r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88735" y="104140"/>
            <a:ext cx="1918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accent2"/>
                </a:solidFill>
              </a:rPr>
              <a:t>状态变化</a:t>
            </a:r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4808855" y="431800"/>
            <a:ext cx="127635" cy="2438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828530" y="6489700"/>
            <a:ext cx="191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销毁阶段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913755" y="1729105"/>
            <a:ext cx="3446145" cy="71437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是否应该重新渲染组件 </a:t>
            </a:r>
            <a:r>
              <a:rPr lang="en-US" altLang="zh-CN" sz="1200"/>
              <a:t>- </a:t>
            </a:r>
            <a:r>
              <a:rPr lang="zh-CN" altLang="en-US" sz="1200"/>
              <a:t>性能优化点</a:t>
            </a:r>
            <a:endParaRPr lang="zh-CN" altLang="en-US" sz="1200"/>
          </a:p>
          <a:p>
            <a:pPr algn="ctr"/>
            <a:r>
              <a:rPr lang="en-US" altLang="zh-CN" sz="1200"/>
              <a:t>shouldComponentUpdate(newProps, newState)</a:t>
            </a:r>
            <a:endParaRPr lang="en-US" altLang="zh-CN" sz="1200"/>
          </a:p>
        </p:txBody>
      </p:sp>
      <p:sp>
        <p:nvSpPr>
          <p:cNvPr id="26" name="圆角矩形 25"/>
          <p:cNvSpPr/>
          <p:nvPr/>
        </p:nvSpPr>
        <p:spPr>
          <a:xfrm>
            <a:off x="3257550" y="2942590"/>
            <a:ext cx="6102350" cy="7391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组件渲染虚拟 </a:t>
            </a:r>
            <a:r>
              <a:rPr lang="en-US" altLang="zh-CN" sz="1200"/>
              <a:t>DOM</a:t>
            </a:r>
            <a:endParaRPr lang="zh-CN" altLang="en-US" sz="1200"/>
          </a:p>
          <a:p>
            <a:pPr algn="ctr"/>
            <a:r>
              <a:rPr lang="en-US" altLang="zh-CN" sz="1200"/>
              <a:t>render</a:t>
            </a:r>
            <a:endParaRPr lang="en-US" altLang="zh-CN" sz="1200"/>
          </a:p>
        </p:txBody>
      </p:sp>
      <p:sp>
        <p:nvSpPr>
          <p:cNvPr id="29" name="下箭头 28"/>
          <p:cNvSpPr/>
          <p:nvPr/>
        </p:nvSpPr>
        <p:spPr>
          <a:xfrm>
            <a:off x="4161155" y="1450340"/>
            <a:ext cx="196850" cy="1491615"/>
          </a:xfrm>
          <a:prstGeom prst="downArrow">
            <a:avLst>
              <a:gd name="adj1" fmla="val 50000"/>
              <a:gd name="adj2" fmla="val 932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6146165" y="2463165"/>
            <a:ext cx="127635" cy="479425"/>
          </a:xfrm>
          <a:prstGeom prst="downArrow">
            <a:avLst>
              <a:gd name="adj1" fmla="val 50000"/>
              <a:gd name="adj2" fmla="val 696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8545195" y="2479675"/>
            <a:ext cx="127000" cy="2286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672195" y="2426335"/>
            <a:ext cx="688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false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29985" y="2562225"/>
            <a:ext cx="688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true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92160" y="2691765"/>
            <a:ext cx="688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结束</a:t>
            </a:r>
            <a:endParaRPr lang="zh-CN" altLang="en-US" sz="12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257550" y="4001135"/>
            <a:ext cx="1935480" cy="7156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虚拟 </a:t>
            </a:r>
            <a:r>
              <a:rPr lang="en-US" altLang="zh-CN" sz="1200"/>
              <a:t>DOM </a:t>
            </a:r>
            <a:r>
              <a:rPr lang="zh-CN" altLang="en-US" sz="1200"/>
              <a:t>挂载完成</a:t>
            </a:r>
            <a:endParaRPr lang="zh-CN" altLang="en-US" sz="1200"/>
          </a:p>
          <a:p>
            <a:pPr algn="ctr"/>
            <a:r>
              <a:rPr lang="zh-CN" altLang="en-US" sz="1200"/>
              <a:t>渲染为真实 </a:t>
            </a:r>
            <a:r>
              <a:rPr lang="en-US" altLang="zh-CN" sz="1200"/>
              <a:t>DOM</a:t>
            </a:r>
            <a:endParaRPr lang="zh-CN" altLang="en-US" sz="1200"/>
          </a:p>
          <a:p>
            <a:pPr algn="ctr"/>
            <a:r>
              <a:rPr lang="en-US" altLang="zh-CN" sz="1200"/>
              <a:t>componentDidMount</a:t>
            </a:r>
            <a:endParaRPr lang="en-US" altLang="zh-CN" sz="1200"/>
          </a:p>
        </p:txBody>
      </p:sp>
      <p:sp>
        <p:nvSpPr>
          <p:cNvPr id="37" name="圆角矩形 36"/>
          <p:cNvSpPr/>
          <p:nvPr/>
        </p:nvSpPr>
        <p:spPr>
          <a:xfrm>
            <a:off x="5914390" y="4002405"/>
            <a:ext cx="3446145" cy="71437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获取更新前的快照</a:t>
            </a:r>
            <a:endParaRPr lang="zh-CN" altLang="en-US" sz="1200"/>
          </a:p>
          <a:p>
            <a:pPr algn="ctr"/>
            <a:r>
              <a:rPr lang="en-US" altLang="zh-CN" sz="1200"/>
              <a:t>getSnapshotBeforeUpdate</a:t>
            </a:r>
            <a:endParaRPr lang="en-US" altLang="zh-CN" sz="1200"/>
          </a:p>
        </p:txBody>
      </p:sp>
      <p:sp>
        <p:nvSpPr>
          <p:cNvPr id="42" name="圆角矩形 41"/>
          <p:cNvSpPr/>
          <p:nvPr/>
        </p:nvSpPr>
        <p:spPr>
          <a:xfrm>
            <a:off x="9867900" y="675640"/>
            <a:ext cx="1935480" cy="7473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组件即将被销毁</a:t>
            </a:r>
            <a:endParaRPr lang="en-US" altLang="zh-CN" sz="1200"/>
          </a:p>
          <a:p>
            <a:pPr algn="ctr"/>
            <a:r>
              <a:rPr lang="en-US" altLang="zh-CN" sz="1200"/>
              <a:t>componentWillUnmount</a:t>
            </a:r>
            <a:endParaRPr lang="en-US" altLang="zh-CN" sz="1200"/>
          </a:p>
        </p:txBody>
      </p:sp>
      <p:sp>
        <p:nvSpPr>
          <p:cNvPr id="44" name="圆角矩形 43"/>
          <p:cNvSpPr/>
          <p:nvPr/>
        </p:nvSpPr>
        <p:spPr>
          <a:xfrm>
            <a:off x="5914390" y="5029200"/>
            <a:ext cx="3446145" cy="71437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虚拟 </a:t>
            </a:r>
            <a:r>
              <a:rPr lang="en-US" altLang="zh-CN" sz="1200"/>
              <a:t>DOM </a:t>
            </a:r>
            <a:r>
              <a:rPr lang="zh-CN" altLang="en-US" sz="1200"/>
              <a:t>已重新挂载到页面成为真实</a:t>
            </a:r>
            <a:r>
              <a:rPr lang="en-US" altLang="zh-CN" sz="1200"/>
              <a:t>DOM</a:t>
            </a:r>
            <a:endParaRPr lang="zh-CN" altLang="en-US" sz="1200"/>
          </a:p>
          <a:p>
            <a:pPr algn="ctr"/>
            <a:r>
              <a:rPr lang="en-US" altLang="zh-CN" sz="1200"/>
              <a:t>componentDidUpdate</a:t>
            </a:r>
            <a:endParaRPr lang="en-US" altLang="zh-CN" sz="1200"/>
          </a:p>
        </p:txBody>
      </p:sp>
      <p:sp>
        <p:nvSpPr>
          <p:cNvPr id="2" name="下箭头 1"/>
          <p:cNvSpPr/>
          <p:nvPr/>
        </p:nvSpPr>
        <p:spPr>
          <a:xfrm>
            <a:off x="7284085" y="431800"/>
            <a:ext cx="127635" cy="2438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6146165" y="1450340"/>
            <a:ext cx="127635" cy="24384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161155" y="3697605"/>
            <a:ext cx="119380" cy="302895"/>
          </a:xfrm>
          <a:prstGeom prst="downArrow">
            <a:avLst>
              <a:gd name="adj1" fmla="val 50000"/>
              <a:gd name="adj2" fmla="val 718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7576820" y="3699510"/>
            <a:ext cx="119380" cy="302895"/>
          </a:xfrm>
          <a:prstGeom prst="downArrow">
            <a:avLst>
              <a:gd name="adj1" fmla="val 50000"/>
              <a:gd name="adj2" fmla="val 718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7576820" y="4726305"/>
            <a:ext cx="119380" cy="302895"/>
          </a:xfrm>
          <a:prstGeom prst="downArrow">
            <a:avLst>
              <a:gd name="adj1" fmla="val 50000"/>
              <a:gd name="adj2" fmla="val 718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演示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Temp01</cp:lastModifiedBy>
  <cp:revision>5</cp:revision>
  <dcterms:created xsi:type="dcterms:W3CDTF">2020-10-13T10:18:00Z</dcterms:created>
  <dcterms:modified xsi:type="dcterms:W3CDTF">2020-10-14T05:57:13Z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