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Barl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bold.fntdata"/><Relationship Id="rId10" Type="http://schemas.openxmlformats.org/officeDocument/2006/relationships/font" Target="fonts/Barlow-regular.fntdata"/><Relationship Id="rId13" Type="http://schemas.openxmlformats.org/officeDocument/2006/relationships/font" Target="fonts/Barlow-boldItalic.fntdata"/><Relationship Id="rId12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b4f3798a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i="0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 1">
  <p:cSld name="BLANK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0" i="0" sz="360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zh-TW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b="0" i="0" sz="2200"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3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i="0" sz="24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題目 : </a:t>
            </a:r>
            <a:endParaRPr sz="18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在速度較慢的時候，可以先從哪邊開始檢查?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  資料過大時應採取什麼方式讓記憶體占用量下降?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作業答案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56" name="Google Shape;156;p21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57" name="Google Shape;157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題目 : </a:t>
            </a:r>
            <a:endParaRPr sz="18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在速度較慢的時候，可以先從哪邊開始檢查?</a:t>
            </a:r>
            <a:endParaRPr/>
          </a:p>
          <a:p>
            <a:pPr indent="-3937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zh-TW" sz="1800"/>
              <a:t>先檢查有沒有使用到自訂義的函數，如果有可以查詢pandas中是否有支援相關演算法，如果以上都沒辦法改善，那可以從資料讀取方式下手，將要讀取的資料改成pkl檔</a:t>
            </a:r>
            <a:endParaRPr sz="18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/>
              <a:t>  資料過大時應採取什麼方式讓記憶體占用量下降?</a:t>
            </a:r>
            <a:endParaRPr/>
          </a:p>
          <a:p>
            <a:pPr indent="-3937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zh-TW" sz="1800"/>
              <a:t>將欄位中的型態降級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