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4"/>
  </p:notesMasterIdLst>
  <p:sldIdLst>
    <p:sldId id="258" r:id="rId2"/>
    <p:sldId id="259" r:id="rId3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5"/>
      <p:bold r:id="rId6"/>
    </p:embeddedFont>
    <p:embeddedFont>
      <p:font typeface="Barlow" panose="02020500000000000000" charset="0"/>
      <p:regular r:id="rId7"/>
      <p:bold r:id="rId8"/>
      <p:italic r:id="rId9"/>
      <p:boldItalic r:id="rId10"/>
    </p:embeddedFont>
    <p:embeddedFont>
      <p:font typeface="微軟正黑體" panose="020B0604030504040204" pitchFamily="34" charset="-12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 sz="3600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sz="36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4" y="1042075"/>
            <a:ext cx="7467359" cy="343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了解</a:t>
            </a:r>
            <a:r>
              <a:rPr 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效能優化方法</a:t>
            </a:r>
            <a:endParaRPr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</a:t>
            </a:r>
            <a:r>
              <a:rPr 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化有很多面相可以切入，目前可以先以投影片方法為主</a:t>
            </a:r>
            <a:endParaRPr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 sz="3600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sz="3600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290254" y="2960382"/>
            <a:ext cx="7513680" cy="48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過大時應採取什麼方式讓記憶體占用量下降?</a:t>
            </a:r>
            <a:endParaRPr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7812" y="952346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 lvl="0">
              <a:spcBef>
                <a:spcPts val="600"/>
              </a:spcBef>
              <a:buSzPts val="2600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0254" y="1547869"/>
            <a:ext cx="7006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lvl="1">
              <a:buSzPts val="2600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速度較慢的時候，可以先從哪邊開始檢查?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76424" y="2004900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檢查是否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有自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定義的函數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，建議調整成內建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endParaRPr lang="en-US" altLang="zh-TW" sz="18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讀取的資料集檔案格式， </a:t>
            </a:r>
            <a:r>
              <a:rPr lang="en-US" altLang="zh-TW" sz="18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pkl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的讀取速度為最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76424" y="3447666"/>
            <a:ext cx="493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欄位的型態降級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float64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降為 </a:t>
            </a:r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float32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zh-TW" altLang="en-US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107</Words>
  <Application>Microsoft Office PowerPoint</Application>
  <PresentationFormat>如螢幕大小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微軟正黑體</vt:lpstr>
      <vt:lpstr>Barlow</vt:lpstr>
      <vt:lpstr>微軟正黑體</vt:lpstr>
      <vt:lpstr>Basset template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</dc:title>
  <cp:lastModifiedBy>sueshow</cp:lastModifiedBy>
  <cp:revision>5</cp:revision>
  <dcterms:modified xsi:type="dcterms:W3CDTF">2021-05-19T14:48:38Z</dcterms:modified>
</cp:coreProperties>
</file>