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3"/>
  </p:notesMasterIdLst>
  <p:handoutMasterIdLst>
    <p:handoutMasterId r:id="rId64"/>
  </p:handoutMasterIdLst>
  <p:sldIdLst>
    <p:sldId id="392" r:id="rId2"/>
    <p:sldId id="390" r:id="rId3"/>
    <p:sldId id="335" r:id="rId4"/>
    <p:sldId id="336" r:id="rId5"/>
    <p:sldId id="389" r:id="rId6"/>
    <p:sldId id="337" r:id="rId7"/>
    <p:sldId id="338" r:id="rId8"/>
    <p:sldId id="339" r:id="rId9"/>
    <p:sldId id="391" r:id="rId10"/>
    <p:sldId id="340" r:id="rId11"/>
    <p:sldId id="341" r:id="rId12"/>
    <p:sldId id="342" r:id="rId13"/>
    <p:sldId id="343" r:id="rId14"/>
    <p:sldId id="344" r:id="rId15"/>
    <p:sldId id="345" r:id="rId16"/>
    <p:sldId id="346" r:id="rId17"/>
    <p:sldId id="347" r:id="rId18"/>
    <p:sldId id="348" r:id="rId19"/>
    <p:sldId id="408" r:id="rId20"/>
    <p:sldId id="393" r:id="rId21"/>
    <p:sldId id="404" r:id="rId22"/>
    <p:sldId id="394" r:id="rId23"/>
    <p:sldId id="349" r:id="rId24"/>
    <p:sldId id="354" r:id="rId25"/>
    <p:sldId id="411" r:id="rId26"/>
    <p:sldId id="351" r:id="rId27"/>
    <p:sldId id="352" r:id="rId28"/>
    <p:sldId id="412" r:id="rId29"/>
    <p:sldId id="355" r:id="rId30"/>
    <p:sldId id="357" r:id="rId31"/>
    <p:sldId id="358" r:id="rId32"/>
    <p:sldId id="356" r:id="rId33"/>
    <p:sldId id="359" r:id="rId34"/>
    <p:sldId id="410" r:id="rId35"/>
    <p:sldId id="409" r:id="rId36"/>
    <p:sldId id="405" r:id="rId37"/>
    <p:sldId id="406" r:id="rId38"/>
    <p:sldId id="360" r:id="rId39"/>
    <p:sldId id="361" r:id="rId40"/>
    <p:sldId id="382" r:id="rId41"/>
    <p:sldId id="413" r:id="rId42"/>
    <p:sldId id="362" r:id="rId43"/>
    <p:sldId id="363" r:id="rId44"/>
    <p:sldId id="365" r:id="rId45"/>
    <p:sldId id="366" r:id="rId46"/>
    <p:sldId id="367" r:id="rId47"/>
    <p:sldId id="384" r:id="rId48"/>
    <p:sldId id="369" r:id="rId49"/>
    <p:sldId id="370" r:id="rId50"/>
    <p:sldId id="371" r:id="rId51"/>
    <p:sldId id="372" r:id="rId52"/>
    <p:sldId id="373" r:id="rId53"/>
    <p:sldId id="374" r:id="rId54"/>
    <p:sldId id="375" r:id="rId55"/>
    <p:sldId id="376" r:id="rId56"/>
    <p:sldId id="377" r:id="rId57"/>
    <p:sldId id="386" r:id="rId58"/>
    <p:sldId id="383" r:id="rId59"/>
    <p:sldId id="380" r:id="rId60"/>
    <p:sldId id="381" r:id="rId61"/>
    <p:sldId id="407" r:id="rId62"/>
  </p:sldIdLst>
  <p:sldSz cx="9144000" cy="6858000" type="screen4x3"/>
  <p:notesSz cx="6888163" cy="9677400"/>
  <p:defaultTextStyle>
    <a:defPPr>
      <a:defRPr lang="zh-CN"/>
    </a:defPPr>
    <a:lvl1pPr algn="just" rtl="0" fontAlgn="base">
      <a:lnSpc>
        <a:spcPct val="80000"/>
      </a:lnSpc>
      <a:spcBef>
        <a:spcPct val="50000"/>
      </a:spcBef>
      <a:spcAft>
        <a:spcPct val="0"/>
      </a:spcAft>
      <a:defRPr kumimoji="1" kern="1200">
        <a:solidFill>
          <a:schemeClr val="tx1"/>
        </a:solidFill>
        <a:latin typeface="宋体" pitchFamily="2" charset="-122"/>
        <a:ea typeface="宋体" pitchFamily="2" charset="-122"/>
        <a:cs typeface="+mn-cs"/>
      </a:defRPr>
    </a:lvl1pPr>
    <a:lvl2pPr marL="457200" algn="just" rtl="0" fontAlgn="base">
      <a:lnSpc>
        <a:spcPct val="80000"/>
      </a:lnSpc>
      <a:spcBef>
        <a:spcPct val="50000"/>
      </a:spcBef>
      <a:spcAft>
        <a:spcPct val="0"/>
      </a:spcAft>
      <a:defRPr kumimoji="1" kern="1200">
        <a:solidFill>
          <a:schemeClr val="tx1"/>
        </a:solidFill>
        <a:latin typeface="宋体" pitchFamily="2" charset="-122"/>
        <a:ea typeface="宋体" pitchFamily="2" charset="-122"/>
        <a:cs typeface="+mn-cs"/>
      </a:defRPr>
    </a:lvl2pPr>
    <a:lvl3pPr marL="914400" algn="just" rtl="0" fontAlgn="base">
      <a:lnSpc>
        <a:spcPct val="80000"/>
      </a:lnSpc>
      <a:spcBef>
        <a:spcPct val="50000"/>
      </a:spcBef>
      <a:spcAft>
        <a:spcPct val="0"/>
      </a:spcAft>
      <a:defRPr kumimoji="1" kern="1200">
        <a:solidFill>
          <a:schemeClr val="tx1"/>
        </a:solidFill>
        <a:latin typeface="宋体" pitchFamily="2" charset="-122"/>
        <a:ea typeface="宋体" pitchFamily="2" charset="-122"/>
        <a:cs typeface="+mn-cs"/>
      </a:defRPr>
    </a:lvl3pPr>
    <a:lvl4pPr marL="1371600" algn="just" rtl="0" fontAlgn="base">
      <a:lnSpc>
        <a:spcPct val="80000"/>
      </a:lnSpc>
      <a:spcBef>
        <a:spcPct val="50000"/>
      </a:spcBef>
      <a:spcAft>
        <a:spcPct val="0"/>
      </a:spcAft>
      <a:defRPr kumimoji="1" kern="1200">
        <a:solidFill>
          <a:schemeClr val="tx1"/>
        </a:solidFill>
        <a:latin typeface="宋体" pitchFamily="2" charset="-122"/>
        <a:ea typeface="宋体" pitchFamily="2" charset="-122"/>
        <a:cs typeface="+mn-cs"/>
      </a:defRPr>
    </a:lvl4pPr>
    <a:lvl5pPr marL="1828800" algn="just" rtl="0" fontAlgn="base">
      <a:lnSpc>
        <a:spcPct val="80000"/>
      </a:lnSpc>
      <a:spcBef>
        <a:spcPct val="50000"/>
      </a:spcBef>
      <a:spcAft>
        <a:spcPct val="0"/>
      </a:spcAft>
      <a:defRPr kumimoji="1" kern="1200">
        <a:solidFill>
          <a:schemeClr val="tx1"/>
        </a:solidFill>
        <a:latin typeface="宋体" pitchFamily="2" charset="-122"/>
        <a:ea typeface="宋体" pitchFamily="2" charset="-122"/>
        <a:cs typeface="+mn-cs"/>
      </a:defRPr>
    </a:lvl5pPr>
    <a:lvl6pPr marL="2286000" algn="l" defTabSz="914400" rtl="0" eaLnBrk="1" latinLnBrk="0" hangingPunct="1">
      <a:defRPr kumimoji="1" kern="1200">
        <a:solidFill>
          <a:schemeClr val="tx1"/>
        </a:solidFill>
        <a:latin typeface="宋体" pitchFamily="2" charset="-122"/>
        <a:ea typeface="宋体" pitchFamily="2" charset="-122"/>
        <a:cs typeface="+mn-cs"/>
      </a:defRPr>
    </a:lvl6pPr>
    <a:lvl7pPr marL="2743200" algn="l" defTabSz="914400" rtl="0" eaLnBrk="1" latinLnBrk="0" hangingPunct="1">
      <a:defRPr kumimoji="1" kern="1200">
        <a:solidFill>
          <a:schemeClr val="tx1"/>
        </a:solidFill>
        <a:latin typeface="宋体" pitchFamily="2" charset="-122"/>
        <a:ea typeface="宋体" pitchFamily="2" charset="-122"/>
        <a:cs typeface="+mn-cs"/>
      </a:defRPr>
    </a:lvl7pPr>
    <a:lvl8pPr marL="3200400" algn="l" defTabSz="914400" rtl="0" eaLnBrk="1" latinLnBrk="0" hangingPunct="1">
      <a:defRPr kumimoji="1" kern="1200">
        <a:solidFill>
          <a:schemeClr val="tx1"/>
        </a:solidFill>
        <a:latin typeface="宋体" pitchFamily="2" charset="-122"/>
        <a:ea typeface="宋体" pitchFamily="2" charset="-122"/>
        <a:cs typeface="+mn-cs"/>
      </a:defRPr>
    </a:lvl8pPr>
    <a:lvl9pPr marL="3657600" algn="l" defTabSz="914400" rtl="0" eaLnBrk="1" latinLnBrk="0" hangingPunct="1">
      <a:defRPr kumimoji="1" kern="1200">
        <a:solidFill>
          <a:schemeClr val="tx1"/>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Rg st="1" end="60"/>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F9EBD3"/>
    <a:srgbClr val="DDDDDD"/>
    <a:srgbClr val="FFFFFF"/>
    <a:srgbClr val="E7E57F"/>
    <a:srgbClr val="FFFF00"/>
    <a:srgbClr val="660033"/>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761" autoAdjust="0"/>
  </p:normalViewPr>
  <p:slideViewPr>
    <p:cSldViewPr>
      <p:cViewPr>
        <p:scale>
          <a:sx n="66" d="100"/>
          <a:sy n="66" d="100"/>
        </p:scale>
        <p:origin x="-1901" y="-41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p:cViewPr varScale="1">
        <p:scale>
          <a:sx n="58" d="100"/>
          <a:sy n="58" d="100"/>
        </p:scale>
        <p:origin x="-1812" y="-72"/>
      </p:cViewPr>
      <p:guideLst>
        <p:guide orient="horz" pos="3048"/>
        <p:guide pos="217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6274" name="Rectangle 2"/>
          <p:cNvSpPr>
            <a:spLocks noGrp="1" noChangeArrowheads="1"/>
          </p:cNvSpPr>
          <p:nvPr>
            <p:ph type="hdr" sz="quarter"/>
          </p:nvPr>
        </p:nvSpPr>
        <p:spPr bwMode="auto">
          <a:xfrm>
            <a:off x="0" y="0"/>
            <a:ext cx="29845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9" tIns="47329" rIns="94659" bIns="47329" numCol="1" anchor="t" anchorCtr="0" compatLnSpc="1">
            <a:prstTxWarp prst="textNoShape">
              <a:avLst/>
            </a:prstTxWarp>
          </a:bodyPr>
          <a:lstStyle>
            <a:lvl1pPr algn="l" defTabSz="946150">
              <a:defRPr sz="1200"/>
            </a:lvl1pPr>
          </a:lstStyle>
          <a:p>
            <a:endParaRPr lang="en-US" altLang="zh-CN"/>
          </a:p>
        </p:txBody>
      </p:sp>
      <p:sp>
        <p:nvSpPr>
          <p:cNvPr id="566275" name="Rectangle 3"/>
          <p:cNvSpPr>
            <a:spLocks noGrp="1" noChangeArrowheads="1"/>
          </p:cNvSpPr>
          <p:nvPr>
            <p:ph type="dt" sz="quarter" idx="1"/>
          </p:nvPr>
        </p:nvSpPr>
        <p:spPr bwMode="auto">
          <a:xfrm>
            <a:off x="3903663" y="0"/>
            <a:ext cx="29845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9" tIns="47329" rIns="94659" bIns="47329" numCol="1" anchor="t" anchorCtr="0" compatLnSpc="1">
            <a:prstTxWarp prst="textNoShape">
              <a:avLst/>
            </a:prstTxWarp>
          </a:bodyPr>
          <a:lstStyle>
            <a:lvl1pPr algn="r" defTabSz="946150">
              <a:defRPr sz="1200"/>
            </a:lvl1pPr>
          </a:lstStyle>
          <a:p>
            <a:fld id="{70E74C4E-5584-425E-BA22-7304536DD17E}" type="datetime1">
              <a:rPr lang="zh-CN" altLang="en-US"/>
              <a:pPr/>
              <a:t>2016/12/27</a:t>
            </a:fld>
            <a:endParaRPr lang="en-US" altLang="zh-CN"/>
          </a:p>
        </p:txBody>
      </p:sp>
      <p:sp>
        <p:nvSpPr>
          <p:cNvPr id="566276" name="Rectangle 4"/>
          <p:cNvSpPr>
            <a:spLocks noGrp="1" noChangeArrowheads="1"/>
          </p:cNvSpPr>
          <p:nvPr>
            <p:ph type="ftr" sz="quarter" idx="2"/>
          </p:nvPr>
        </p:nvSpPr>
        <p:spPr bwMode="auto">
          <a:xfrm>
            <a:off x="0" y="9193213"/>
            <a:ext cx="29845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9" tIns="47329" rIns="94659" bIns="47329" numCol="1" anchor="b" anchorCtr="0" compatLnSpc="1">
            <a:prstTxWarp prst="textNoShape">
              <a:avLst/>
            </a:prstTxWarp>
          </a:bodyPr>
          <a:lstStyle>
            <a:lvl1pPr algn="l" defTabSz="946150">
              <a:defRPr sz="1200"/>
            </a:lvl1pPr>
          </a:lstStyle>
          <a:p>
            <a:endParaRPr lang="en-US" altLang="zh-CN"/>
          </a:p>
        </p:txBody>
      </p:sp>
      <p:sp>
        <p:nvSpPr>
          <p:cNvPr id="566277" name="Rectangle 5"/>
          <p:cNvSpPr>
            <a:spLocks noGrp="1" noChangeArrowheads="1"/>
          </p:cNvSpPr>
          <p:nvPr>
            <p:ph type="sldNum" sz="quarter" idx="3"/>
          </p:nvPr>
        </p:nvSpPr>
        <p:spPr bwMode="auto">
          <a:xfrm>
            <a:off x="3903663" y="9193213"/>
            <a:ext cx="29845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9" tIns="47329" rIns="94659" bIns="47329" numCol="1" anchor="b" anchorCtr="0" compatLnSpc="1">
            <a:prstTxWarp prst="textNoShape">
              <a:avLst/>
            </a:prstTxWarp>
          </a:bodyPr>
          <a:lstStyle>
            <a:lvl1pPr algn="r" defTabSz="946150">
              <a:defRPr sz="1200"/>
            </a:lvl1pPr>
          </a:lstStyle>
          <a:p>
            <a:fld id="{3305111B-FB56-4A91-98CF-5317F9697109}" type="slidenum">
              <a:rPr lang="en-US" altLang="zh-CN"/>
              <a:pPr/>
              <a:t>‹#›</a:t>
            </a:fld>
            <a:endParaRPr lang="en-US" altLang="zh-CN"/>
          </a:p>
        </p:txBody>
      </p:sp>
    </p:spTree>
    <p:extLst>
      <p:ext uri="{BB962C8B-B14F-4D97-AF65-F5344CB8AC3E}">
        <p14:creationId xmlns:p14="http://schemas.microsoft.com/office/powerpoint/2010/main" val="1478492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845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9" tIns="47329" rIns="94659" bIns="47329" numCol="1" anchor="t" anchorCtr="0" compatLnSpc="1">
            <a:prstTxWarp prst="textNoShape">
              <a:avLst/>
            </a:prstTxWarp>
          </a:bodyPr>
          <a:lstStyle>
            <a:lvl1pPr algn="l" defTabSz="946150">
              <a:lnSpc>
                <a:spcPct val="100000"/>
              </a:lnSpc>
              <a:spcBef>
                <a:spcPct val="0"/>
              </a:spcBef>
              <a:defRPr sz="1200">
                <a:latin typeface="Times New Roman" pitchFamily="18" charset="0"/>
              </a:defRPr>
            </a:lvl1pPr>
          </a:lstStyle>
          <a:p>
            <a:endParaRPr lang="en-US" altLang="zh-CN"/>
          </a:p>
        </p:txBody>
      </p:sp>
      <p:sp>
        <p:nvSpPr>
          <p:cNvPr id="60419" name="Rectangle 3"/>
          <p:cNvSpPr>
            <a:spLocks noGrp="1" noChangeArrowheads="1"/>
          </p:cNvSpPr>
          <p:nvPr>
            <p:ph type="dt" idx="1"/>
          </p:nvPr>
        </p:nvSpPr>
        <p:spPr bwMode="auto">
          <a:xfrm>
            <a:off x="3903663" y="0"/>
            <a:ext cx="29845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9" tIns="47329" rIns="94659" bIns="47329" numCol="1" anchor="t" anchorCtr="0" compatLnSpc="1">
            <a:prstTxWarp prst="textNoShape">
              <a:avLst/>
            </a:prstTxWarp>
          </a:bodyPr>
          <a:lstStyle>
            <a:lvl1pPr algn="r" defTabSz="946150">
              <a:lnSpc>
                <a:spcPct val="100000"/>
              </a:lnSpc>
              <a:spcBef>
                <a:spcPct val="0"/>
              </a:spcBef>
              <a:defRPr sz="1200">
                <a:latin typeface="Times New Roman" pitchFamily="18" charset="0"/>
              </a:defRPr>
            </a:lvl1pPr>
          </a:lstStyle>
          <a:p>
            <a:fld id="{1E815EE8-2D8E-436A-B242-E59213DC0691}" type="datetime1">
              <a:rPr lang="zh-CN" altLang="en-US"/>
              <a:pPr/>
              <a:t>2016/12/27</a:t>
            </a:fld>
            <a:endParaRPr lang="en-US" altLang="zh-CN"/>
          </a:p>
        </p:txBody>
      </p:sp>
      <p:sp>
        <p:nvSpPr>
          <p:cNvPr id="60420" name="Rectangle 4"/>
          <p:cNvSpPr>
            <a:spLocks noGrp="1" noRot="1" noChangeAspect="1" noChangeArrowheads="1" noTextEdit="1"/>
          </p:cNvSpPr>
          <p:nvPr>
            <p:ph type="sldImg" idx="2"/>
          </p:nvPr>
        </p:nvSpPr>
        <p:spPr bwMode="auto">
          <a:xfrm>
            <a:off x="1025525" y="725488"/>
            <a:ext cx="4838700" cy="36290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p:cNvSpPr>
            <a:spLocks noGrp="1" noChangeArrowheads="1"/>
          </p:cNvSpPr>
          <p:nvPr>
            <p:ph type="body" sz="quarter" idx="3"/>
          </p:nvPr>
        </p:nvSpPr>
        <p:spPr bwMode="auto">
          <a:xfrm>
            <a:off x="919163" y="4597400"/>
            <a:ext cx="5049837" cy="435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9" tIns="47329" rIns="94659" bIns="4732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0422" name="Rectangle 6"/>
          <p:cNvSpPr>
            <a:spLocks noGrp="1" noChangeArrowheads="1"/>
          </p:cNvSpPr>
          <p:nvPr>
            <p:ph type="ftr" sz="quarter" idx="4"/>
          </p:nvPr>
        </p:nvSpPr>
        <p:spPr bwMode="auto">
          <a:xfrm>
            <a:off x="0" y="9193213"/>
            <a:ext cx="29845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9" tIns="47329" rIns="94659" bIns="47329" numCol="1" anchor="b" anchorCtr="0" compatLnSpc="1">
            <a:prstTxWarp prst="textNoShape">
              <a:avLst/>
            </a:prstTxWarp>
          </a:bodyPr>
          <a:lstStyle>
            <a:lvl1pPr algn="l" defTabSz="946150">
              <a:lnSpc>
                <a:spcPct val="100000"/>
              </a:lnSpc>
              <a:spcBef>
                <a:spcPct val="0"/>
              </a:spcBef>
              <a:defRPr sz="1200">
                <a:latin typeface="Times New Roman" pitchFamily="18" charset="0"/>
              </a:defRPr>
            </a:lvl1pPr>
          </a:lstStyle>
          <a:p>
            <a:endParaRPr lang="en-US" altLang="zh-CN"/>
          </a:p>
        </p:txBody>
      </p:sp>
      <p:sp>
        <p:nvSpPr>
          <p:cNvPr id="60423" name="Rectangle 7"/>
          <p:cNvSpPr>
            <a:spLocks noGrp="1" noChangeArrowheads="1"/>
          </p:cNvSpPr>
          <p:nvPr>
            <p:ph type="sldNum" sz="quarter" idx="5"/>
          </p:nvPr>
        </p:nvSpPr>
        <p:spPr bwMode="auto">
          <a:xfrm>
            <a:off x="3903663" y="9193213"/>
            <a:ext cx="29845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9" tIns="47329" rIns="94659" bIns="47329" numCol="1" anchor="b" anchorCtr="0" compatLnSpc="1">
            <a:prstTxWarp prst="textNoShape">
              <a:avLst/>
            </a:prstTxWarp>
          </a:bodyPr>
          <a:lstStyle>
            <a:lvl1pPr algn="r" defTabSz="946150">
              <a:lnSpc>
                <a:spcPct val="100000"/>
              </a:lnSpc>
              <a:spcBef>
                <a:spcPct val="0"/>
              </a:spcBef>
              <a:defRPr sz="1200">
                <a:latin typeface="Times New Roman" pitchFamily="18" charset="0"/>
              </a:defRPr>
            </a:lvl1pPr>
          </a:lstStyle>
          <a:p>
            <a:fld id="{3226A61A-A51F-4590-9E1E-5938672F8115}" type="slidenum">
              <a:rPr lang="en-US" altLang="zh-CN"/>
              <a:pPr/>
              <a:t>‹#›</a:t>
            </a:fld>
            <a:endParaRPr lang="en-US" altLang="zh-CN"/>
          </a:p>
        </p:txBody>
      </p:sp>
    </p:spTree>
    <p:extLst>
      <p:ext uri="{BB962C8B-B14F-4D97-AF65-F5344CB8AC3E}">
        <p14:creationId xmlns:p14="http://schemas.microsoft.com/office/powerpoint/2010/main" val="18049939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19F48AB-67BE-4F15-AB57-3E99E1F88797}" type="slidenum">
              <a:rPr lang="en-US" altLang="zh-CN"/>
              <a:pPr/>
              <a:t>4</a:t>
            </a:fld>
            <a:endParaRPr lang="en-US" altLang="zh-CN"/>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ACCC4CB-F2BA-404B-B574-5A4A75868CDA}" type="slidenum">
              <a:rPr lang="en-US" altLang="zh-CN"/>
              <a:pPr/>
              <a:t>8</a:t>
            </a:fld>
            <a:endParaRPr lang="en-US" altLang="zh-CN"/>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941E06F1-E6A2-42C9-8ACE-CCA2B39FC2FC}" type="datetime11">
              <a:rPr lang="zh-CN" altLang="en-US"/>
              <a:pPr/>
              <a:t>11:07:46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1570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0B56494-D15B-4F33-95CA-6D1B9745BC1E}" type="datetime11">
              <a:rPr lang="zh-CN" altLang="en-US"/>
              <a:pPr/>
              <a:t>11:07:46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4792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360A91E-6308-4CD3-858C-C0B282847BDA}" type="datetime11">
              <a:rPr lang="zh-CN" altLang="en-US"/>
              <a:pPr/>
              <a:t>11:07:46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73606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D513496-FC66-4570-9B89-C2EB01C75D54}" type="datetime11">
              <a:rPr lang="zh-CN" altLang="en-US"/>
              <a:pPr/>
              <a:t>11:07:46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410451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E156E6A-6A4B-43D4-BF78-183EEA202F66}" type="datetime11">
              <a:rPr lang="zh-CN" altLang="en-US"/>
              <a:pPr/>
              <a:t>11:07:46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57991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C985B260-BFBC-437A-A232-D864FA984DE7}" type="datetime11">
              <a:rPr lang="zh-CN" altLang="en-US"/>
              <a:pPr/>
              <a:t>11:07:46</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75779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B281A3F-05E9-4361-9A34-24A2AB1B16C4}" type="datetime11">
              <a:rPr lang="zh-CN" altLang="en-US"/>
              <a:pPr/>
              <a:t>11:07:46</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98766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A9FAF48-CD5B-4370-BE60-FD9BC37451EC}" type="datetime11">
              <a:rPr lang="zh-CN" altLang="en-US"/>
              <a:pPr/>
              <a:t>11:07:46</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32791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9BE00C2E-DA45-41CF-9A3C-F3287EF6E3B5}" type="datetime11">
              <a:rPr lang="zh-CN" altLang="en-US"/>
              <a:pPr/>
              <a:t>11:07:46</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886672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DD037AB-D4A7-4D6D-A3DF-2B3459BEB239}" type="datetime11">
              <a:rPr lang="zh-CN" altLang="en-US"/>
              <a:pPr/>
              <a:t>11:07:46</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25043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EDFD687-0F82-4A95-8FA9-006770DE6E21}" type="datetime11">
              <a:rPr lang="zh-CN" altLang="en-US"/>
              <a:pPr/>
              <a:t>11:07:46</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382759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3493" name="Rectangle 1029"/>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63494" name="Rectangle 1030"/>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a:lnSpc>
                <a:spcPct val="100000"/>
              </a:lnSpc>
              <a:spcBef>
                <a:spcPct val="0"/>
              </a:spcBef>
              <a:defRPr kumimoji="0" sz="1400">
                <a:latin typeface="+mn-lt"/>
              </a:defRPr>
            </a:lvl1pPr>
          </a:lstStyle>
          <a:p>
            <a:fld id="{112AFF53-1B3D-4FBD-9491-5FA06D629B44}" type="datetime11">
              <a:rPr lang="zh-CN" altLang="en-US"/>
              <a:pPr/>
              <a:t>11:07:46</a:t>
            </a:fld>
            <a:endParaRPr lang="en-US" altLang="zh-CN"/>
          </a:p>
        </p:txBody>
      </p:sp>
      <p:sp>
        <p:nvSpPr>
          <p:cNvPr id="63495" name="Rectangle 103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lnSpc>
                <a:spcPct val="100000"/>
              </a:lnSpc>
              <a:spcBef>
                <a:spcPct val="0"/>
              </a:spcBef>
              <a:defRPr kumimoji="0" sz="1400">
                <a:latin typeface="+mn-lt"/>
              </a:defRPr>
            </a:lvl1pPr>
          </a:lstStyle>
          <a:p>
            <a:endParaRPr lang="en-US" altLang="zh-CN"/>
          </a:p>
        </p:txBody>
      </p:sp>
      <p:sp>
        <p:nvSpPr>
          <p:cNvPr id="63497" name="Rectangle 103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2pPr>
      <a:lvl3pPr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3pPr>
      <a:lvl4pPr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4pPr>
      <a:lvl5pPr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21.xml"/><Relationship Id="rId1" Type="http://schemas.openxmlformats.org/officeDocument/2006/relationships/slideLayout" Target="../slideLayouts/slideLayout7.xml"/><Relationship Id="rId4" Type="http://schemas.openxmlformats.org/officeDocument/2006/relationships/slide" Target="slide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9" name="Rectangle 11"/>
          <p:cNvSpPr>
            <a:spLocks noChangeArrowheads="1"/>
          </p:cNvSpPr>
          <p:nvPr/>
        </p:nvSpPr>
        <p:spPr bwMode="auto">
          <a:xfrm>
            <a:off x="1403350" y="2349500"/>
            <a:ext cx="6121400"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609600" eaLnBrk="0" hangingPunct="0">
              <a:lnSpc>
                <a:spcPct val="180000"/>
              </a:lnSpc>
              <a:spcBef>
                <a:spcPct val="0"/>
              </a:spcBef>
            </a:pPr>
            <a:r>
              <a:rPr lang="en-US" altLang="zh-CN" sz="4000" b="1">
                <a:solidFill>
                  <a:srgbClr val="660033"/>
                </a:solidFill>
              </a:rPr>
              <a:t>  </a:t>
            </a:r>
            <a:r>
              <a:rPr lang="zh-CN" altLang="en-US" sz="4000" b="1">
                <a:solidFill>
                  <a:srgbClr val="660033"/>
                </a:solidFill>
              </a:rPr>
              <a:t>第三章 关系运算</a:t>
            </a:r>
          </a:p>
        </p:txBody>
      </p:sp>
      <p:grpSp>
        <p:nvGrpSpPr>
          <p:cNvPr id="683020" name="Group 12"/>
          <p:cNvGrpSpPr>
            <a:grpSpLocks/>
          </p:cNvGrpSpPr>
          <p:nvPr/>
        </p:nvGrpSpPr>
        <p:grpSpPr bwMode="auto">
          <a:xfrm>
            <a:off x="395288" y="404813"/>
            <a:ext cx="8382000" cy="1371600"/>
            <a:chOff x="0" y="288"/>
            <a:chExt cx="5760" cy="864"/>
          </a:xfrm>
        </p:grpSpPr>
        <p:sp>
          <p:nvSpPr>
            <p:cNvPr id="683021" name="Rectangle 13"/>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83022" name="Rectangle 14"/>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83023" name="Rectangle 15"/>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83024" name="Rectangle 16"/>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83025" name="Rectangle 17"/>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83026" name="Rectangle 18"/>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grpSp>
      <p:sp>
        <p:nvSpPr>
          <p:cNvPr id="683027" name="Rectangle 19"/>
          <p:cNvSpPr>
            <a:spLocks noChangeArrowheads="1"/>
          </p:cNvSpPr>
          <p:nvPr/>
        </p:nvSpPr>
        <p:spPr bwMode="auto">
          <a:xfrm>
            <a:off x="1331913" y="4292600"/>
            <a:ext cx="6400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lgn="ctr">
              <a:lnSpc>
                <a:spcPct val="100000"/>
              </a:lnSpc>
              <a:spcBef>
                <a:spcPct val="20000"/>
              </a:spcBef>
              <a:buClr>
                <a:schemeClr val="accent2"/>
              </a:buClr>
              <a:buSzPct val="80000"/>
              <a:buFont typeface="Wingdings" pitchFamily="2" charset="2"/>
              <a:buNone/>
            </a:pPr>
            <a:r>
              <a:rPr lang="zh-CN" altLang="en-US" sz="2800" b="1">
                <a:solidFill>
                  <a:schemeClr val="bg2"/>
                </a:solidFill>
              </a:rPr>
              <a:t>清华大学出版社</a:t>
            </a:r>
          </a:p>
          <a:p>
            <a:pPr marL="342900" indent="-342900" algn="ctr">
              <a:lnSpc>
                <a:spcPct val="100000"/>
              </a:lnSpc>
              <a:spcBef>
                <a:spcPct val="20000"/>
              </a:spcBef>
              <a:buClr>
                <a:schemeClr val="accent2"/>
              </a:buClr>
              <a:buSzPct val="80000"/>
              <a:buFont typeface="Wingdings" pitchFamily="2" charset="2"/>
              <a:buNone/>
            </a:pPr>
            <a:endParaRPr lang="zh-CN" altLang="en-US" sz="2800" b="1">
              <a:solidFill>
                <a:schemeClr val="bg2"/>
              </a:solidFill>
            </a:endParaRPr>
          </a:p>
          <a:p>
            <a:pPr marL="342900" indent="-342900" algn="ctr">
              <a:lnSpc>
                <a:spcPct val="100000"/>
              </a:lnSpc>
              <a:spcBef>
                <a:spcPct val="20000"/>
              </a:spcBef>
              <a:buClr>
                <a:schemeClr val="accent2"/>
              </a:buClr>
              <a:buSzPct val="80000"/>
              <a:buFont typeface="Wingdings" pitchFamily="2" charset="2"/>
              <a:buNone/>
            </a:pPr>
            <a:fld id="{3D7E11C2-7AF0-4142-AFB0-0E2926EC2F1D}" type="datetime2">
              <a:rPr lang="zh-CN" altLang="en-US" sz="2800" b="1">
                <a:solidFill>
                  <a:schemeClr val="bg2"/>
                </a:solidFill>
              </a:rPr>
              <a:pPr marL="342900" indent="-342900" algn="ctr">
                <a:lnSpc>
                  <a:spcPct val="100000"/>
                </a:lnSpc>
                <a:spcBef>
                  <a:spcPct val="20000"/>
                </a:spcBef>
                <a:buClr>
                  <a:schemeClr val="accent2"/>
                </a:buClr>
                <a:buSzPct val="80000"/>
                <a:buFont typeface="Wingdings" pitchFamily="2" charset="2"/>
                <a:buNone/>
              </a:pPr>
              <a:t>2016年12月27日</a:t>
            </a:fld>
            <a:endParaRPr lang="zh-CN" altLang="en-US" sz="2800" b="1">
              <a:solidFill>
                <a:schemeClr val="bg2"/>
              </a:solidFill>
            </a:endParaRPr>
          </a:p>
        </p:txBody>
      </p:sp>
      <p:sp>
        <p:nvSpPr>
          <p:cNvPr id="683028" name="Rectangle 20"/>
          <p:cNvSpPr>
            <a:spLocks noChangeArrowheads="1"/>
          </p:cNvSpPr>
          <p:nvPr/>
        </p:nvSpPr>
        <p:spPr bwMode="auto">
          <a:xfrm>
            <a:off x="2411413" y="620713"/>
            <a:ext cx="54006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609600">
              <a:lnSpc>
                <a:spcPct val="100000"/>
              </a:lnSpc>
              <a:spcBef>
                <a:spcPct val="0"/>
              </a:spcBef>
            </a:pPr>
            <a:r>
              <a:rPr lang="zh-CN" altLang="en-US" sz="4000" b="1">
                <a:solidFill>
                  <a:srgbClr val="000099"/>
                </a:solidFill>
                <a:effectLst>
                  <a:outerShdw blurRad="38100" dist="38100" dir="2700000" algn="tl">
                    <a:srgbClr val="C0C0C0"/>
                  </a:outerShdw>
                </a:effectLst>
              </a:rPr>
              <a:t>数据库原理（</a:t>
            </a:r>
            <a:r>
              <a:rPr lang="en-US" altLang="zh-CN" sz="4000" b="1">
                <a:solidFill>
                  <a:srgbClr val="000099"/>
                </a:solidFill>
                <a:effectLst>
                  <a:outerShdw blurRad="38100" dist="38100" dir="2700000" algn="tl">
                    <a:srgbClr val="C0C0C0"/>
                  </a:outerShdw>
                </a:effectLst>
              </a:rPr>
              <a:t>1</a:t>
            </a:r>
            <a:r>
              <a:rPr lang="zh-CN" altLang="en-US" sz="4000" b="1">
                <a:solidFill>
                  <a:srgbClr val="000099"/>
                </a:solidFill>
                <a:effectLst>
                  <a:outerShdw blurRad="38100" dist="38100" dir="2700000" algn="tl">
                    <a:srgbClr val="C0C0C0"/>
                  </a:outerShdw>
                </a:effectLst>
              </a:rPr>
              <a:t>）</a:t>
            </a:r>
            <a:endParaRPr lang="zh-CN" altLang="en-US" sz="4000" b="1" i="1">
              <a:solidFill>
                <a:schemeClr val="bg2"/>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9" name="Rectangle 5"/>
          <p:cNvSpPr>
            <a:spLocks noChangeArrowheads="1"/>
          </p:cNvSpPr>
          <p:nvPr/>
        </p:nvSpPr>
        <p:spPr bwMode="auto">
          <a:xfrm>
            <a:off x="179388" y="549275"/>
            <a:ext cx="8893175" cy="445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en-US" altLang="zh-CN" sz="2800" b="1" dirty="0">
                <a:solidFill>
                  <a:srgbClr val="660033"/>
                </a:solidFill>
              </a:rPr>
              <a:t>  2. </a:t>
            </a:r>
            <a:r>
              <a:rPr lang="zh-CN" altLang="en-US" sz="2800" b="1" dirty="0">
                <a:solidFill>
                  <a:srgbClr val="660033"/>
                </a:solidFill>
              </a:rPr>
              <a:t>差</a:t>
            </a:r>
            <a:r>
              <a:rPr lang="en-US" altLang="zh-CN" sz="2800" b="1" dirty="0">
                <a:solidFill>
                  <a:srgbClr val="660033"/>
                </a:solidFill>
              </a:rPr>
              <a:t>(</a:t>
            </a:r>
            <a:r>
              <a:rPr lang="en-US" altLang="zh-CN" sz="2800" b="1" dirty="0" smtClean="0">
                <a:solidFill>
                  <a:srgbClr val="660033"/>
                </a:solidFill>
              </a:rPr>
              <a:t>difference</a:t>
            </a:r>
            <a:r>
              <a:rPr lang="en-US" altLang="zh-CN" sz="2800" b="1" dirty="0">
                <a:solidFill>
                  <a:srgbClr val="660033"/>
                </a:solidFill>
              </a:rPr>
              <a:t>)</a:t>
            </a:r>
            <a:r>
              <a:rPr lang="zh-CN" altLang="en-US" sz="2800" b="1" dirty="0">
                <a:solidFill>
                  <a:srgbClr val="660033"/>
                </a:solidFill>
              </a:rPr>
              <a:t>：</a:t>
            </a:r>
            <a:r>
              <a:rPr lang="zh-CN" altLang="en-US" sz="2400" b="1" dirty="0">
                <a:solidFill>
                  <a:schemeClr val="bg1"/>
                </a:solidFill>
              </a:rPr>
              <a:t>设关系</a:t>
            </a:r>
            <a:r>
              <a:rPr lang="en-US" altLang="zh-CN" sz="2400" b="1" dirty="0">
                <a:solidFill>
                  <a:schemeClr val="bg1"/>
                </a:solidFill>
              </a:rPr>
              <a:t>R</a:t>
            </a:r>
            <a:r>
              <a:rPr lang="zh-CN" altLang="en-US" sz="2400" b="1" dirty="0">
                <a:solidFill>
                  <a:schemeClr val="bg1"/>
                </a:solidFill>
              </a:rPr>
              <a:t>和关系</a:t>
            </a:r>
            <a:r>
              <a:rPr lang="en-US" altLang="zh-CN" sz="2400" b="1" dirty="0">
                <a:solidFill>
                  <a:schemeClr val="bg1"/>
                </a:solidFill>
              </a:rPr>
              <a:t>S</a:t>
            </a:r>
            <a:r>
              <a:rPr lang="zh-CN" altLang="en-US" sz="2400" b="1" dirty="0">
                <a:solidFill>
                  <a:schemeClr val="bg1"/>
                </a:solidFill>
              </a:rPr>
              <a:t>具有相同的元数，</a:t>
            </a:r>
          </a:p>
          <a:p>
            <a:pPr>
              <a:lnSpc>
                <a:spcPct val="200000"/>
              </a:lnSpc>
            </a:pPr>
            <a:r>
              <a:rPr lang="zh-CN" altLang="en-US" sz="2400" b="1" dirty="0">
                <a:solidFill>
                  <a:schemeClr val="bg1"/>
                </a:solidFill>
              </a:rPr>
              <a:t>                        且相应的属性列具有相同的特征：</a:t>
            </a:r>
          </a:p>
          <a:p>
            <a:pPr eaLnBrk="0" hangingPunct="0">
              <a:lnSpc>
                <a:spcPct val="200000"/>
              </a:lnSpc>
            </a:pPr>
            <a:r>
              <a:rPr lang="zh-CN" altLang="en-US" sz="2800" b="1" dirty="0">
                <a:solidFill>
                  <a:schemeClr val="bg2"/>
                </a:solidFill>
              </a:rPr>
              <a:t>          </a:t>
            </a:r>
            <a:r>
              <a:rPr lang="en-US" altLang="zh-CN" sz="4000" b="1" dirty="0">
                <a:solidFill>
                  <a:srgbClr val="660033"/>
                </a:solidFill>
              </a:rPr>
              <a:t>R―S≡{</a:t>
            </a:r>
            <a:r>
              <a:rPr lang="en-US" altLang="zh-CN" sz="4000" b="1" dirty="0" err="1">
                <a:solidFill>
                  <a:srgbClr val="660033"/>
                </a:solidFill>
              </a:rPr>
              <a:t>t︱t∈R∧t</a:t>
            </a:r>
            <a:r>
              <a:rPr lang="en-US" altLang="zh-CN" sz="4000" b="1" dirty="0" err="1">
                <a:solidFill>
                  <a:srgbClr val="660033"/>
                </a:solidFill>
                <a:sym typeface="Symbol" pitchFamily="18" charset="2"/>
              </a:rPr>
              <a:t></a:t>
            </a:r>
            <a:r>
              <a:rPr lang="en-US" altLang="zh-CN" sz="4000" b="1" dirty="0" err="1">
                <a:solidFill>
                  <a:srgbClr val="660033"/>
                </a:solidFill>
              </a:rPr>
              <a:t>S</a:t>
            </a:r>
            <a:r>
              <a:rPr lang="en-US" altLang="zh-CN" sz="4000" b="1" dirty="0">
                <a:solidFill>
                  <a:srgbClr val="660033"/>
                </a:solidFill>
              </a:rPr>
              <a:t>}</a:t>
            </a:r>
          </a:p>
          <a:p>
            <a:pPr eaLnBrk="0" hangingPunct="0">
              <a:lnSpc>
                <a:spcPct val="200000"/>
              </a:lnSpc>
            </a:pPr>
            <a:r>
              <a:rPr lang="en-US" altLang="zh-CN" sz="2800" b="1" dirty="0">
                <a:solidFill>
                  <a:schemeClr val="bg2"/>
                </a:solidFill>
              </a:rPr>
              <a:t>    </a:t>
            </a:r>
            <a:r>
              <a:rPr lang="zh-CN" altLang="en-US" sz="2800" b="1" dirty="0">
                <a:solidFill>
                  <a:schemeClr val="bg2"/>
                </a:solidFill>
              </a:rPr>
              <a:t>其中：</a:t>
            </a:r>
            <a:r>
              <a:rPr lang="en-US" altLang="zh-CN" sz="2800" b="1" dirty="0">
                <a:solidFill>
                  <a:schemeClr val="bg2"/>
                </a:solidFill>
              </a:rPr>
              <a:t>t</a:t>
            </a:r>
            <a:r>
              <a:rPr lang="zh-CN" altLang="en-US" sz="2800" b="1" dirty="0">
                <a:solidFill>
                  <a:schemeClr val="bg2"/>
                </a:solidFill>
              </a:rPr>
              <a:t>是元组变量，</a:t>
            </a:r>
            <a:r>
              <a:rPr lang="en-US" altLang="zh-CN" sz="2800" b="1" dirty="0">
                <a:solidFill>
                  <a:schemeClr val="bg2"/>
                </a:solidFill>
              </a:rPr>
              <a:t>R</a:t>
            </a:r>
            <a:r>
              <a:rPr lang="zh-CN" altLang="en-US" sz="2800" b="1" dirty="0">
                <a:solidFill>
                  <a:schemeClr val="bg2"/>
                </a:solidFill>
              </a:rPr>
              <a:t>和</a:t>
            </a:r>
            <a:r>
              <a:rPr lang="en-US" altLang="zh-CN" sz="2800" b="1" dirty="0">
                <a:solidFill>
                  <a:schemeClr val="bg2"/>
                </a:solidFill>
              </a:rPr>
              <a:t>S</a:t>
            </a:r>
            <a:r>
              <a:rPr lang="zh-CN" altLang="en-US" sz="2800" b="1" dirty="0">
                <a:solidFill>
                  <a:schemeClr val="bg2"/>
                </a:solidFill>
              </a:rPr>
              <a:t>的元数相同。</a:t>
            </a:r>
          </a:p>
        </p:txBody>
      </p:sp>
      <p:sp>
        <p:nvSpPr>
          <p:cNvPr id="600070" name="Text Box 6"/>
          <p:cNvSpPr txBox="1">
            <a:spLocks noChangeArrowheads="1"/>
          </p:cNvSpPr>
          <p:nvPr/>
        </p:nvSpPr>
        <p:spPr bwMode="auto">
          <a:xfrm>
            <a:off x="755650" y="6021388"/>
            <a:ext cx="2303463"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zh-CN"/>
          </a:p>
        </p:txBody>
      </p:sp>
      <p:sp>
        <p:nvSpPr>
          <p:cNvPr id="600071" name="Text Box 7"/>
          <p:cNvSpPr txBox="1">
            <a:spLocks noChangeArrowheads="1"/>
          </p:cNvSpPr>
          <p:nvPr/>
        </p:nvSpPr>
        <p:spPr bwMode="auto">
          <a:xfrm>
            <a:off x="971550" y="5516563"/>
            <a:ext cx="1439863" cy="3111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solidFill>
                  <a:schemeClr val="bg2"/>
                </a:solidFill>
              </a:rPr>
              <a:t>举例：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144463" y="304800"/>
            <a:ext cx="8964612" cy="555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60000"/>
              </a:lnSpc>
            </a:pPr>
            <a:r>
              <a:rPr lang="en-US" altLang="zh-CN" sz="2400" b="1">
                <a:solidFill>
                  <a:srgbClr val="660033"/>
                </a:solidFill>
              </a:rPr>
              <a:t>3. </a:t>
            </a:r>
            <a:r>
              <a:rPr lang="zh-CN" altLang="en-US" sz="2400" b="1">
                <a:solidFill>
                  <a:srgbClr val="660033"/>
                </a:solidFill>
              </a:rPr>
              <a:t>笛卡儿积（</a:t>
            </a:r>
            <a:r>
              <a:rPr lang="en-US" altLang="zh-CN" sz="2400" b="1">
                <a:solidFill>
                  <a:srgbClr val="660033"/>
                </a:solidFill>
              </a:rPr>
              <a:t>cartesian product</a:t>
            </a:r>
            <a:r>
              <a:rPr lang="zh-CN" altLang="en-US" sz="2400" b="1">
                <a:solidFill>
                  <a:srgbClr val="660033"/>
                </a:solidFill>
              </a:rPr>
              <a:t>）</a:t>
            </a:r>
          </a:p>
          <a:p>
            <a:pPr eaLnBrk="0" hangingPunct="0">
              <a:lnSpc>
                <a:spcPct val="160000"/>
              </a:lnSpc>
            </a:pPr>
            <a:r>
              <a:rPr lang="zh-CN" altLang="en-US" sz="2400" b="1">
                <a:solidFill>
                  <a:schemeClr val="bg2"/>
                </a:solidFill>
              </a:rPr>
              <a:t>    </a:t>
            </a:r>
            <a:r>
              <a:rPr lang="zh-CN" altLang="en-US" sz="2400" b="1">
                <a:solidFill>
                  <a:schemeClr val="bg1"/>
                </a:solidFill>
              </a:rPr>
              <a:t>设关系</a:t>
            </a:r>
            <a:r>
              <a:rPr lang="en-US" altLang="zh-CN" sz="2400" b="1">
                <a:solidFill>
                  <a:schemeClr val="bg1"/>
                </a:solidFill>
              </a:rPr>
              <a:t>R</a:t>
            </a:r>
            <a:r>
              <a:rPr lang="zh-CN" altLang="en-US" sz="2400" b="1">
                <a:solidFill>
                  <a:schemeClr val="bg1"/>
                </a:solidFill>
              </a:rPr>
              <a:t>和关系</a:t>
            </a:r>
            <a:r>
              <a:rPr lang="en-US" altLang="zh-CN" sz="2400" b="1">
                <a:solidFill>
                  <a:schemeClr val="bg1"/>
                </a:solidFill>
              </a:rPr>
              <a:t>S</a:t>
            </a:r>
            <a:r>
              <a:rPr lang="zh-CN" altLang="en-US" sz="2400" b="1">
                <a:solidFill>
                  <a:schemeClr val="bg1"/>
                </a:solidFill>
              </a:rPr>
              <a:t>的元数分别为</a:t>
            </a:r>
            <a:r>
              <a:rPr lang="en-US" altLang="zh-CN" sz="2400" b="1">
                <a:solidFill>
                  <a:schemeClr val="bg1"/>
                </a:solidFill>
              </a:rPr>
              <a:t>r</a:t>
            </a:r>
            <a:r>
              <a:rPr lang="zh-CN" altLang="en-US" sz="2400" b="1">
                <a:solidFill>
                  <a:schemeClr val="bg1"/>
                </a:solidFill>
              </a:rPr>
              <a:t>和</a:t>
            </a:r>
            <a:r>
              <a:rPr lang="en-US" altLang="zh-CN" sz="2400" b="1">
                <a:solidFill>
                  <a:schemeClr val="bg1"/>
                </a:solidFill>
              </a:rPr>
              <a:t>s</a:t>
            </a:r>
            <a:r>
              <a:rPr lang="zh-CN" altLang="en-US" sz="2400" b="1">
                <a:solidFill>
                  <a:schemeClr val="bg1"/>
                </a:solidFill>
              </a:rPr>
              <a:t>。定义</a:t>
            </a:r>
            <a:r>
              <a:rPr lang="en-US" altLang="zh-CN" sz="2400" b="1">
                <a:solidFill>
                  <a:schemeClr val="bg1"/>
                </a:solidFill>
              </a:rPr>
              <a:t>R</a:t>
            </a:r>
            <a:r>
              <a:rPr lang="zh-CN" altLang="en-US" sz="2400" b="1">
                <a:solidFill>
                  <a:schemeClr val="bg1"/>
                </a:solidFill>
              </a:rPr>
              <a:t>和</a:t>
            </a:r>
            <a:r>
              <a:rPr lang="en-US" altLang="zh-CN" sz="2400" b="1">
                <a:solidFill>
                  <a:schemeClr val="bg1"/>
                </a:solidFill>
              </a:rPr>
              <a:t>S</a:t>
            </a:r>
            <a:r>
              <a:rPr lang="zh-CN" altLang="en-US" sz="2400" b="1">
                <a:solidFill>
                  <a:schemeClr val="bg1"/>
                </a:solidFill>
              </a:rPr>
              <a:t>的笛卡儿积</a:t>
            </a:r>
            <a:r>
              <a:rPr lang="en-US" altLang="zh-CN" sz="2400" b="1">
                <a:solidFill>
                  <a:schemeClr val="bg1"/>
                </a:solidFill>
              </a:rPr>
              <a:t>R×S</a:t>
            </a:r>
            <a:r>
              <a:rPr lang="zh-CN" altLang="en-US" sz="2400" b="1">
                <a:solidFill>
                  <a:schemeClr val="bg1"/>
                </a:solidFill>
              </a:rPr>
              <a:t>是一个（</a:t>
            </a:r>
            <a:r>
              <a:rPr lang="en-US" altLang="zh-CN" sz="2400" b="1">
                <a:solidFill>
                  <a:schemeClr val="bg1"/>
                </a:solidFill>
              </a:rPr>
              <a:t>r+s</a:t>
            </a:r>
            <a:r>
              <a:rPr lang="zh-CN" altLang="en-US" sz="2400" b="1">
                <a:solidFill>
                  <a:schemeClr val="bg1"/>
                </a:solidFill>
              </a:rPr>
              <a:t>）元的元组集合，每个元组的前</a:t>
            </a:r>
            <a:r>
              <a:rPr lang="en-US" altLang="zh-CN" sz="2400" b="1">
                <a:solidFill>
                  <a:schemeClr val="bg1"/>
                </a:solidFill>
              </a:rPr>
              <a:t>r</a:t>
            </a:r>
            <a:r>
              <a:rPr lang="zh-CN" altLang="en-US" sz="2400" b="1">
                <a:solidFill>
                  <a:schemeClr val="bg1"/>
                </a:solidFill>
              </a:rPr>
              <a:t>个分量（属性值）来自</a:t>
            </a:r>
            <a:r>
              <a:rPr lang="en-US" altLang="zh-CN" sz="2400" b="1">
                <a:solidFill>
                  <a:schemeClr val="bg1"/>
                </a:solidFill>
              </a:rPr>
              <a:t>R</a:t>
            </a:r>
            <a:r>
              <a:rPr lang="zh-CN" altLang="en-US" sz="2400" b="1">
                <a:solidFill>
                  <a:schemeClr val="bg1"/>
                </a:solidFill>
              </a:rPr>
              <a:t>的一个元组，后</a:t>
            </a:r>
            <a:r>
              <a:rPr lang="en-US" altLang="zh-CN" sz="2400" b="1">
                <a:solidFill>
                  <a:schemeClr val="bg1"/>
                </a:solidFill>
              </a:rPr>
              <a:t>s</a:t>
            </a:r>
            <a:r>
              <a:rPr lang="zh-CN" altLang="en-US" sz="2400" b="1">
                <a:solidFill>
                  <a:schemeClr val="bg1"/>
                </a:solidFill>
              </a:rPr>
              <a:t>个分量是</a:t>
            </a:r>
            <a:r>
              <a:rPr lang="en-US" altLang="zh-CN" sz="2400" b="1">
                <a:solidFill>
                  <a:schemeClr val="bg1"/>
                </a:solidFill>
              </a:rPr>
              <a:t>S</a:t>
            </a:r>
            <a:r>
              <a:rPr lang="zh-CN" altLang="en-US" sz="2400" b="1">
                <a:solidFill>
                  <a:schemeClr val="bg1"/>
                </a:solidFill>
              </a:rPr>
              <a:t>的一个元组，记为</a:t>
            </a:r>
            <a:r>
              <a:rPr lang="en-US" altLang="zh-CN" sz="2400" b="1">
                <a:solidFill>
                  <a:schemeClr val="bg1"/>
                </a:solidFill>
              </a:rPr>
              <a:t>R×S</a:t>
            </a:r>
            <a:r>
              <a:rPr lang="zh-CN" altLang="en-US" sz="2400" b="1">
                <a:solidFill>
                  <a:schemeClr val="bg1"/>
                </a:solidFill>
              </a:rPr>
              <a:t>。</a:t>
            </a:r>
          </a:p>
          <a:p>
            <a:pPr eaLnBrk="0" hangingPunct="0">
              <a:lnSpc>
                <a:spcPct val="160000"/>
              </a:lnSpc>
            </a:pPr>
            <a:r>
              <a:rPr lang="zh-CN" altLang="en-US" sz="2400" b="1">
                <a:solidFill>
                  <a:schemeClr val="bg2"/>
                </a:solidFill>
              </a:rPr>
              <a:t> 形式定义如下：               </a:t>
            </a:r>
          </a:p>
          <a:p>
            <a:pPr eaLnBrk="0" hangingPunct="0">
              <a:lnSpc>
                <a:spcPct val="160000"/>
              </a:lnSpc>
            </a:pPr>
            <a:r>
              <a:rPr lang="zh-CN" altLang="en-US" sz="3600" b="1">
                <a:solidFill>
                  <a:srgbClr val="660033"/>
                </a:solidFill>
              </a:rPr>
              <a:t> </a:t>
            </a:r>
            <a:r>
              <a:rPr lang="en-US" altLang="zh-CN" sz="4000" b="1">
                <a:solidFill>
                  <a:srgbClr val="660033"/>
                </a:solidFill>
              </a:rPr>
              <a:t>R×S≡{t︱t=&lt;t</a:t>
            </a:r>
            <a:r>
              <a:rPr lang="en-US" altLang="zh-CN" sz="4000" b="1" baseline="30000">
                <a:solidFill>
                  <a:srgbClr val="660033"/>
                </a:solidFill>
              </a:rPr>
              <a:t>r</a:t>
            </a:r>
            <a:r>
              <a:rPr lang="en-US" altLang="zh-CN" sz="4000" b="1">
                <a:solidFill>
                  <a:srgbClr val="660033"/>
                </a:solidFill>
              </a:rPr>
              <a:t>,t</a:t>
            </a:r>
            <a:r>
              <a:rPr lang="en-US" altLang="zh-CN" sz="4000" b="1" baseline="30000">
                <a:solidFill>
                  <a:srgbClr val="660033"/>
                </a:solidFill>
              </a:rPr>
              <a:t>s</a:t>
            </a:r>
            <a:r>
              <a:rPr lang="en-US" altLang="zh-CN" sz="4000" b="1">
                <a:solidFill>
                  <a:srgbClr val="660033"/>
                </a:solidFill>
              </a:rPr>
              <a:t>&gt;∧t</a:t>
            </a:r>
            <a:r>
              <a:rPr lang="en-US" altLang="zh-CN" sz="4000" b="1" baseline="30000">
                <a:solidFill>
                  <a:srgbClr val="660033"/>
                </a:solidFill>
              </a:rPr>
              <a:t>r</a:t>
            </a:r>
            <a:r>
              <a:rPr lang="en-US" altLang="zh-CN" sz="4000" b="1">
                <a:solidFill>
                  <a:srgbClr val="660033"/>
                </a:solidFill>
              </a:rPr>
              <a:t>∈R∧t</a:t>
            </a:r>
            <a:r>
              <a:rPr lang="en-US" altLang="zh-CN" sz="4000" b="1" baseline="30000">
                <a:solidFill>
                  <a:srgbClr val="660033"/>
                </a:solidFill>
              </a:rPr>
              <a:t>s</a:t>
            </a:r>
            <a:r>
              <a:rPr lang="en-US" altLang="zh-CN" sz="4000" b="1">
                <a:solidFill>
                  <a:srgbClr val="660033"/>
                </a:solidFill>
              </a:rPr>
              <a:t>∈S}</a:t>
            </a:r>
          </a:p>
          <a:p>
            <a:pPr eaLnBrk="0" hangingPunct="0">
              <a:lnSpc>
                <a:spcPct val="160000"/>
              </a:lnSpc>
            </a:pPr>
            <a:r>
              <a:rPr lang="en-US" altLang="zh-CN" sz="2800" b="1">
                <a:solidFill>
                  <a:schemeClr val="bg2"/>
                </a:solidFill>
                <a:cs typeface="Times New Roman" pitchFamily="18" charset="0"/>
              </a:rPr>
              <a:t> </a:t>
            </a:r>
            <a:r>
              <a:rPr lang="zh-CN" altLang="en-US" sz="2800" b="1">
                <a:solidFill>
                  <a:schemeClr val="bg2"/>
                </a:solidFill>
                <a:cs typeface="Times New Roman" pitchFamily="18" charset="0"/>
              </a:rPr>
              <a:t>若</a:t>
            </a:r>
            <a:r>
              <a:rPr lang="en-US" altLang="zh-CN" sz="2800" b="1">
                <a:solidFill>
                  <a:schemeClr val="bg2"/>
                </a:solidFill>
                <a:cs typeface="Times New Roman" pitchFamily="18" charset="0"/>
              </a:rPr>
              <a:t>R</a:t>
            </a:r>
            <a:r>
              <a:rPr lang="zh-CN" altLang="en-US" sz="2800" b="1">
                <a:solidFill>
                  <a:schemeClr val="bg2"/>
                </a:solidFill>
                <a:cs typeface="Times New Roman" pitchFamily="18" charset="0"/>
              </a:rPr>
              <a:t>有</a:t>
            </a:r>
            <a:r>
              <a:rPr lang="en-US" altLang="zh-CN" sz="2800" b="1">
                <a:solidFill>
                  <a:schemeClr val="bg2"/>
                </a:solidFill>
                <a:cs typeface="Times New Roman" pitchFamily="18" charset="0"/>
              </a:rPr>
              <a:t>n</a:t>
            </a:r>
            <a:r>
              <a:rPr lang="zh-CN" altLang="en-US" sz="2800" b="1">
                <a:solidFill>
                  <a:schemeClr val="bg2"/>
                </a:solidFill>
                <a:cs typeface="Times New Roman" pitchFamily="18" charset="0"/>
              </a:rPr>
              <a:t>个元组，</a:t>
            </a:r>
            <a:r>
              <a:rPr lang="en-US" altLang="zh-CN" sz="2800" b="1">
                <a:solidFill>
                  <a:schemeClr val="bg2"/>
                </a:solidFill>
                <a:cs typeface="Times New Roman" pitchFamily="18" charset="0"/>
              </a:rPr>
              <a:t>S</a:t>
            </a:r>
            <a:r>
              <a:rPr lang="zh-CN" altLang="en-US" sz="2800" b="1">
                <a:solidFill>
                  <a:schemeClr val="bg2"/>
                </a:solidFill>
                <a:cs typeface="Times New Roman" pitchFamily="18" charset="0"/>
              </a:rPr>
              <a:t>有</a:t>
            </a:r>
            <a:r>
              <a:rPr lang="en-US" altLang="zh-CN" sz="2800" b="1">
                <a:solidFill>
                  <a:schemeClr val="bg2"/>
                </a:solidFill>
                <a:cs typeface="Times New Roman" pitchFamily="18" charset="0"/>
              </a:rPr>
              <a:t>m</a:t>
            </a:r>
            <a:r>
              <a:rPr lang="zh-CN" altLang="en-US" sz="2800" b="1">
                <a:solidFill>
                  <a:schemeClr val="bg2"/>
                </a:solidFill>
                <a:cs typeface="Times New Roman" pitchFamily="18" charset="0"/>
              </a:rPr>
              <a:t>个元组，则</a:t>
            </a:r>
            <a:r>
              <a:rPr lang="en-US" altLang="zh-CN" sz="2800" b="1">
                <a:solidFill>
                  <a:schemeClr val="bg2"/>
                </a:solidFill>
                <a:cs typeface="Times New Roman" pitchFamily="18" charset="0"/>
              </a:rPr>
              <a:t>R×S</a:t>
            </a:r>
            <a:r>
              <a:rPr lang="zh-CN" altLang="en-US" sz="2800" b="1">
                <a:solidFill>
                  <a:schemeClr val="bg2"/>
                </a:solidFill>
                <a:cs typeface="Times New Roman" pitchFamily="18" charset="0"/>
              </a:rPr>
              <a:t>有</a:t>
            </a:r>
            <a:r>
              <a:rPr lang="en-US" altLang="zh-CN" sz="2800" b="1">
                <a:solidFill>
                  <a:schemeClr val="bg2"/>
                </a:solidFill>
                <a:cs typeface="Times New Roman" pitchFamily="18" charset="0"/>
              </a:rPr>
              <a:t>n×m</a:t>
            </a:r>
            <a:r>
              <a:rPr lang="zh-CN" altLang="en-US" sz="2800" b="1">
                <a:solidFill>
                  <a:schemeClr val="bg2"/>
                </a:solidFill>
                <a:cs typeface="Times New Roman" pitchFamily="18" charset="0"/>
              </a:rPr>
              <a:t>个元组。</a:t>
            </a:r>
            <a:endParaRPr lang="zh-CN" altLang="en-US" sz="2800" b="1">
              <a:solidFill>
                <a:schemeClr val="bg2"/>
              </a:solidFill>
            </a:endParaRPr>
          </a:p>
        </p:txBody>
      </p:sp>
      <p:sp>
        <p:nvSpPr>
          <p:cNvPr id="601091" name="Rectangle 3"/>
          <p:cNvSpPr>
            <a:spLocks noGrp="1" noChangeArrowheads="1"/>
          </p:cNvSpPr>
          <p:nvPr>
            <p:ph type="title" idx="4294967295"/>
          </p:nvPr>
        </p:nvSpPr>
        <p:spPr/>
        <p:txBody>
          <a:bodyPr/>
          <a:lstStyle/>
          <a:p>
            <a:r>
              <a:rPr lang="en-US" altLang="zh-CN"/>
              <a:t>         </a:t>
            </a:r>
          </a:p>
        </p:txBody>
      </p:sp>
      <p:sp>
        <p:nvSpPr>
          <p:cNvPr id="602117" name="Text Box 1029"/>
          <p:cNvSpPr txBox="1">
            <a:spLocks noChangeArrowheads="1"/>
          </p:cNvSpPr>
          <p:nvPr/>
        </p:nvSpPr>
        <p:spPr bwMode="auto">
          <a:xfrm>
            <a:off x="755650" y="6165850"/>
            <a:ext cx="1439863" cy="3111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solidFill>
                  <a:schemeClr val="bg2"/>
                </a:solidFill>
              </a:rPr>
              <a:t>举例：</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ChangeArrowheads="1"/>
          </p:cNvSpPr>
          <p:nvPr/>
        </p:nvSpPr>
        <p:spPr bwMode="auto">
          <a:xfrm>
            <a:off x="0" y="44450"/>
            <a:ext cx="9144000" cy="256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60000"/>
              </a:lnSpc>
            </a:pPr>
            <a:r>
              <a:rPr lang="en-US" altLang="zh-CN" sz="2400" b="1">
                <a:solidFill>
                  <a:srgbClr val="660033"/>
                </a:solidFill>
              </a:rPr>
              <a:t>  </a:t>
            </a:r>
            <a:r>
              <a:rPr lang="en-US" altLang="zh-CN" sz="2800" b="1">
                <a:solidFill>
                  <a:srgbClr val="660033"/>
                </a:solidFill>
              </a:rPr>
              <a:t>4. </a:t>
            </a:r>
            <a:r>
              <a:rPr lang="zh-CN" altLang="en-US" sz="2800" b="1">
                <a:solidFill>
                  <a:srgbClr val="660033"/>
                </a:solidFill>
              </a:rPr>
              <a:t>投影（</a:t>
            </a:r>
            <a:r>
              <a:rPr lang="en-US" altLang="zh-CN" sz="2800" b="1">
                <a:solidFill>
                  <a:srgbClr val="660033"/>
                </a:solidFill>
              </a:rPr>
              <a:t>projection</a:t>
            </a:r>
            <a:r>
              <a:rPr lang="zh-CN" altLang="en-US" sz="2800" b="1">
                <a:solidFill>
                  <a:srgbClr val="660033"/>
                </a:solidFill>
              </a:rPr>
              <a:t>）：</a:t>
            </a:r>
          </a:p>
          <a:p>
            <a:pPr eaLnBrk="0" hangingPunct="0">
              <a:lnSpc>
                <a:spcPct val="160000"/>
              </a:lnSpc>
            </a:pPr>
            <a:r>
              <a:rPr lang="zh-CN" altLang="en-US" sz="2800" b="1">
                <a:solidFill>
                  <a:schemeClr val="bg2"/>
                </a:solidFill>
              </a:rPr>
              <a:t>        </a:t>
            </a:r>
            <a:r>
              <a:rPr lang="zh-CN" altLang="en-US" sz="2800" b="1">
                <a:solidFill>
                  <a:schemeClr val="bg1"/>
                </a:solidFill>
              </a:rPr>
              <a:t>对一个关系进行垂直分割</a:t>
            </a:r>
            <a:r>
              <a:rPr lang="en-US" altLang="zh-CN" sz="2800" b="1">
                <a:solidFill>
                  <a:schemeClr val="bg1"/>
                </a:solidFill>
              </a:rPr>
              <a:t>,</a:t>
            </a:r>
            <a:r>
              <a:rPr lang="zh-CN" altLang="en-US" sz="2800" b="1">
                <a:solidFill>
                  <a:schemeClr val="bg1"/>
                </a:solidFill>
              </a:rPr>
              <a:t>消去某些列，</a:t>
            </a:r>
          </a:p>
          <a:p>
            <a:pPr eaLnBrk="0" hangingPunct="0">
              <a:lnSpc>
                <a:spcPct val="160000"/>
              </a:lnSpc>
            </a:pPr>
            <a:r>
              <a:rPr lang="zh-CN" altLang="en-US" sz="2800" b="1">
                <a:solidFill>
                  <a:schemeClr val="bg1"/>
                </a:solidFill>
              </a:rPr>
              <a:t>    并重新安排列的顺序</a:t>
            </a:r>
            <a:r>
              <a:rPr lang="en-US" altLang="zh-CN" sz="2800" b="1">
                <a:solidFill>
                  <a:schemeClr val="bg1"/>
                </a:solidFill>
              </a:rPr>
              <a:t>,</a:t>
            </a:r>
            <a:r>
              <a:rPr lang="zh-CN" altLang="en-US" sz="2800" b="1">
                <a:solidFill>
                  <a:schemeClr val="bg1"/>
                </a:solidFill>
              </a:rPr>
              <a:t>再删去重复元组。</a:t>
            </a:r>
          </a:p>
        </p:txBody>
      </p:sp>
      <p:sp>
        <p:nvSpPr>
          <p:cNvPr id="602115" name="Rectangle 3"/>
          <p:cNvSpPr>
            <a:spLocks noChangeArrowheads="1"/>
          </p:cNvSpPr>
          <p:nvPr/>
        </p:nvSpPr>
        <p:spPr bwMode="auto">
          <a:xfrm>
            <a:off x="0" y="4868863"/>
            <a:ext cx="918051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en-US" altLang="zh-CN" sz="2800" b="1">
                <a:solidFill>
                  <a:srgbClr val="660033"/>
                </a:solidFill>
              </a:rPr>
              <a:t>π</a:t>
            </a:r>
            <a:r>
              <a:rPr lang="en-US" altLang="zh-CN" sz="2800" b="1" baseline="-25000">
                <a:solidFill>
                  <a:srgbClr val="660033"/>
                </a:solidFill>
              </a:rPr>
              <a:t>i1,…,im</a:t>
            </a:r>
            <a:r>
              <a:rPr lang="en-US" altLang="zh-CN" sz="2800" b="1">
                <a:solidFill>
                  <a:srgbClr val="660033"/>
                </a:solidFill>
              </a:rPr>
              <a:t>(R)≡{t|t=&lt;t</a:t>
            </a:r>
            <a:r>
              <a:rPr lang="en-US" altLang="zh-CN" sz="2800" b="1" baseline="-25000">
                <a:solidFill>
                  <a:srgbClr val="660033"/>
                </a:solidFill>
              </a:rPr>
              <a:t>i1</a:t>
            </a:r>
            <a:r>
              <a:rPr lang="en-US" altLang="zh-CN" sz="2800" b="1">
                <a:solidFill>
                  <a:srgbClr val="660033"/>
                </a:solidFill>
              </a:rPr>
              <a:t>,</a:t>
            </a:r>
            <a:r>
              <a:rPr lang="en-US" altLang="zh-CN" sz="2800" b="1">
                <a:solidFill>
                  <a:srgbClr val="660033"/>
                </a:solidFill>
                <a:latin typeface="Times New Roman"/>
              </a:rPr>
              <a:t>…</a:t>
            </a:r>
            <a:r>
              <a:rPr lang="en-US" altLang="zh-CN" sz="2800" b="1">
                <a:solidFill>
                  <a:srgbClr val="660033"/>
                </a:solidFill>
              </a:rPr>
              <a:t>,t</a:t>
            </a:r>
            <a:r>
              <a:rPr lang="en-US" altLang="zh-CN" sz="2800" b="1" baseline="-25000">
                <a:solidFill>
                  <a:srgbClr val="660033"/>
                </a:solidFill>
              </a:rPr>
              <a:t>im</a:t>
            </a:r>
            <a:r>
              <a:rPr lang="en-US" altLang="zh-CN" sz="2800" b="1">
                <a:solidFill>
                  <a:srgbClr val="660033"/>
                </a:solidFill>
              </a:rPr>
              <a:t> &gt;∧&lt;t</a:t>
            </a:r>
            <a:r>
              <a:rPr lang="en-US" altLang="zh-CN" sz="2800" b="1" baseline="-25000">
                <a:solidFill>
                  <a:srgbClr val="660033"/>
                </a:solidFill>
              </a:rPr>
              <a:t>1</a:t>
            </a:r>
            <a:r>
              <a:rPr lang="en-US" altLang="zh-CN" sz="2800" b="1">
                <a:solidFill>
                  <a:srgbClr val="660033"/>
                </a:solidFill>
              </a:rPr>
              <a:t>,</a:t>
            </a:r>
            <a:r>
              <a:rPr lang="en-US" altLang="zh-CN" sz="2800" b="1">
                <a:solidFill>
                  <a:srgbClr val="660033"/>
                </a:solidFill>
                <a:latin typeface="Times New Roman"/>
              </a:rPr>
              <a:t>…</a:t>
            </a:r>
            <a:r>
              <a:rPr lang="en-US" altLang="zh-CN" sz="2800" b="1">
                <a:solidFill>
                  <a:srgbClr val="660033"/>
                </a:solidFill>
              </a:rPr>
              <a:t>,t</a:t>
            </a:r>
            <a:r>
              <a:rPr lang="en-US" altLang="zh-CN" sz="2800" b="1" baseline="-25000">
                <a:solidFill>
                  <a:srgbClr val="660033"/>
                </a:solidFill>
              </a:rPr>
              <a:t>m</a:t>
            </a:r>
            <a:r>
              <a:rPr lang="en-US" altLang="zh-CN" sz="2800" b="1">
                <a:solidFill>
                  <a:srgbClr val="660033"/>
                </a:solidFill>
              </a:rPr>
              <a:t>&gt;∈R</a:t>
            </a:r>
            <a:r>
              <a:rPr lang="en-US" altLang="zh-CN" sz="2400" b="1">
                <a:solidFill>
                  <a:srgbClr val="660033"/>
                </a:solidFill>
                <a:sym typeface="Symbol" pitchFamily="18" charset="2"/>
              </a:rPr>
              <a:t>,1mk</a:t>
            </a:r>
            <a:r>
              <a:rPr lang="en-US" altLang="zh-CN" sz="2400" b="1">
                <a:solidFill>
                  <a:srgbClr val="660033"/>
                </a:solidFill>
              </a:rPr>
              <a:t>}</a:t>
            </a:r>
          </a:p>
        </p:txBody>
      </p:sp>
      <p:sp>
        <p:nvSpPr>
          <p:cNvPr id="602116" name="Rectangle 4"/>
          <p:cNvSpPr>
            <a:spLocks noChangeArrowheads="1"/>
          </p:cNvSpPr>
          <p:nvPr/>
        </p:nvSpPr>
        <p:spPr bwMode="auto">
          <a:xfrm>
            <a:off x="250825" y="2636838"/>
            <a:ext cx="8713788"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zh-CN" altLang="en-US" sz="2400" b="1">
                <a:solidFill>
                  <a:schemeClr val="bg2"/>
                </a:solidFill>
              </a:rPr>
              <a:t>设关系</a:t>
            </a:r>
            <a:r>
              <a:rPr lang="en-US" altLang="zh-CN" sz="2400" b="1">
                <a:solidFill>
                  <a:schemeClr val="bg2"/>
                </a:solidFill>
              </a:rPr>
              <a:t>R</a:t>
            </a:r>
            <a:r>
              <a:rPr lang="zh-CN" altLang="en-US" sz="2400" b="1">
                <a:solidFill>
                  <a:schemeClr val="bg2"/>
                </a:solidFill>
              </a:rPr>
              <a:t>是</a:t>
            </a:r>
            <a:r>
              <a:rPr lang="en-US" altLang="zh-CN" sz="2400" b="1">
                <a:solidFill>
                  <a:schemeClr val="bg2"/>
                </a:solidFill>
              </a:rPr>
              <a:t>k</a:t>
            </a:r>
            <a:r>
              <a:rPr lang="zh-CN" altLang="en-US" sz="2400" b="1">
                <a:solidFill>
                  <a:schemeClr val="bg2"/>
                </a:solidFill>
              </a:rPr>
              <a:t>元关系，</a:t>
            </a:r>
            <a:r>
              <a:rPr lang="en-US" altLang="zh-CN" sz="2400" b="1">
                <a:solidFill>
                  <a:schemeClr val="bg2"/>
                </a:solidFill>
              </a:rPr>
              <a:t>R</a:t>
            </a:r>
            <a:r>
              <a:rPr lang="zh-CN" altLang="en-US" sz="2400" b="1">
                <a:solidFill>
                  <a:schemeClr val="bg2"/>
                </a:solidFill>
              </a:rPr>
              <a:t>在其分量</a:t>
            </a:r>
            <a:r>
              <a:rPr lang="en-US" altLang="zh-CN" sz="2400" b="1">
                <a:solidFill>
                  <a:schemeClr val="bg2"/>
                </a:solidFill>
              </a:rPr>
              <a:t>A</a:t>
            </a:r>
            <a:r>
              <a:rPr lang="en-US" altLang="zh-CN" sz="2400" b="1" baseline="-25000">
                <a:solidFill>
                  <a:schemeClr val="bg2"/>
                </a:solidFill>
              </a:rPr>
              <a:t>i1</a:t>
            </a:r>
            <a:r>
              <a:rPr lang="en-US" altLang="zh-CN" sz="2400" b="1">
                <a:solidFill>
                  <a:schemeClr val="bg2"/>
                </a:solidFill>
              </a:rPr>
              <a:t>,</a:t>
            </a:r>
            <a:r>
              <a:rPr lang="en-US" altLang="zh-CN" sz="2400" b="1">
                <a:solidFill>
                  <a:schemeClr val="bg2"/>
                </a:solidFill>
                <a:latin typeface="Times New Roman"/>
              </a:rPr>
              <a:t>…</a:t>
            </a:r>
            <a:r>
              <a:rPr lang="en-US" altLang="zh-CN" sz="2400" b="1">
                <a:solidFill>
                  <a:schemeClr val="bg2"/>
                </a:solidFill>
              </a:rPr>
              <a:t>,A</a:t>
            </a:r>
            <a:r>
              <a:rPr lang="en-US" altLang="zh-CN" sz="2400" b="1" baseline="-25000">
                <a:solidFill>
                  <a:schemeClr val="bg2"/>
                </a:solidFill>
              </a:rPr>
              <a:t>im</a:t>
            </a:r>
            <a:r>
              <a:rPr lang="en-US" altLang="zh-CN" sz="2400" b="1">
                <a:solidFill>
                  <a:schemeClr val="bg2"/>
                </a:solidFill>
              </a:rPr>
              <a:t>(m≤k,</a:t>
            </a:r>
            <a:r>
              <a:rPr lang="en-US" altLang="zh-CN" sz="2400" b="1">
                <a:solidFill>
                  <a:schemeClr val="bg2"/>
                </a:solidFill>
                <a:latin typeface="Times New Roman"/>
              </a:rPr>
              <a:t>…</a:t>
            </a:r>
            <a:r>
              <a:rPr lang="en-US" altLang="zh-CN" sz="2400" b="1">
                <a:solidFill>
                  <a:schemeClr val="bg2"/>
                </a:solidFill>
              </a:rPr>
              <a:t>,i1,</a:t>
            </a:r>
            <a:r>
              <a:rPr lang="en-US" altLang="zh-CN" sz="2400" b="1">
                <a:solidFill>
                  <a:schemeClr val="bg2"/>
                </a:solidFill>
                <a:latin typeface="Times New Roman"/>
              </a:rPr>
              <a:t>…</a:t>
            </a:r>
            <a:r>
              <a:rPr lang="en-US" altLang="zh-CN" sz="2400" b="1">
                <a:solidFill>
                  <a:schemeClr val="bg2"/>
                </a:solidFill>
              </a:rPr>
              <a:t>,im</a:t>
            </a:r>
            <a:r>
              <a:rPr lang="zh-CN" altLang="en-US" sz="2400" b="1">
                <a:solidFill>
                  <a:schemeClr val="bg2"/>
                </a:solidFill>
              </a:rPr>
              <a:t>为</a:t>
            </a:r>
            <a:r>
              <a:rPr lang="en-US" altLang="zh-CN" sz="2400" b="1">
                <a:solidFill>
                  <a:schemeClr val="bg2"/>
                </a:solidFill>
              </a:rPr>
              <a:t>1</a:t>
            </a:r>
            <a:r>
              <a:rPr lang="zh-CN" altLang="en-US" sz="2400" b="1">
                <a:solidFill>
                  <a:schemeClr val="bg2"/>
                </a:solidFill>
              </a:rPr>
              <a:t>到</a:t>
            </a:r>
            <a:r>
              <a:rPr lang="en-US" altLang="zh-CN" sz="2400" b="1">
                <a:solidFill>
                  <a:schemeClr val="bg2"/>
                </a:solidFill>
              </a:rPr>
              <a:t>k</a:t>
            </a:r>
            <a:r>
              <a:rPr lang="zh-CN" altLang="en-US" sz="2400" b="1">
                <a:solidFill>
                  <a:schemeClr val="bg2"/>
                </a:solidFill>
              </a:rPr>
              <a:t>之间的整数</a:t>
            </a:r>
            <a:r>
              <a:rPr lang="en-US" altLang="zh-CN" sz="2400" b="1">
                <a:solidFill>
                  <a:schemeClr val="bg2"/>
                </a:solidFill>
              </a:rPr>
              <a:t>)</a:t>
            </a:r>
            <a:r>
              <a:rPr lang="zh-CN" altLang="en-US" sz="2400" b="1">
                <a:solidFill>
                  <a:schemeClr val="bg2"/>
                </a:solidFill>
              </a:rPr>
              <a:t>上的投影用</a:t>
            </a:r>
            <a:r>
              <a:rPr lang="en-US" altLang="zh-CN" sz="2400" b="1">
                <a:solidFill>
                  <a:schemeClr val="bg2"/>
                </a:solidFill>
              </a:rPr>
              <a:t>π</a:t>
            </a:r>
            <a:r>
              <a:rPr lang="en-US" altLang="zh-CN" sz="2400" b="1" baseline="-25000">
                <a:solidFill>
                  <a:schemeClr val="bg2"/>
                </a:solidFill>
              </a:rPr>
              <a:t>i1</a:t>
            </a:r>
            <a:r>
              <a:rPr lang="en-US" altLang="zh-CN" sz="2400" b="1">
                <a:solidFill>
                  <a:schemeClr val="bg2"/>
                </a:solidFill>
              </a:rPr>
              <a:t>,</a:t>
            </a:r>
            <a:r>
              <a:rPr lang="en-US" altLang="zh-CN" sz="2400" b="1">
                <a:solidFill>
                  <a:schemeClr val="bg2"/>
                </a:solidFill>
                <a:latin typeface="Times New Roman"/>
              </a:rPr>
              <a:t>…</a:t>
            </a:r>
            <a:r>
              <a:rPr lang="en-US" altLang="zh-CN" sz="2400" b="1">
                <a:solidFill>
                  <a:schemeClr val="bg2"/>
                </a:solidFill>
              </a:rPr>
              <a:t>,</a:t>
            </a:r>
            <a:r>
              <a:rPr lang="en-US" altLang="zh-CN" sz="2400" b="1" baseline="-25000">
                <a:solidFill>
                  <a:schemeClr val="bg2"/>
                </a:solidFill>
              </a:rPr>
              <a:t>im</a:t>
            </a:r>
            <a:r>
              <a:rPr lang="zh-CN" altLang="en-US" sz="2400" b="1">
                <a:solidFill>
                  <a:schemeClr val="bg2"/>
                </a:solidFill>
              </a:rPr>
              <a:t>（</a:t>
            </a:r>
            <a:r>
              <a:rPr lang="en-US" altLang="zh-CN" sz="2400" b="1">
                <a:solidFill>
                  <a:schemeClr val="bg2"/>
                </a:solidFill>
              </a:rPr>
              <a:t>R</a:t>
            </a:r>
            <a:r>
              <a:rPr lang="zh-CN" altLang="en-US" sz="2400" b="1">
                <a:solidFill>
                  <a:schemeClr val="bg2"/>
                </a:solidFill>
              </a:rPr>
              <a:t>）表示，它是从</a:t>
            </a:r>
            <a:r>
              <a:rPr lang="en-US" altLang="zh-CN" sz="2400" b="1">
                <a:solidFill>
                  <a:schemeClr val="bg2"/>
                </a:solidFill>
              </a:rPr>
              <a:t>R</a:t>
            </a:r>
            <a:r>
              <a:rPr lang="zh-CN" altLang="en-US" sz="2400" b="1">
                <a:solidFill>
                  <a:schemeClr val="bg2"/>
                </a:solidFill>
              </a:rPr>
              <a:t>中选择若干属性列组成的一个</a:t>
            </a:r>
            <a:r>
              <a:rPr lang="en-US" altLang="zh-CN" sz="2400" b="1">
                <a:solidFill>
                  <a:schemeClr val="bg2"/>
                </a:solidFill>
              </a:rPr>
              <a:t>m</a:t>
            </a:r>
            <a:r>
              <a:rPr lang="zh-CN" altLang="en-US" sz="2400" b="1">
                <a:solidFill>
                  <a:schemeClr val="bg2"/>
                </a:solidFill>
              </a:rPr>
              <a:t>元元组的集合，形式定义如下：</a:t>
            </a:r>
          </a:p>
        </p:txBody>
      </p:sp>
      <p:sp>
        <p:nvSpPr>
          <p:cNvPr id="700418" name="Text Box 2"/>
          <p:cNvSpPr txBox="1">
            <a:spLocks noChangeArrowheads="1"/>
          </p:cNvSpPr>
          <p:nvPr/>
        </p:nvSpPr>
        <p:spPr bwMode="auto">
          <a:xfrm>
            <a:off x="611188" y="6237288"/>
            <a:ext cx="1439862" cy="3111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solidFill>
                  <a:schemeClr val="bg2"/>
                </a:solidFill>
              </a:rPr>
              <a:t>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16"/>
                                        </p:tgtEl>
                                        <p:attrNameLst>
                                          <p:attrName>style.visibility</p:attrName>
                                        </p:attrNameLst>
                                      </p:cBhvr>
                                      <p:to>
                                        <p:strVal val="visible"/>
                                      </p:to>
                                    </p:set>
                                    <p:animEffect transition="in" filter="blinds(horizontal)">
                                      <p:cBhvr>
                                        <p:cTn id="7" dur="500"/>
                                        <p:tgtEl>
                                          <p:spTgt spid="602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2115"/>
                                        </p:tgtEl>
                                        <p:attrNameLst>
                                          <p:attrName>style.visibility</p:attrName>
                                        </p:attrNameLst>
                                      </p:cBhvr>
                                      <p:to>
                                        <p:strVal val="visible"/>
                                      </p:to>
                                    </p:set>
                                    <p:animEffect transition="in" filter="blinds(horizontal)">
                                      <p:cBhvr>
                                        <p:cTn id="12" dur="500"/>
                                        <p:tgtEl>
                                          <p:spTgt spid="60211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00418"/>
                                        </p:tgtEl>
                                        <p:attrNameLst>
                                          <p:attrName>style.visibility</p:attrName>
                                        </p:attrNameLst>
                                      </p:cBhvr>
                                      <p:to>
                                        <p:strVal val="visible"/>
                                      </p:to>
                                    </p:set>
                                    <p:animEffect transition="in" filter="blinds(horizontal)">
                                      <p:cBhvr>
                                        <p:cTn id="15" dur="500"/>
                                        <p:tgtEl>
                                          <p:spTgt spid="70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p:bldP spid="602116" grpId="0"/>
      <p:bldP spid="7004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ChangeArrowheads="1"/>
          </p:cNvSpPr>
          <p:nvPr/>
        </p:nvSpPr>
        <p:spPr bwMode="auto">
          <a:xfrm>
            <a:off x="0" y="115888"/>
            <a:ext cx="9601200" cy="116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00000"/>
              </a:lnSpc>
            </a:pPr>
            <a:r>
              <a:rPr lang="en-US" altLang="zh-CN" sz="2800" b="1">
                <a:solidFill>
                  <a:srgbClr val="660033"/>
                </a:solidFill>
              </a:rPr>
              <a:t>  5. </a:t>
            </a:r>
            <a:r>
              <a:rPr lang="zh-CN" altLang="en-US" sz="2800" b="1">
                <a:solidFill>
                  <a:srgbClr val="660033"/>
                </a:solidFill>
              </a:rPr>
              <a:t>选择</a:t>
            </a:r>
            <a:r>
              <a:rPr lang="en-US" altLang="zh-CN" sz="2800" b="1">
                <a:solidFill>
                  <a:srgbClr val="660033"/>
                </a:solidFill>
              </a:rPr>
              <a:t>(selection) </a:t>
            </a:r>
          </a:p>
          <a:p>
            <a:pPr eaLnBrk="0" hangingPunct="0">
              <a:lnSpc>
                <a:spcPct val="100000"/>
              </a:lnSpc>
            </a:pPr>
            <a:r>
              <a:rPr lang="en-US" altLang="zh-CN" sz="2400" b="1">
                <a:solidFill>
                  <a:schemeClr val="bg2"/>
                </a:solidFill>
              </a:rPr>
              <a:t>  </a:t>
            </a:r>
            <a:r>
              <a:rPr lang="zh-CN" altLang="en-US" sz="2800" b="1">
                <a:solidFill>
                  <a:schemeClr val="bg1"/>
                </a:solidFill>
              </a:rPr>
              <a:t>根据某些条件对关系做水平分割</a:t>
            </a:r>
            <a:r>
              <a:rPr lang="en-US" altLang="zh-CN" sz="2800" b="1">
                <a:solidFill>
                  <a:schemeClr val="bg1"/>
                </a:solidFill>
              </a:rPr>
              <a:t>,</a:t>
            </a:r>
            <a:r>
              <a:rPr lang="zh-CN" altLang="en-US" sz="2800" b="1">
                <a:solidFill>
                  <a:schemeClr val="bg1"/>
                </a:solidFill>
              </a:rPr>
              <a:t>选择符合条件的元组。</a:t>
            </a:r>
            <a:endParaRPr lang="zh-CN" altLang="en-US" sz="3200" b="1">
              <a:solidFill>
                <a:schemeClr val="bg1"/>
              </a:solidFill>
            </a:endParaRPr>
          </a:p>
        </p:txBody>
      </p:sp>
      <p:grpSp>
        <p:nvGrpSpPr>
          <p:cNvPr id="604165" name="Group 1029"/>
          <p:cNvGrpSpPr>
            <a:grpSpLocks/>
          </p:cNvGrpSpPr>
          <p:nvPr/>
        </p:nvGrpSpPr>
        <p:grpSpPr bwMode="auto">
          <a:xfrm>
            <a:off x="0" y="1412875"/>
            <a:ext cx="9180513" cy="3260725"/>
            <a:chOff x="0" y="890"/>
            <a:chExt cx="5783" cy="2054"/>
          </a:xfrm>
        </p:grpSpPr>
        <p:sp>
          <p:nvSpPr>
            <p:cNvPr id="603139" name="Rectangle 3"/>
            <p:cNvSpPr>
              <a:spLocks noChangeArrowheads="1"/>
            </p:cNvSpPr>
            <p:nvPr/>
          </p:nvSpPr>
          <p:spPr bwMode="auto">
            <a:xfrm>
              <a:off x="0" y="890"/>
              <a:ext cx="5760"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b="1">
                  <a:solidFill>
                    <a:srgbClr val="000099"/>
                  </a:solidFill>
                </a:rPr>
                <a:t>   </a:t>
              </a:r>
              <a:r>
                <a:rPr lang="zh-CN" altLang="en-US" sz="2400" b="1">
                  <a:solidFill>
                    <a:srgbClr val="000099"/>
                  </a:solidFill>
                </a:rPr>
                <a:t>条件用命题公式</a:t>
              </a:r>
              <a:r>
                <a:rPr lang="en-US" altLang="zh-CN" sz="2400" b="1">
                  <a:solidFill>
                    <a:srgbClr val="000099"/>
                  </a:solidFill>
                </a:rPr>
                <a:t>F</a:t>
              </a:r>
              <a:r>
                <a:rPr lang="zh-CN" altLang="en-US" sz="2400" b="1">
                  <a:solidFill>
                    <a:schemeClr val="bg2"/>
                  </a:solidFill>
                </a:rPr>
                <a:t>（即计算在括号中的条件表达式）</a:t>
              </a:r>
              <a:r>
                <a:rPr lang="zh-CN" altLang="en-US" sz="2400" b="1">
                  <a:solidFill>
                    <a:srgbClr val="000099"/>
                  </a:solidFill>
                </a:rPr>
                <a:t>表示</a:t>
              </a:r>
              <a:r>
                <a:rPr lang="en-US" altLang="zh-CN" sz="2400" b="1">
                  <a:solidFill>
                    <a:schemeClr val="bg2"/>
                  </a:solidFill>
                </a:rPr>
                <a:t>.</a:t>
              </a:r>
            </a:p>
          </p:txBody>
        </p:sp>
        <p:sp>
          <p:nvSpPr>
            <p:cNvPr id="603140" name="Rectangle 4"/>
            <p:cNvSpPr>
              <a:spLocks noChangeArrowheads="1"/>
            </p:cNvSpPr>
            <p:nvPr/>
          </p:nvSpPr>
          <p:spPr bwMode="auto">
            <a:xfrm>
              <a:off x="181" y="1253"/>
              <a:ext cx="5602" cy="16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40000"/>
                </a:lnSpc>
              </a:pPr>
              <a:r>
                <a:rPr lang="en-US" altLang="zh-CN" sz="2400" b="1">
                  <a:solidFill>
                    <a:schemeClr val="bg1"/>
                  </a:solidFill>
                </a:rPr>
                <a:t> </a:t>
              </a:r>
              <a:r>
                <a:rPr lang="en-US" altLang="zh-CN" sz="2400" b="1">
                  <a:solidFill>
                    <a:srgbClr val="000099"/>
                  </a:solidFill>
                </a:rPr>
                <a:t>F</a:t>
              </a:r>
              <a:r>
                <a:rPr lang="zh-CN" altLang="en-US" sz="2400" b="1">
                  <a:solidFill>
                    <a:srgbClr val="000099"/>
                  </a:solidFill>
                </a:rPr>
                <a:t>中的运算对象</a:t>
              </a:r>
              <a:r>
                <a:rPr lang="en-US" altLang="zh-CN" sz="2400" b="1">
                  <a:solidFill>
                    <a:srgbClr val="000099"/>
                  </a:solidFill>
                </a:rPr>
                <a:t>:</a:t>
              </a:r>
              <a:r>
                <a:rPr lang="en-US" altLang="zh-CN" sz="2400" b="1">
                  <a:solidFill>
                    <a:schemeClr val="bg2"/>
                  </a:solidFill>
                </a:rPr>
                <a:t>  </a:t>
              </a:r>
              <a:r>
                <a:rPr lang="zh-CN" altLang="en-US" sz="2400" b="1">
                  <a:solidFill>
                    <a:schemeClr val="bg2"/>
                  </a:solidFill>
                </a:rPr>
                <a:t>常量</a:t>
              </a:r>
              <a:r>
                <a:rPr lang="en-US" altLang="zh-CN" sz="2400" b="1">
                  <a:solidFill>
                    <a:schemeClr val="bg2"/>
                  </a:solidFill>
                </a:rPr>
                <a:t>(</a:t>
              </a:r>
              <a:r>
                <a:rPr lang="zh-CN" altLang="en-US" sz="2400" b="1">
                  <a:solidFill>
                    <a:schemeClr val="bg2"/>
                  </a:solidFill>
                </a:rPr>
                <a:t>用引号括起来）</a:t>
              </a:r>
              <a:r>
                <a:rPr lang="en-US" altLang="zh-CN" sz="2400" b="1">
                  <a:solidFill>
                    <a:schemeClr val="bg2"/>
                  </a:solidFill>
                </a:rPr>
                <a:t>,</a:t>
              </a:r>
            </a:p>
            <a:p>
              <a:pPr>
                <a:lnSpc>
                  <a:spcPct val="140000"/>
                </a:lnSpc>
              </a:pPr>
              <a:r>
                <a:rPr lang="en-US" altLang="zh-CN" sz="2400" b="1">
                  <a:solidFill>
                    <a:schemeClr val="bg2"/>
                  </a:solidFill>
                </a:rPr>
                <a:t>                 </a:t>
              </a:r>
              <a:r>
                <a:rPr lang="zh-CN" altLang="en-US" sz="2400" b="1">
                  <a:solidFill>
                    <a:schemeClr val="bg2"/>
                  </a:solidFill>
                </a:rPr>
                <a:t>元组分量（属性名或列的序号），</a:t>
              </a:r>
            </a:p>
            <a:p>
              <a:pPr>
                <a:lnSpc>
                  <a:spcPct val="140000"/>
                </a:lnSpc>
              </a:pPr>
              <a:r>
                <a:rPr lang="zh-CN" altLang="en-US" sz="2400" b="1">
                  <a:solidFill>
                    <a:schemeClr val="bg2"/>
                  </a:solidFill>
                </a:rPr>
                <a:t>                 算术比较运算符</a:t>
              </a:r>
              <a:r>
                <a:rPr lang="en-US" altLang="zh-CN" sz="2400" b="1">
                  <a:solidFill>
                    <a:schemeClr val="bg2"/>
                  </a:solidFill>
                </a:rPr>
                <a:t>:</a:t>
              </a:r>
              <a:r>
                <a:rPr lang="zh-CN" altLang="en-US" sz="2400" b="1">
                  <a:solidFill>
                    <a:schemeClr val="bg2"/>
                  </a:solidFill>
                </a:rPr>
                <a:t>＜，≤，＞，≥，＝，≠</a:t>
              </a:r>
              <a:r>
                <a:rPr lang="en-US" altLang="zh-CN" sz="2400" b="1">
                  <a:solidFill>
                    <a:schemeClr val="bg2"/>
                  </a:solidFill>
                </a:rPr>
                <a:t>,</a:t>
              </a:r>
            </a:p>
            <a:p>
              <a:pPr>
                <a:lnSpc>
                  <a:spcPct val="140000"/>
                </a:lnSpc>
              </a:pPr>
              <a:r>
                <a:rPr lang="en-US" altLang="zh-CN" sz="2400" b="1">
                  <a:solidFill>
                    <a:schemeClr val="bg2"/>
                  </a:solidFill>
                </a:rPr>
                <a:t>                 </a:t>
              </a:r>
              <a:r>
                <a:rPr lang="zh-CN" altLang="en-US" sz="2400" b="1">
                  <a:solidFill>
                    <a:schemeClr val="bg2"/>
                  </a:solidFill>
                </a:rPr>
                <a:t>逻辑运算符</a:t>
              </a:r>
              <a:r>
                <a:rPr lang="en-US" altLang="zh-CN" sz="2400" b="1">
                  <a:solidFill>
                    <a:schemeClr val="bg2"/>
                  </a:solidFill>
                </a:rPr>
                <a:t>: ∧</a:t>
              </a:r>
              <a:r>
                <a:rPr lang="zh-CN" altLang="en-US" sz="2400" b="1">
                  <a:solidFill>
                    <a:schemeClr val="bg2"/>
                  </a:solidFill>
                </a:rPr>
                <a:t>，∨，┐。</a:t>
              </a:r>
            </a:p>
          </p:txBody>
        </p:sp>
      </p:grpSp>
      <p:grpSp>
        <p:nvGrpSpPr>
          <p:cNvPr id="604164" name="Group 1028"/>
          <p:cNvGrpSpPr>
            <a:grpSpLocks/>
          </p:cNvGrpSpPr>
          <p:nvPr/>
        </p:nvGrpSpPr>
        <p:grpSpPr bwMode="auto">
          <a:xfrm>
            <a:off x="468313" y="4702175"/>
            <a:ext cx="9144000" cy="1822450"/>
            <a:chOff x="114" y="3113"/>
            <a:chExt cx="5760" cy="1148"/>
          </a:xfrm>
        </p:grpSpPr>
        <p:sp>
          <p:nvSpPr>
            <p:cNvPr id="603141" name="Rectangle 5"/>
            <p:cNvSpPr>
              <a:spLocks noChangeArrowheads="1"/>
            </p:cNvSpPr>
            <p:nvPr/>
          </p:nvSpPr>
          <p:spPr bwMode="auto">
            <a:xfrm>
              <a:off x="114" y="3113"/>
              <a:ext cx="5760" cy="8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pPr>
              <a:r>
                <a:rPr lang="zh-CN" altLang="en-US" sz="2400" b="1">
                  <a:solidFill>
                    <a:schemeClr val="bg2"/>
                  </a:solidFill>
                </a:rPr>
                <a:t>关系</a:t>
              </a:r>
              <a:r>
                <a:rPr lang="en-US" altLang="zh-CN" sz="2400" b="1">
                  <a:solidFill>
                    <a:schemeClr val="bg2"/>
                  </a:solidFill>
                </a:rPr>
                <a:t>R</a:t>
              </a:r>
              <a:r>
                <a:rPr lang="zh-CN" altLang="en-US" sz="2400" b="1">
                  <a:solidFill>
                    <a:schemeClr val="bg2"/>
                  </a:solidFill>
                </a:rPr>
                <a:t>关于公式</a:t>
              </a:r>
              <a:r>
                <a:rPr lang="en-US" altLang="zh-CN" sz="2400" b="1">
                  <a:solidFill>
                    <a:schemeClr val="bg2"/>
                  </a:solidFill>
                </a:rPr>
                <a:t>F</a:t>
              </a:r>
              <a:r>
                <a:rPr lang="zh-CN" altLang="en-US" sz="2400" b="1">
                  <a:solidFill>
                    <a:schemeClr val="bg2"/>
                  </a:solidFill>
                </a:rPr>
                <a:t>的选择操作用</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R</a:t>
              </a:r>
              <a:r>
                <a:rPr lang="zh-CN" altLang="en-US" sz="2400" b="1">
                  <a:solidFill>
                    <a:schemeClr val="bg2"/>
                  </a:solidFill>
                </a:rPr>
                <a:t>）表示，形式定义如下：</a:t>
              </a:r>
            </a:p>
            <a:p>
              <a:pPr>
                <a:lnSpc>
                  <a:spcPct val="120000"/>
                </a:lnSpc>
              </a:pPr>
              <a:r>
                <a:rPr lang="zh-CN" altLang="en-US" sz="3200" b="1">
                  <a:solidFill>
                    <a:srgbClr val="660033"/>
                  </a:solidFill>
                </a:rPr>
                <a:t>        </a:t>
              </a:r>
              <a:r>
                <a:rPr lang="en-US" altLang="zh-CN" sz="3200" b="1">
                  <a:solidFill>
                    <a:srgbClr val="660033"/>
                  </a:solidFill>
                </a:rPr>
                <a:t>σ</a:t>
              </a:r>
              <a:r>
                <a:rPr lang="en-US" altLang="zh-CN" sz="3200" b="1" baseline="-25000">
                  <a:solidFill>
                    <a:srgbClr val="660033"/>
                  </a:solidFill>
                </a:rPr>
                <a:t>F</a:t>
              </a:r>
              <a:r>
                <a:rPr lang="zh-CN" altLang="en-US" sz="3200" b="1">
                  <a:solidFill>
                    <a:srgbClr val="660033"/>
                  </a:solidFill>
                </a:rPr>
                <a:t>（</a:t>
              </a:r>
              <a:r>
                <a:rPr lang="en-US" altLang="zh-CN" sz="3200" b="1">
                  <a:solidFill>
                    <a:srgbClr val="660033"/>
                  </a:solidFill>
                </a:rPr>
                <a:t>R</a:t>
              </a:r>
              <a:r>
                <a:rPr lang="zh-CN" altLang="en-US" sz="3200" b="1">
                  <a:solidFill>
                    <a:srgbClr val="660033"/>
                  </a:solidFill>
                </a:rPr>
                <a:t>）</a:t>
              </a:r>
              <a:r>
                <a:rPr lang="en-US" altLang="zh-CN" sz="3200" b="1">
                  <a:solidFill>
                    <a:srgbClr val="660033"/>
                  </a:solidFill>
                </a:rPr>
                <a:t>={t|t∈R∧F(t)=</a:t>
              </a:r>
              <a:r>
                <a:rPr lang="en-US" altLang="zh-CN" sz="3200" b="1">
                  <a:solidFill>
                    <a:srgbClr val="660033"/>
                  </a:solidFill>
                  <a:latin typeface="Times New Roman"/>
                </a:rPr>
                <a:t>‘</a:t>
              </a:r>
              <a:r>
                <a:rPr lang="en-US" altLang="zh-CN" sz="3200" b="1">
                  <a:solidFill>
                    <a:srgbClr val="660033"/>
                  </a:solidFill>
                </a:rPr>
                <a:t>T</a:t>
              </a:r>
              <a:r>
                <a:rPr lang="en-US" altLang="zh-CN" sz="3200" b="1">
                  <a:solidFill>
                    <a:srgbClr val="660033"/>
                  </a:solidFill>
                  <a:latin typeface="Times New Roman"/>
                </a:rPr>
                <a:t>’</a:t>
              </a:r>
              <a:r>
                <a:rPr lang="en-US" altLang="zh-CN" sz="3200" b="1">
                  <a:solidFill>
                    <a:srgbClr val="660033"/>
                  </a:solidFill>
                </a:rPr>
                <a:t>}</a:t>
              </a:r>
            </a:p>
          </p:txBody>
        </p:sp>
        <p:sp>
          <p:nvSpPr>
            <p:cNvPr id="604163" name="Text Box 1027"/>
            <p:cNvSpPr txBox="1">
              <a:spLocks noChangeArrowheads="1"/>
            </p:cNvSpPr>
            <p:nvPr/>
          </p:nvSpPr>
          <p:spPr bwMode="auto">
            <a:xfrm>
              <a:off x="295" y="4065"/>
              <a:ext cx="907" cy="19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solidFill>
                    <a:schemeClr val="bg2"/>
                  </a:solidFill>
                </a:rPr>
                <a:t>举例：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65"/>
                                        </p:tgtEl>
                                        <p:attrNameLst>
                                          <p:attrName>style.visibility</p:attrName>
                                        </p:attrNameLst>
                                      </p:cBhvr>
                                      <p:to>
                                        <p:strVal val="visible"/>
                                      </p:to>
                                    </p:set>
                                    <p:animEffect transition="in" filter="blinds(horizontal)">
                                      <p:cBhvr>
                                        <p:cTn id="7" dur="500"/>
                                        <p:tgtEl>
                                          <p:spTgt spid="604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4164"/>
                                        </p:tgtEl>
                                        <p:attrNameLst>
                                          <p:attrName>style.visibility</p:attrName>
                                        </p:attrNameLst>
                                      </p:cBhvr>
                                      <p:to>
                                        <p:strVal val="visible"/>
                                      </p:to>
                                    </p:set>
                                    <p:animEffect transition="in" filter="blinds(horizontal)">
                                      <p:cBhvr>
                                        <p:cTn id="12" dur="500"/>
                                        <p:tgtEl>
                                          <p:spTgt spid="604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ChangeArrowheads="1"/>
          </p:cNvSpPr>
          <p:nvPr/>
        </p:nvSpPr>
        <p:spPr bwMode="auto">
          <a:xfrm>
            <a:off x="0" y="90488"/>
            <a:ext cx="9144000" cy="420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20000"/>
              </a:lnSpc>
            </a:pPr>
            <a:r>
              <a:rPr lang="en-US" altLang="zh-CN" sz="2400" b="1">
                <a:solidFill>
                  <a:srgbClr val="000099"/>
                </a:solidFill>
              </a:rPr>
              <a:t>  </a:t>
            </a:r>
            <a:r>
              <a:rPr lang="zh-CN" altLang="en-US" sz="2400" b="1">
                <a:solidFill>
                  <a:srgbClr val="000099"/>
                </a:solidFill>
              </a:rPr>
              <a:t>三、关系代数的组合操作</a:t>
            </a:r>
          </a:p>
          <a:p>
            <a:pPr eaLnBrk="0" hangingPunct="0">
              <a:lnSpc>
                <a:spcPct val="120000"/>
              </a:lnSpc>
            </a:pPr>
            <a:r>
              <a:rPr lang="zh-CN" altLang="en-US" sz="2400" b="1">
                <a:solidFill>
                  <a:srgbClr val="660033"/>
                </a:solidFill>
              </a:rPr>
              <a:t>  </a:t>
            </a:r>
            <a:r>
              <a:rPr lang="en-US" altLang="zh-CN" sz="2400" b="1">
                <a:solidFill>
                  <a:srgbClr val="660033"/>
                </a:solidFill>
              </a:rPr>
              <a:t>1</a:t>
            </a:r>
            <a:r>
              <a:rPr lang="zh-CN" altLang="en-US" sz="2400" b="1">
                <a:solidFill>
                  <a:srgbClr val="660033"/>
                </a:solidFill>
              </a:rPr>
              <a:t>、交（</a:t>
            </a:r>
            <a:r>
              <a:rPr lang="en-US" altLang="zh-CN" sz="2400" b="1">
                <a:solidFill>
                  <a:srgbClr val="660033"/>
                </a:solidFill>
              </a:rPr>
              <a:t>intersection</a:t>
            </a:r>
            <a:r>
              <a:rPr lang="zh-CN" altLang="en-US" sz="2400" b="1">
                <a:solidFill>
                  <a:srgbClr val="660033"/>
                </a:solidFill>
              </a:rPr>
              <a:t>）</a:t>
            </a:r>
          </a:p>
          <a:p>
            <a:pPr eaLnBrk="0" hangingPunct="0">
              <a:lnSpc>
                <a:spcPct val="120000"/>
              </a:lnSpc>
            </a:pPr>
            <a:r>
              <a:rPr lang="zh-CN" altLang="en-US" sz="2400" b="1">
                <a:solidFill>
                  <a:schemeClr val="bg2"/>
                </a:solidFill>
              </a:rPr>
              <a:t>   设关系</a:t>
            </a:r>
            <a:r>
              <a:rPr lang="en-US" altLang="zh-CN" sz="2400" b="1">
                <a:solidFill>
                  <a:schemeClr val="bg2"/>
                </a:solidFill>
              </a:rPr>
              <a:t>R</a:t>
            </a:r>
            <a:r>
              <a:rPr lang="zh-CN" altLang="en-US" sz="2400" b="1">
                <a:solidFill>
                  <a:schemeClr val="bg2"/>
                </a:solidFill>
              </a:rPr>
              <a:t>和关系</a:t>
            </a:r>
            <a:r>
              <a:rPr lang="en-US" altLang="zh-CN" sz="2400" b="1">
                <a:solidFill>
                  <a:schemeClr val="bg2"/>
                </a:solidFill>
              </a:rPr>
              <a:t>S</a:t>
            </a:r>
            <a:r>
              <a:rPr lang="zh-CN" altLang="en-US" sz="2400" b="1">
                <a:solidFill>
                  <a:schemeClr val="bg2"/>
                </a:solidFill>
              </a:rPr>
              <a:t>具有相同的元数</a:t>
            </a:r>
            <a:r>
              <a:rPr lang="en-US" altLang="zh-CN" sz="2400" b="1">
                <a:solidFill>
                  <a:schemeClr val="bg2"/>
                </a:solidFill>
              </a:rPr>
              <a:t>n</a:t>
            </a:r>
            <a:r>
              <a:rPr lang="zh-CN" altLang="en-US" sz="2400" b="1">
                <a:solidFill>
                  <a:schemeClr val="bg2"/>
                </a:solidFill>
              </a:rPr>
              <a:t>（即两个关系都有</a:t>
            </a:r>
            <a:r>
              <a:rPr lang="en-US" altLang="zh-CN" sz="2400" b="1">
                <a:solidFill>
                  <a:schemeClr val="bg2"/>
                </a:solidFill>
              </a:rPr>
              <a:t>n</a:t>
            </a:r>
            <a:r>
              <a:rPr lang="zh-CN" altLang="en-US" sz="2400" b="1">
                <a:solidFill>
                  <a:schemeClr val="bg2"/>
                </a:solidFill>
              </a:rPr>
              <a:t>个属性），而且相应的属性取自同一个域。关系</a:t>
            </a:r>
            <a:r>
              <a:rPr lang="en-US" altLang="zh-CN" sz="2400" b="1">
                <a:solidFill>
                  <a:schemeClr val="bg2"/>
                </a:solidFill>
              </a:rPr>
              <a:t>R</a:t>
            </a:r>
            <a:r>
              <a:rPr lang="zh-CN" altLang="en-US" sz="2400" b="1">
                <a:solidFill>
                  <a:schemeClr val="bg2"/>
                </a:solidFill>
              </a:rPr>
              <a:t>和</a:t>
            </a:r>
            <a:r>
              <a:rPr lang="en-US" altLang="zh-CN" sz="2400" b="1">
                <a:solidFill>
                  <a:schemeClr val="bg2"/>
                </a:solidFill>
              </a:rPr>
              <a:t>S</a:t>
            </a:r>
            <a:r>
              <a:rPr lang="zh-CN" altLang="en-US" sz="2400" b="1">
                <a:solidFill>
                  <a:schemeClr val="bg2"/>
                </a:solidFill>
              </a:rPr>
              <a:t>的交记为</a:t>
            </a:r>
            <a:r>
              <a:rPr lang="en-US" altLang="zh-CN" sz="2400" b="1">
                <a:solidFill>
                  <a:schemeClr val="bg2"/>
                </a:solidFill>
              </a:rPr>
              <a:t>R∩S</a:t>
            </a:r>
            <a:r>
              <a:rPr lang="zh-CN" altLang="en-US" sz="2400" b="1">
                <a:solidFill>
                  <a:schemeClr val="bg2"/>
                </a:solidFill>
              </a:rPr>
              <a:t>，结果仍为</a:t>
            </a:r>
            <a:r>
              <a:rPr lang="en-US" altLang="zh-CN" sz="2400" b="1">
                <a:solidFill>
                  <a:schemeClr val="bg2"/>
                </a:solidFill>
              </a:rPr>
              <a:t>n</a:t>
            </a:r>
            <a:r>
              <a:rPr lang="zh-CN" altLang="en-US" sz="2400" b="1">
                <a:solidFill>
                  <a:schemeClr val="bg2"/>
                </a:solidFill>
              </a:rPr>
              <a:t>元的关系。由既属于</a:t>
            </a:r>
            <a:r>
              <a:rPr lang="en-US" altLang="zh-CN" sz="2400" b="1">
                <a:solidFill>
                  <a:schemeClr val="bg2"/>
                </a:solidFill>
              </a:rPr>
              <a:t>R</a:t>
            </a:r>
            <a:r>
              <a:rPr lang="zh-CN" altLang="en-US" sz="2400" b="1">
                <a:solidFill>
                  <a:schemeClr val="bg2"/>
                </a:solidFill>
              </a:rPr>
              <a:t>又属于</a:t>
            </a:r>
            <a:r>
              <a:rPr lang="en-US" altLang="zh-CN" sz="2400" b="1">
                <a:solidFill>
                  <a:schemeClr val="bg2"/>
                </a:solidFill>
              </a:rPr>
              <a:t>S</a:t>
            </a:r>
            <a:r>
              <a:rPr lang="zh-CN" altLang="en-US" sz="2400" b="1">
                <a:solidFill>
                  <a:schemeClr val="bg2"/>
                </a:solidFill>
              </a:rPr>
              <a:t>的元组组成。形式定义如下：               </a:t>
            </a:r>
          </a:p>
          <a:p>
            <a:pPr eaLnBrk="0" hangingPunct="0">
              <a:lnSpc>
                <a:spcPct val="120000"/>
              </a:lnSpc>
            </a:pPr>
            <a:r>
              <a:rPr lang="zh-CN" altLang="en-US" sz="3200" b="1">
                <a:solidFill>
                  <a:schemeClr val="bg2"/>
                </a:solidFill>
              </a:rPr>
              <a:t>         </a:t>
            </a:r>
            <a:r>
              <a:rPr lang="en-US" altLang="zh-CN" sz="3600" b="1">
                <a:solidFill>
                  <a:srgbClr val="660033"/>
                </a:solidFill>
              </a:rPr>
              <a:t>R∩S≡{t︱t∈R∧t∈S}</a:t>
            </a:r>
          </a:p>
          <a:p>
            <a:pPr eaLnBrk="0" hangingPunct="0">
              <a:lnSpc>
                <a:spcPct val="120000"/>
              </a:lnSpc>
            </a:pPr>
            <a:r>
              <a:rPr lang="en-US" altLang="zh-CN" sz="2400" b="1">
                <a:solidFill>
                  <a:schemeClr val="bg2"/>
                </a:solidFill>
              </a:rPr>
              <a:t>     t</a:t>
            </a:r>
            <a:r>
              <a:rPr lang="zh-CN" altLang="en-US" sz="2400" b="1">
                <a:solidFill>
                  <a:schemeClr val="bg2"/>
                </a:solidFill>
              </a:rPr>
              <a:t>是元组变量，</a:t>
            </a:r>
            <a:r>
              <a:rPr lang="en-US" altLang="zh-CN" sz="2400" b="1">
                <a:solidFill>
                  <a:schemeClr val="bg2"/>
                </a:solidFill>
              </a:rPr>
              <a:t>R</a:t>
            </a:r>
            <a:r>
              <a:rPr lang="zh-CN" altLang="en-US" sz="2400" b="1">
                <a:solidFill>
                  <a:schemeClr val="bg2"/>
                </a:solidFill>
              </a:rPr>
              <a:t>和</a:t>
            </a:r>
            <a:r>
              <a:rPr lang="en-US" altLang="zh-CN" sz="2400" b="1">
                <a:solidFill>
                  <a:schemeClr val="bg2"/>
                </a:solidFill>
              </a:rPr>
              <a:t>S</a:t>
            </a:r>
            <a:r>
              <a:rPr lang="zh-CN" altLang="en-US" sz="2400" b="1">
                <a:solidFill>
                  <a:schemeClr val="bg2"/>
                </a:solidFill>
              </a:rPr>
              <a:t>的元数相同。</a:t>
            </a:r>
            <a:endParaRPr lang="zh-CN" altLang="en-US" sz="2400" b="1">
              <a:solidFill>
                <a:srgbClr val="660033"/>
              </a:solidFill>
            </a:endParaRPr>
          </a:p>
        </p:txBody>
      </p:sp>
      <p:sp>
        <p:nvSpPr>
          <p:cNvPr id="605199" name="Rectangle 15"/>
          <p:cNvSpPr>
            <a:spLocks noChangeArrowheads="1"/>
          </p:cNvSpPr>
          <p:nvPr/>
        </p:nvSpPr>
        <p:spPr bwMode="auto">
          <a:xfrm>
            <a:off x="611188" y="4581525"/>
            <a:ext cx="8135937" cy="145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b="1">
                <a:solidFill>
                  <a:srgbClr val="000099"/>
                </a:solidFill>
              </a:rPr>
              <a:t>关系的交可以由关系的差来表示，即：</a:t>
            </a:r>
          </a:p>
          <a:p>
            <a:r>
              <a:rPr lang="zh-CN" altLang="en-US" sz="3600" b="1">
                <a:solidFill>
                  <a:srgbClr val="660033"/>
                </a:solidFill>
              </a:rPr>
              <a:t>          </a:t>
            </a:r>
            <a:r>
              <a:rPr lang="en-US" altLang="zh-CN" sz="3600" b="1">
                <a:solidFill>
                  <a:srgbClr val="660033"/>
                </a:solidFill>
              </a:rPr>
              <a:t>R∩S≡R -</a:t>
            </a:r>
            <a:r>
              <a:rPr lang="zh-CN" altLang="en-US" sz="3600" b="1">
                <a:solidFill>
                  <a:srgbClr val="660033"/>
                </a:solidFill>
              </a:rPr>
              <a:t>（</a:t>
            </a:r>
            <a:r>
              <a:rPr lang="en-US" altLang="zh-CN" sz="3600" b="1">
                <a:solidFill>
                  <a:srgbClr val="660033"/>
                </a:solidFill>
              </a:rPr>
              <a:t>R-S</a:t>
            </a:r>
            <a:r>
              <a:rPr lang="zh-CN" altLang="en-US" sz="3600" b="1">
                <a:solidFill>
                  <a:srgbClr val="660033"/>
                </a:solidFill>
              </a:rPr>
              <a:t>）</a:t>
            </a:r>
          </a:p>
          <a:p>
            <a:r>
              <a:rPr lang="zh-CN" altLang="en-US" b="1">
                <a:solidFill>
                  <a:schemeClr val="bg2"/>
                </a:solidFill>
              </a:rPr>
              <a:t>举例</a:t>
            </a:r>
            <a:r>
              <a:rPr lang="en-US" altLang="zh-CN" b="1">
                <a:solidFill>
                  <a:schemeClr val="bg2"/>
                </a:solidFill>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ChangeArrowheads="1"/>
          </p:cNvSpPr>
          <p:nvPr/>
        </p:nvSpPr>
        <p:spPr bwMode="auto">
          <a:xfrm>
            <a:off x="0" y="0"/>
            <a:ext cx="9144000" cy="442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40000"/>
              </a:lnSpc>
            </a:pPr>
            <a:r>
              <a:rPr lang="en-US" altLang="zh-CN" sz="2400" b="1">
                <a:solidFill>
                  <a:srgbClr val="660033"/>
                </a:solidFill>
              </a:rPr>
              <a:t>  2</a:t>
            </a:r>
            <a:r>
              <a:rPr lang="zh-CN" altLang="en-US" sz="2400" b="1">
                <a:solidFill>
                  <a:srgbClr val="660033"/>
                </a:solidFill>
              </a:rPr>
              <a:t>、 联接</a:t>
            </a:r>
            <a:r>
              <a:rPr lang="en-US" altLang="zh-CN" sz="2400" b="1">
                <a:solidFill>
                  <a:srgbClr val="660033"/>
                </a:solidFill>
              </a:rPr>
              <a:t>(join)</a:t>
            </a:r>
          </a:p>
          <a:p>
            <a:pPr eaLnBrk="0" hangingPunct="0">
              <a:lnSpc>
                <a:spcPct val="140000"/>
              </a:lnSpc>
            </a:pPr>
            <a:r>
              <a:rPr lang="en-US" altLang="zh-CN" sz="2400" b="1">
                <a:solidFill>
                  <a:schemeClr val="bg2"/>
                </a:solidFill>
              </a:rPr>
              <a:t>      </a:t>
            </a:r>
            <a:r>
              <a:rPr lang="zh-CN" altLang="en-US" sz="2400" b="1">
                <a:solidFill>
                  <a:schemeClr val="bg1"/>
                </a:solidFill>
              </a:rPr>
              <a:t>联接操作是笛卡儿积、选择和投影操作的组合。</a:t>
            </a:r>
          </a:p>
          <a:p>
            <a:pPr eaLnBrk="0" hangingPunct="0">
              <a:lnSpc>
                <a:spcPct val="140000"/>
              </a:lnSpc>
            </a:pPr>
            <a:r>
              <a:rPr lang="zh-CN" altLang="en-US" sz="2400" b="1">
                <a:solidFill>
                  <a:schemeClr val="bg2"/>
                </a:solidFill>
              </a:rPr>
              <a:t>   联接分成</a:t>
            </a:r>
            <a:r>
              <a:rPr lang="en-US" altLang="zh-CN" sz="2400" b="1">
                <a:solidFill>
                  <a:schemeClr val="bg2"/>
                </a:solidFill>
              </a:rPr>
              <a:t>θ</a:t>
            </a:r>
            <a:r>
              <a:rPr lang="zh-CN" altLang="en-US" sz="2400" b="1">
                <a:solidFill>
                  <a:schemeClr val="bg2"/>
                </a:solidFill>
              </a:rPr>
              <a:t>联接和</a:t>
            </a:r>
            <a:r>
              <a:rPr lang="en-US" altLang="zh-CN" sz="2400" b="1">
                <a:solidFill>
                  <a:schemeClr val="bg2"/>
                </a:solidFill>
              </a:rPr>
              <a:t>F</a:t>
            </a:r>
            <a:r>
              <a:rPr lang="zh-CN" altLang="en-US" sz="2400" b="1">
                <a:solidFill>
                  <a:schemeClr val="bg2"/>
                </a:solidFill>
              </a:rPr>
              <a:t>联接两种。</a:t>
            </a:r>
          </a:p>
          <a:p>
            <a:pPr eaLnBrk="0" hangingPunct="0">
              <a:lnSpc>
                <a:spcPct val="140000"/>
              </a:lnSpc>
            </a:pPr>
            <a:r>
              <a:rPr lang="zh-CN" altLang="en-US" sz="2400"/>
              <a:t> </a:t>
            </a:r>
            <a:r>
              <a:rPr lang="zh-CN" altLang="en-US" sz="2400" b="1">
                <a:solidFill>
                  <a:srgbClr val="000099"/>
                </a:solidFill>
              </a:rPr>
              <a:t>① </a:t>
            </a:r>
            <a:r>
              <a:rPr lang="en-US" altLang="zh-CN" sz="2400" b="1">
                <a:solidFill>
                  <a:srgbClr val="000099"/>
                </a:solidFill>
              </a:rPr>
              <a:t>θ</a:t>
            </a:r>
            <a:r>
              <a:rPr lang="zh-CN" altLang="en-US" sz="2400" b="1">
                <a:solidFill>
                  <a:srgbClr val="000099"/>
                </a:solidFill>
              </a:rPr>
              <a:t>联接：</a:t>
            </a:r>
            <a:r>
              <a:rPr lang="zh-CN" altLang="en-US"/>
              <a:t> </a:t>
            </a:r>
          </a:p>
          <a:p>
            <a:pPr eaLnBrk="0" hangingPunct="0">
              <a:lnSpc>
                <a:spcPct val="140000"/>
              </a:lnSpc>
            </a:pPr>
            <a:endParaRPr lang="zh-CN" altLang="en-US"/>
          </a:p>
          <a:p>
            <a:pPr eaLnBrk="0" hangingPunct="0">
              <a:lnSpc>
                <a:spcPct val="140000"/>
              </a:lnSpc>
            </a:pPr>
            <a:endParaRPr lang="zh-CN" altLang="en-US"/>
          </a:p>
          <a:p>
            <a:pPr eaLnBrk="0" hangingPunct="0">
              <a:lnSpc>
                <a:spcPct val="140000"/>
              </a:lnSpc>
            </a:pPr>
            <a:r>
              <a:rPr lang="zh-CN" altLang="en-US" sz="2400" b="1">
                <a:solidFill>
                  <a:srgbClr val="000099"/>
                </a:solidFill>
              </a:rPr>
              <a:t> ② </a:t>
            </a:r>
            <a:r>
              <a:rPr lang="en-US" altLang="zh-CN" sz="2400" b="1">
                <a:solidFill>
                  <a:srgbClr val="000099"/>
                </a:solidFill>
              </a:rPr>
              <a:t>F </a:t>
            </a:r>
            <a:r>
              <a:rPr lang="zh-CN" altLang="en-US" sz="2400" b="1">
                <a:solidFill>
                  <a:srgbClr val="000099"/>
                </a:solidFill>
              </a:rPr>
              <a:t>联接：</a:t>
            </a:r>
          </a:p>
        </p:txBody>
      </p:sp>
      <p:grpSp>
        <p:nvGrpSpPr>
          <p:cNvPr id="606222" name="Group 14"/>
          <p:cNvGrpSpPr>
            <a:grpSpLocks/>
          </p:cNvGrpSpPr>
          <p:nvPr/>
        </p:nvGrpSpPr>
        <p:grpSpPr bwMode="auto">
          <a:xfrm>
            <a:off x="179388" y="1916113"/>
            <a:ext cx="9144000" cy="2320925"/>
            <a:chOff x="567" y="1570"/>
            <a:chExt cx="5760" cy="1462"/>
          </a:xfrm>
        </p:grpSpPr>
        <p:sp>
          <p:nvSpPr>
            <p:cNvPr id="605189" name="Text Box 5"/>
            <p:cNvSpPr txBox="1">
              <a:spLocks noChangeArrowheads="1"/>
            </p:cNvSpPr>
            <p:nvPr/>
          </p:nvSpPr>
          <p:spPr bwMode="auto">
            <a:xfrm>
              <a:off x="1992" y="1770"/>
              <a:ext cx="480"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3600" b="1">
                  <a:solidFill>
                    <a:schemeClr val="bg2"/>
                  </a:solidFill>
                  <a:latin typeface="Times New Roman" pitchFamily="18" charset="0"/>
                </a:rPr>
                <a:t> ⋈  </a:t>
              </a:r>
              <a:r>
                <a:rPr lang="en-US" altLang="zh-CN" sz="2800" b="1" baseline="-30000">
                  <a:solidFill>
                    <a:schemeClr val="bg2"/>
                  </a:solidFill>
                </a:rPr>
                <a:t> </a:t>
              </a:r>
              <a:r>
                <a:rPr lang="en-US" altLang="zh-CN" sz="2800" b="1" baseline="15000">
                  <a:solidFill>
                    <a:schemeClr val="bg2"/>
                  </a:solidFill>
                </a:rPr>
                <a:t>iθj</a:t>
              </a:r>
            </a:p>
          </p:txBody>
        </p:sp>
        <p:sp>
          <p:nvSpPr>
            <p:cNvPr id="605193" name="Rectangle 9"/>
            <p:cNvSpPr>
              <a:spLocks noChangeArrowheads="1"/>
            </p:cNvSpPr>
            <p:nvPr/>
          </p:nvSpPr>
          <p:spPr bwMode="auto">
            <a:xfrm>
              <a:off x="567" y="1570"/>
              <a:ext cx="5760" cy="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b="1">
                  <a:solidFill>
                    <a:srgbClr val="660033"/>
                  </a:solidFill>
                </a:rPr>
                <a:t>             R     S ≡</a:t>
              </a:r>
              <a:r>
                <a:rPr lang="en-US" altLang="zh-CN" sz="3200" b="1">
                  <a:solidFill>
                    <a:srgbClr val="660033"/>
                  </a:solidFill>
                </a:rPr>
                <a:t>σ</a:t>
              </a:r>
              <a:r>
                <a:rPr lang="en-US" altLang="zh-CN" sz="3200" b="1" baseline="-25000">
                  <a:solidFill>
                    <a:srgbClr val="660033"/>
                  </a:solidFill>
                </a:rPr>
                <a:t>iθ(r+j)</a:t>
              </a:r>
              <a:r>
                <a:rPr lang="en-US" altLang="zh-CN" sz="3200" b="1">
                  <a:solidFill>
                    <a:srgbClr val="660033"/>
                  </a:solidFill>
                </a:rPr>
                <a:t>(R×S)</a:t>
              </a:r>
            </a:p>
            <a:p>
              <a:pPr>
                <a:lnSpc>
                  <a:spcPct val="160000"/>
                </a:lnSpc>
              </a:pPr>
              <a:r>
                <a:rPr lang="en-US" altLang="zh-CN" sz="2400" b="1">
                  <a:solidFill>
                    <a:schemeClr val="bg2"/>
                  </a:solidFill>
                </a:rPr>
                <a:t>     </a:t>
              </a:r>
              <a:r>
                <a:rPr lang="zh-CN" altLang="en-US" sz="2400" b="1">
                  <a:solidFill>
                    <a:schemeClr val="bg2"/>
                  </a:solidFill>
                </a:rPr>
                <a:t>如果</a:t>
              </a:r>
              <a:r>
                <a:rPr lang="en-US" altLang="zh-CN" sz="2400" b="1">
                  <a:solidFill>
                    <a:schemeClr val="bg2"/>
                  </a:solidFill>
                </a:rPr>
                <a:t>θ</a:t>
              </a:r>
              <a:r>
                <a:rPr lang="zh-CN" altLang="en-US" sz="2400" b="1">
                  <a:solidFill>
                    <a:schemeClr val="bg2"/>
                  </a:solidFill>
                </a:rPr>
                <a:t>为等号</a:t>
              </a:r>
              <a:r>
                <a:rPr lang="zh-CN" altLang="en-US" sz="2400" b="1">
                  <a:solidFill>
                    <a:schemeClr val="bg2"/>
                  </a:solidFill>
                  <a:latin typeface="Times New Roman"/>
                </a:rPr>
                <a:t>“</a:t>
              </a:r>
              <a:r>
                <a:rPr lang="en-US" altLang="zh-CN" sz="2400" b="1">
                  <a:solidFill>
                    <a:schemeClr val="bg2"/>
                  </a:solidFill>
                </a:rPr>
                <a:t>=</a:t>
              </a:r>
              <a:r>
                <a:rPr lang="en-US" altLang="zh-CN" sz="2400" b="1">
                  <a:solidFill>
                    <a:schemeClr val="bg2"/>
                  </a:solidFill>
                  <a:latin typeface="Times New Roman"/>
                </a:rPr>
                <a:t>”</a:t>
              </a:r>
              <a:r>
                <a:rPr lang="zh-CN" altLang="en-US" sz="2400" b="1">
                  <a:solidFill>
                    <a:schemeClr val="bg2"/>
                  </a:solidFill>
                </a:rPr>
                <a:t>，那么这个联结操作称为等值连接。 </a:t>
              </a:r>
            </a:p>
            <a:p>
              <a:pPr>
                <a:lnSpc>
                  <a:spcPct val="150000"/>
                </a:lnSpc>
              </a:pPr>
              <a:r>
                <a:rPr lang="zh-CN" altLang="en-US" sz="2400" b="1">
                  <a:solidFill>
                    <a:schemeClr val="bg2"/>
                  </a:solidFill>
                </a:rPr>
                <a:t>  </a:t>
              </a:r>
            </a:p>
          </p:txBody>
        </p:sp>
      </p:grpSp>
      <p:grpSp>
        <p:nvGrpSpPr>
          <p:cNvPr id="606224" name="Group 16"/>
          <p:cNvGrpSpPr>
            <a:grpSpLocks/>
          </p:cNvGrpSpPr>
          <p:nvPr/>
        </p:nvGrpSpPr>
        <p:grpSpPr bwMode="auto">
          <a:xfrm>
            <a:off x="971550" y="3808413"/>
            <a:ext cx="7777163" cy="2500312"/>
            <a:chOff x="612" y="2399"/>
            <a:chExt cx="4899" cy="1575"/>
          </a:xfrm>
        </p:grpSpPr>
        <p:sp>
          <p:nvSpPr>
            <p:cNvPr id="605191" name="Text Box 7"/>
            <p:cNvSpPr txBox="1">
              <a:spLocks noChangeArrowheads="1"/>
            </p:cNvSpPr>
            <p:nvPr/>
          </p:nvSpPr>
          <p:spPr bwMode="auto">
            <a:xfrm>
              <a:off x="3197" y="2612"/>
              <a:ext cx="363" cy="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90500" indent="-1905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0000"/>
                </a:lnSpc>
                <a:spcBef>
                  <a:spcPct val="50000"/>
                </a:spcBef>
              </a:pPr>
              <a:endParaRPr lang="en-US" altLang="zh-CN" sz="3600" b="1">
                <a:solidFill>
                  <a:schemeClr val="bg2"/>
                </a:solidFill>
              </a:endParaRPr>
            </a:p>
            <a:p>
              <a:pPr algn="just">
                <a:lnSpc>
                  <a:spcPct val="10000"/>
                </a:lnSpc>
                <a:spcBef>
                  <a:spcPct val="50000"/>
                </a:spcBef>
              </a:pPr>
              <a:endParaRPr lang="en-US" altLang="zh-CN" sz="3600" b="1">
                <a:solidFill>
                  <a:schemeClr val="bg2"/>
                </a:solidFill>
              </a:endParaRPr>
            </a:p>
            <a:p>
              <a:pPr algn="just">
                <a:lnSpc>
                  <a:spcPct val="10000"/>
                </a:lnSpc>
                <a:spcBef>
                  <a:spcPct val="50000"/>
                </a:spcBef>
              </a:pPr>
              <a:r>
                <a:rPr lang="en-US" altLang="zh-CN" sz="3600" b="1">
                  <a:solidFill>
                    <a:schemeClr val="bg2"/>
                  </a:solidFill>
                </a:rPr>
                <a:t>⋈</a:t>
              </a:r>
            </a:p>
            <a:p>
              <a:pPr algn="just">
                <a:lnSpc>
                  <a:spcPct val="10000"/>
                </a:lnSpc>
                <a:spcBef>
                  <a:spcPct val="50000"/>
                </a:spcBef>
              </a:pPr>
              <a:r>
                <a:rPr lang="en-US" altLang="zh-CN" b="1" baseline="15000">
                  <a:solidFill>
                    <a:schemeClr val="bg2"/>
                  </a:solidFill>
                  <a:latin typeface="宋体" pitchFamily="2" charset="-122"/>
                </a:rPr>
                <a:t> </a:t>
              </a:r>
              <a:r>
                <a:rPr lang="en-US" altLang="zh-CN" sz="2000" b="1" baseline="15000">
                  <a:solidFill>
                    <a:schemeClr val="bg2"/>
                  </a:solidFill>
                  <a:latin typeface="宋体" pitchFamily="2" charset="-122"/>
                </a:rPr>
                <a:t>F</a:t>
              </a:r>
              <a:r>
                <a:rPr lang="en-US" altLang="zh-CN" sz="2800" baseline="15000">
                  <a:solidFill>
                    <a:schemeClr val="bg2"/>
                  </a:solidFill>
                  <a:latin typeface="宋体" pitchFamily="2" charset="-122"/>
                </a:rPr>
                <a:t> </a:t>
              </a:r>
            </a:p>
            <a:p>
              <a:pPr algn="just">
                <a:lnSpc>
                  <a:spcPct val="10000"/>
                </a:lnSpc>
                <a:spcBef>
                  <a:spcPct val="50000"/>
                </a:spcBef>
              </a:pPr>
              <a:endParaRPr lang="en-US" altLang="zh-CN" sz="2800" baseline="15000">
                <a:solidFill>
                  <a:schemeClr val="bg2"/>
                </a:solidFill>
                <a:latin typeface="宋体" pitchFamily="2" charset="-122"/>
              </a:endParaRPr>
            </a:p>
          </p:txBody>
        </p:sp>
        <p:sp>
          <p:nvSpPr>
            <p:cNvPr id="605194" name="Rectangle 10"/>
            <p:cNvSpPr>
              <a:spLocks noChangeArrowheads="1"/>
            </p:cNvSpPr>
            <p:nvPr/>
          </p:nvSpPr>
          <p:spPr bwMode="auto">
            <a:xfrm>
              <a:off x="612" y="2399"/>
              <a:ext cx="4899" cy="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b="1">
                  <a:solidFill>
                    <a:schemeClr val="bg2"/>
                  </a:solidFill>
                </a:rPr>
                <a:t>      F</a:t>
              </a:r>
              <a:r>
                <a:rPr lang="zh-CN" altLang="en-US" sz="2400" b="1">
                  <a:solidFill>
                    <a:schemeClr val="bg2"/>
                  </a:solidFill>
                </a:rPr>
                <a:t>联接是从关系</a:t>
              </a:r>
              <a:r>
                <a:rPr lang="en-US" altLang="zh-CN" sz="2400" b="1">
                  <a:solidFill>
                    <a:schemeClr val="bg2"/>
                  </a:solidFill>
                </a:rPr>
                <a:t>R</a:t>
              </a:r>
              <a:r>
                <a:rPr lang="zh-CN" altLang="en-US" sz="2400" b="1">
                  <a:solidFill>
                    <a:schemeClr val="bg2"/>
                  </a:solidFill>
                </a:rPr>
                <a:t>和</a:t>
              </a:r>
              <a:r>
                <a:rPr lang="en-US" altLang="zh-CN" sz="2400" b="1">
                  <a:solidFill>
                    <a:schemeClr val="bg2"/>
                  </a:solidFill>
                </a:rPr>
                <a:t>S</a:t>
              </a:r>
              <a:r>
                <a:rPr lang="zh-CN" altLang="en-US" sz="2400" b="1">
                  <a:solidFill>
                    <a:schemeClr val="bg2"/>
                  </a:solidFill>
                </a:rPr>
                <a:t>的笛卡儿积中选取属性间满足某一公式</a:t>
              </a:r>
              <a:r>
                <a:rPr lang="en-US" altLang="zh-CN" sz="2400" b="1">
                  <a:solidFill>
                    <a:schemeClr val="bg2"/>
                  </a:solidFill>
                </a:rPr>
                <a:t>F</a:t>
              </a:r>
              <a:r>
                <a:rPr lang="zh-CN" altLang="en-US" sz="2400" b="1">
                  <a:solidFill>
                    <a:schemeClr val="bg2"/>
                  </a:solidFill>
                </a:rPr>
                <a:t>的元组</a:t>
              </a:r>
              <a:r>
                <a:rPr lang="en-US" altLang="zh-CN" sz="2400" b="1">
                  <a:solidFill>
                    <a:schemeClr val="bg2"/>
                  </a:solidFill>
                </a:rPr>
                <a:t>,</a:t>
              </a:r>
              <a:r>
                <a:rPr lang="zh-CN" altLang="en-US" sz="2400" b="1">
                  <a:solidFill>
                    <a:schemeClr val="bg2"/>
                  </a:solidFill>
                </a:rPr>
                <a:t>记为</a:t>
              </a:r>
              <a:r>
                <a:rPr lang="en-US" altLang="zh-CN" sz="2400" b="1">
                  <a:solidFill>
                    <a:schemeClr val="bg2"/>
                  </a:solidFill>
                </a:rPr>
                <a:t>:   </a:t>
              </a:r>
              <a:r>
                <a:rPr lang="en-US" altLang="zh-CN" sz="2800" b="1">
                  <a:solidFill>
                    <a:srgbClr val="660033"/>
                  </a:solidFill>
                </a:rPr>
                <a:t>R    S</a:t>
              </a:r>
              <a:r>
                <a:rPr lang="en-US" altLang="zh-CN" sz="2800" b="1">
                  <a:solidFill>
                    <a:schemeClr val="bg2"/>
                  </a:solidFill>
                </a:rPr>
                <a:t> </a:t>
              </a:r>
            </a:p>
            <a:p>
              <a:pPr>
                <a:lnSpc>
                  <a:spcPct val="150000"/>
                </a:lnSpc>
              </a:pPr>
              <a:r>
                <a:rPr lang="zh-CN" altLang="en-US" sz="2000" b="1">
                  <a:solidFill>
                    <a:schemeClr val="bg2"/>
                  </a:solidFill>
                </a:rPr>
                <a:t>这里</a:t>
              </a:r>
              <a:r>
                <a:rPr lang="en-US" altLang="zh-CN" sz="2000" b="1">
                  <a:solidFill>
                    <a:schemeClr val="bg2"/>
                  </a:solidFill>
                </a:rPr>
                <a:t>F</a:t>
              </a:r>
              <a:r>
                <a:rPr lang="zh-CN" altLang="en-US" sz="2000" b="1">
                  <a:solidFill>
                    <a:schemeClr val="bg2"/>
                  </a:solidFill>
                </a:rPr>
                <a:t>是形为</a:t>
              </a:r>
              <a:r>
                <a:rPr lang="en-US" altLang="zh-CN" sz="2000" b="1">
                  <a:solidFill>
                    <a:schemeClr val="bg2"/>
                  </a:solidFill>
                </a:rPr>
                <a:t>F1∧F2∧</a:t>
              </a:r>
              <a:r>
                <a:rPr lang="en-US" altLang="zh-CN" sz="2000" b="1">
                  <a:solidFill>
                    <a:schemeClr val="bg2"/>
                  </a:solidFill>
                  <a:latin typeface="Times New Roman"/>
                </a:rPr>
                <a:t>…</a:t>
              </a:r>
              <a:r>
                <a:rPr lang="en-US" altLang="zh-CN" sz="2000" b="1">
                  <a:solidFill>
                    <a:schemeClr val="bg2"/>
                  </a:solidFill>
                </a:rPr>
                <a:t>∧Fn</a:t>
              </a:r>
              <a:r>
                <a:rPr lang="zh-CN" altLang="en-US" sz="2000" b="1">
                  <a:solidFill>
                    <a:schemeClr val="bg2"/>
                  </a:solidFill>
                </a:rPr>
                <a:t>公式，每个</a:t>
              </a:r>
              <a:r>
                <a:rPr lang="en-US" altLang="zh-CN" sz="2000" b="1">
                  <a:solidFill>
                    <a:schemeClr val="bg2"/>
                  </a:solidFill>
                </a:rPr>
                <a:t>Fi</a:t>
              </a:r>
              <a:r>
                <a:rPr lang="zh-CN" altLang="en-US" sz="2000" b="1">
                  <a:solidFill>
                    <a:schemeClr val="bg2"/>
                  </a:solidFill>
                </a:rPr>
                <a:t>是形为</a:t>
              </a:r>
              <a:r>
                <a:rPr lang="en-US" altLang="zh-CN" sz="2000" b="1">
                  <a:solidFill>
                    <a:schemeClr val="bg2"/>
                  </a:solidFill>
                </a:rPr>
                <a:t>iθj</a:t>
              </a:r>
              <a:r>
                <a:rPr lang="zh-CN" altLang="en-US" sz="2000" b="1">
                  <a:solidFill>
                    <a:schemeClr val="bg2"/>
                  </a:solidFill>
                </a:rPr>
                <a:t>的式子。</a:t>
              </a:r>
            </a:p>
            <a:p>
              <a:pPr>
                <a:lnSpc>
                  <a:spcPct val="150000"/>
                </a:lnSpc>
              </a:pPr>
              <a:r>
                <a:rPr lang="zh-CN" altLang="en-US" sz="2000" b="1">
                  <a:solidFill>
                    <a:schemeClr val="bg2"/>
                  </a:solidFill>
                </a:rPr>
                <a:t>而</a:t>
              </a:r>
              <a:r>
                <a:rPr lang="en-US" altLang="zh-CN" sz="2000" b="1">
                  <a:solidFill>
                    <a:schemeClr val="bg2"/>
                  </a:solidFill>
                </a:rPr>
                <a:t>i</a:t>
              </a:r>
              <a:r>
                <a:rPr lang="zh-CN" altLang="en-US" sz="2000" b="1">
                  <a:solidFill>
                    <a:schemeClr val="bg2"/>
                  </a:solidFill>
                </a:rPr>
                <a:t>和</a:t>
              </a:r>
              <a:r>
                <a:rPr lang="en-US" altLang="zh-CN" sz="2000" b="1">
                  <a:solidFill>
                    <a:schemeClr val="bg2"/>
                  </a:solidFill>
                </a:rPr>
                <a:t>j</a:t>
              </a:r>
              <a:r>
                <a:rPr lang="zh-CN" altLang="en-US" sz="2000" b="1">
                  <a:solidFill>
                    <a:schemeClr val="bg2"/>
                  </a:solidFill>
                </a:rPr>
                <a:t>分别为关系</a:t>
              </a:r>
              <a:r>
                <a:rPr lang="en-US" altLang="zh-CN" sz="2000" b="1">
                  <a:solidFill>
                    <a:schemeClr val="bg2"/>
                  </a:solidFill>
                </a:rPr>
                <a:t>R</a:t>
              </a:r>
              <a:r>
                <a:rPr lang="zh-CN" altLang="en-US" sz="2000" b="1">
                  <a:solidFill>
                    <a:schemeClr val="bg2"/>
                  </a:solidFill>
                </a:rPr>
                <a:t>和</a:t>
              </a:r>
              <a:r>
                <a:rPr lang="en-US" altLang="zh-CN" sz="2000" b="1">
                  <a:solidFill>
                    <a:schemeClr val="bg2"/>
                  </a:solidFill>
                </a:rPr>
                <a:t>S</a:t>
              </a:r>
              <a:r>
                <a:rPr lang="zh-CN" altLang="en-US" sz="2000" b="1">
                  <a:solidFill>
                    <a:schemeClr val="bg2"/>
                  </a:solidFill>
                </a:rPr>
                <a:t>的第</a:t>
              </a:r>
              <a:r>
                <a:rPr lang="en-US" altLang="zh-CN" sz="2000" b="1">
                  <a:solidFill>
                    <a:schemeClr val="bg2"/>
                  </a:solidFill>
                </a:rPr>
                <a:t>i</a:t>
              </a:r>
              <a:r>
                <a:rPr lang="zh-CN" altLang="en-US" sz="2000" b="1">
                  <a:solidFill>
                    <a:schemeClr val="bg2"/>
                  </a:solidFill>
                </a:rPr>
                <a:t>个分量和第</a:t>
              </a:r>
              <a:r>
                <a:rPr lang="en-US" altLang="zh-CN" sz="2000" b="1">
                  <a:solidFill>
                    <a:schemeClr val="bg2"/>
                  </a:solidFill>
                </a:rPr>
                <a:t>j</a:t>
              </a:r>
              <a:r>
                <a:rPr lang="zh-CN" altLang="en-US" sz="2000" b="1">
                  <a:solidFill>
                    <a:schemeClr val="bg2"/>
                  </a:solidFill>
                </a:rPr>
                <a:t>个分量的序号。</a:t>
              </a:r>
            </a:p>
          </p:txBody>
        </p:sp>
      </p:grpSp>
      <p:sp>
        <p:nvSpPr>
          <p:cNvPr id="606215" name="Text Box 7"/>
          <p:cNvSpPr txBox="1">
            <a:spLocks noChangeArrowheads="1"/>
          </p:cNvSpPr>
          <p:nvPr/>
        </p:nvSpPr>
        <p:spPr bwMode="auto">
          <a:xfrm>
            <a:off x="179388" y="6286500"/>
            <a:ext cx="1439862" cy="3111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solidFill>
                  <a:schemeClr val="bg2"/>
                </a:solidFill>
              </a:rPr>
              <a:t>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6222"/>
                                        </p:tgtEl>
                                        <p:attrNameLst>
                                          <p:attrName>style.visibility</p:attrName>
                                        </p:attrNameLst>
                                      </p:cBhvr>
                                      <p:to>
                                        <p:strVal val="visible"/>
                                      </p:to>
                                    </p:set>
                                    <p:animEffect transition="in" filter="blinds(horizontal)">
                                      <p:cBhvr>
                                        <p:cTn id="7" dur="500"/>
                                        <p:tgtEl>
                                          <p:spTgt spid="606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6224"/>
                                        </p:tgtEl>
                                        <p:attrNameLst>
                                          <p:attrName>style.visibility</p:attrName>
                                        </p:attrNameLst>
                                      </p:cBhvr>
                                      <p:to>
                                        <p:strVal val="visible"/>
                                      </p:to>
                                    </p:set>
                                    <p:animEffect transition="in" filter="blinds(horizontal)">
                                      <p:cBhvr>
                                        <p:cTn id="12" dur="500"/>
                                        <p:tgtEl>
                                          <p:spTgt spid="606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ChangeArrowheads="1"/>
          </p:cNvSpPr>
          <p:nvPr/>
        </p:nvSpPr>
        <p:spPr bwMode="auto">
          <a:xfrm>
            <a:off x="0" y="620713"/>
            <a:ext cx="9144000"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200000"/>
              </a:lnSpc>
            </a:pPr>
            <a:r>
              <a:rPr lang="en-US" altLang="zh-CN" sz="2400" b="1">
                <a:solidFill>
                  <a:schemeClr val="bg2"/>
                </a:solidFill>
              </a:rPr>
              <a:t>  </a:t>
            </a:r>
            <a:r>
              <a:rPr lang="en-US" altLang="zh-CN" sz="2800" b="1">
                <a:solidFill>
                  <a:srgbClr val="660033"/>
                </a:solidFill>
              </a:rPr>
              <a:t>3</a:t>
            </a:r>
            <a:r>
              <a:rPr lang="zh-CN" altLang="en-US" sz="2800" b="1">
                <a:solidFill>
                  <a:srgbClr val="660033"/>
                </a:solidFill>
              </a:rPr>
              <a:t>、自然联接</a:t>
            </a:r>
            <a:r>
              <a:rPr lang="en-US" altLang="zh-CN" sz="2800" b="1">
                <a:solidFill>
                  <a:srgbClr val="660033"/>
                </a:solidFill>
              </a:rPr>
              <a:t>(natural join)---</a:t>
            </a:r>
            <a:r>
              <a:rPr lang="zh-CN" altLang="en-US" sz="2800" b="1">
                <a:solidFill>
                  <a:schemeClr val="bg2"/>
                </a:solidFill>
              </a:rPr>
              <a:t>特殊的等值连接</a:t>
            </a:r>
          </a:p>
          <a:p>
            <a:pPr eaLnBrk="0" hangingPunct="0">
              <a:lnSpc>
                <a:spcPct val="200000"/>
              </a:lnSpc>
            </a:pPr>
            <a:r>
              <a:rPr lang="zh-CN" altLang="en-US" sz="2800" b="1">
                <a:solidFill>
                  <a:schemeClr val="bg2"/>
                </a:solidFill>
              </a:rPr>
              <a:t>     </a:t>
            </a:r>
            <a:r>
              <a:rPr lang="zh-CN" altLang="en-US" sz="2800" b="1">
                <a:solidFill>
                  <a:schemeClr val="bg1"/>
                </a:solidFill>
              </a:rPr>
              <a:t>将关系</a:t>
            </a:r>
            <a:r>
              <a:rPr lang="en-US" altLang="zh-CN" sz="2800" b="1">
                <a:solidFill>
                  <a:schemeClr val="bg1"/>
                </a:solidFill>
              </a:rPr>
              <a:t>R</a:t>
            </a:r>
            <a:r>
              <a:rPr lang="zh-CN" altLang="en-US" sz="2800" b="1">
                <a:solidFill>
                  <a:schemeClr val="bg1"/>
                </a:solidFill>
              </a:rPr>
              <a:t>和</a:t>
            </a:r>
            <a:r>
              <a:rPr lang="en-US" altLang="zh-CN" sz="2800" b="1">
                <a:solidFill>
                  <a:schemeClr val="bg1"/>
                </a:solidFill>
              </a:rPr>
              <a:t>S</a:t>
            </a:r>
            <a:r>
              <a:rPr lang="zh-CN" altLang="en-US" sz="2800" b="1">
                <a:solidFill>
                  <a:schemeClr val="bg1"/>
                </a:solidFill>
              </a:rPr>
              <a:t>中公共属性组满足对应分量相等的元组</a:t>
            </a:r>
          </a:p>
          <a:p>
            <a:pPr eaLnBrk="0" hangingPunct="0">
              <a:lnSpc>
                <a:spcPct val="200000"/>
              </a:lnSpc>
            </a:pPr>
            <a:r>
              <a:rPr lang="zh-CN" altLang="en-US" sz="2800" b="1">
                <a:solidFill>
                  <a:schemeClr val="bg1"/>
                </a:solidFill>
              </a:rPr>
              <a:t> 联接起来， 并且要在结果中将重复的属性去掉。</a:t>
            </a:r>
          </a:p>
          <a:p>
            <a:pPr algn="l" eaLnBrk="0" hangingPunct="0">
              <a:lnSpc>
                <a:spcPct val="200000"/>
              </a:lnSpc>
            </a:pPr>
            <a:r>
              <a:rPr lang="zh-CN" altLang="en-US" sz="2800" b="1">
                <a:solidFill>
                  <a:schemeClr val="bg2"/>
                </a:solidFill>
              </a:rPr>
              <a:t> </a:t>
            </a:r>
            <a:r>
              <a:rPr lang="en-US" altLang="zh-CN" sz="3200" b="1">
                <a:solidFill>
                  <a:srgbClr val="660033"/>
                </a:solidFill>
              </a:rPr>
              <a:t>R</a:t>
            </a:r>
            <a:r>
              <a:rPr lang="en-US" altLang="zh-CN" sz="3200" b="1" baseline="-30000">
                <a:solidFill>
                  <a:srgbClr val="660033"/>
                </a:solidFill>
              </a:rPr>
              <a:t> </a:t>
            </a:r>
            <a:r>
              <a:rPr lang="en-US" altLang="zh-CN" sz="3200" b="1">
                <a:solidFill>
                  <a:srgbClr val="660033"/>
                </a:solidFill>
                <a:latin typeface="Times New Roman" pitchFamily="18" charset="0"/>
              </a:rPr>
              <a:t>⋈</a:t>
            </a:r>
            <a:r>
              <a:rPr lang="en-US" altLang="zh-CN" sz="3200" b="1" baseline="-30000">
                <a:solidFill>
                  <a:srgbClr val="660033"/>
                </a:solidFill>
              </a:rPr>
              <a:t> </a:t>
            </a:r>
            <a:r>
              <a:rPr lang="en-US" altLang="zh-CN" sz="3200" b="1">
                <a:solidFill>
                  <a:srgbClr val="660033"/>
                </a:solidFill>
              </a:rPr>
              <a:t>S≡π</a:t>
            </a:r>
            <a:r>
              <a:rPr lang="en-US" altLang="zh-CN" sz="3200" b="1" baseline="-25000">
                <a:solidFill>
                  <a:srgbClr val="660033"/>
                </a:solidFill>
              </a:rPr>
              <a:t>i1,...im</a:t>
            </a:r>
            <a:r>
              <a:rPr lang="en-US" altLang="zh-CN" sz="3200" b="1">
                <a:solidFill>
                  <a:srgbClr val="660033"/>
                </a:solidFill>
              </a:rPr>
              <a:t>(σ</a:t>
            </a:r>
            <a:r>
              <a:rPr lang="en-US" altLang="zh-CN" sz="3200" b="1" baseline="-25000">
                <a:solidFill>
                  <a:srgbClr val="660033"/>
                </a:solidFill>
              </a:rPr>
              <a:t>R.A1=S.A1∧... ∧R.AK=S.AK</a:t>
            </a:r>
            <a:r>
              <a:rPr lang="en-US" altLang="zh-CN" sz="3200" b="1">
                <a:solidFill>
                  <a:srgbClr val="660033"/>
                </a:solidFill>
              </a:rPr>
              <a:t>(R×S))</a:t>
            </a:r>
            <a:endParaRPr lang="en-US" altLang="zh-CN" sz="2400" b="1">
              <a:solidFill>
                <a:schemeClr val="bg2"/>
              </a:solidFill>
            </a:endParaRPr>
          </a:p>
        </p:txBody>
      </p:sp>
      <p:sp>
        <p:nvSpPr>
          <p:cNvPr id="606214" name="Rectangle 6"/>
          <p:cNvSpPr>
            <a:spLocks noGrp="1" noChangeArrowheads="1"/>
          </p:cNvSpPr>
          <p:nvPr>
            <p:ph type="title" idx="4294967295"/>
          </p:nvPr>
        </p:nvSpPr>
        <p:spPr/>
        <p:txBody>
          <a:bodyPr/>
          <a:lstStyle/>
          <a:p>
            <a:r>
              <a:rPr lang="en-US" altLang="zh-CN"/>
              <a:t>          </a:t>
            </a:r>
          </a:p>
        </p:txBody>
      </p:sp>
      <p:sp>
        <p:nvSpPr>
          <p:cNvPr id="607235" name="Text Box 3"/>
          <p:cNvSpPr txBox="1">
            <a:spLocks noChangeArrowheads="1"/>
          </p:cNvSpPr>
          <p:nvPr/>
        </p:nvSpPr>
        <p:spPr bwMode="auto">
          <a:xfrm>
            <a:off x="684213" y="5589588"/>
            <a:ext cx="1439862" cy="3111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solidFill>
                  <a:schemeClr val="bg2"/>
                </a:solidFill>
              </a:rPr>
              <a:t>举例：</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250825" y="476250"/>
            <a:ext cx="9144000" cy="510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50000"/>
              </a:lnSpc>
            </a:pPr>
            <a:r>
              <a:rPr lang="en-US" altLang="zh-CN" sz="3200" b="1">
                <a:solidFill>
                  <a:srgbClr val="660033"/>
                </a:solidFill>
              </a:rPr>
              <a:t> 4</a:t>
            </a:r>
            <a:r>
              <a:rPr lang="zh-CN" altLang="en-US" sz="3200" b="1">
                <a:solidFill>
                  <a:srgbClr val="660033"/>
                </a:solidFill>
              </a:rPr>
              <a:t>、 除</a:t>
            </a:r>
            <a:r>
              <a:rPr lang="en-US" altLang="zh-CN" sz="3200" b="1">
                <a:solidFill>
                  <a:srgbClr val="660033"/>
                </a:solidFill>
              </a:rPr>
              <a:t>(division)</a:t>
            </a:r>
          </a:p>
          <a:p>
            <a:pPr eaLnBrk="0" hangingPunct="0">
              <a:lnSpc>
                <a:spcPct val="150000"/>
              </a:lnSpc>
            </a:pPr>
            <a:r>
              <a:rPr lang="en-US" altLang="zh-CN" sz="2400" b="1">
                <a:solidFill>
                  <a:schemeClr val="bg2"/>
                </a:solidFill>
              </a:rPr>
              <a:t>  </a:t>
            </a:r>
            <a:r>
              <a:rPr lang="zh-CN" altLang="en-US" sz="2800" b="1">
                <a:solidFill>
                  <a:schemeClr val="bg2"/>
                </a:solidFill>
              </a:rPr>
              <a:t>设关系</a:t>
            </a:r>
            <a:r>
              <a:rPr lang="en-US" altLang="zh-CN" sz="2800" b="1">
                <a:solidFill>
                  <a:schemeClr val="bg2"/>
                </a:solidFill>
              </a:rPr>
              <a:t>R</a:t>
            </a:r>
            <a:r>
              <a:rPr lang="zh-CN" altLang="en-US" sz="2800" b="1">
                <a:solidFill>
                  <a:schemeClr val="bg2"/>
                </a:solidFill>
              </a:rPr>
              <a:t>和</a:t>
            </a:r>
            <a:r>
              <a:rPr lang="en-US" altLang="zh-CN" sz="2800" b="1">
                <a:solidFill>
                  <a:schemeClr val="bg2"/>
                </a:solidFill>
              </a:rPr>
              <a:t>S</a:t>
            </a:r>
            <a:r>
              <a:rPr lang="zh-CN" altLang="en-US" sz="2800" b="1">
                <a:solidFill>
                  <a:schemeClr val="bg2"/>
                </a:solidFill>
              </a:rPr>
              <a:t>的元数分别为</a:t>
            </a:r>
            <a:r>
              <a:rPr lang="en-US" altLang="zh-CN" sz="2800" b="1">
                <a:solidFill>
                  <a:schemeClr val="bg2"/>
                </a:solidFill>
              </a:rPr>
              <a:t>:r</a:t>
            </a:r>
            <a:r>
              <a:rPr lang="zh-CN" altLang="en-US" sz="2800" b="1">
                <a:solidFill>
                  <a:schemeClr val="bg2"/>
                </a:solidFill>
              </a:rPr>
              <a:t>、</a:t>
            </a:r>
            <a:r>
              <a:rPr lang="en-US" altLang="zh-CN" sz="2800" b="1">
                <a:solidFill>
                  <a:schemeClr val="bg2"/>
                </a:solidFill>
              </a:rPr>
              <a:t>s</a:t>
            </a:r>
            <a:r>
              <a:rPr lang="zh-CN" altLang="en-US" sz="2800" b="1">
                <a:solidFill>
                  <a:schemeClr val="bg2"/>
                </a:solidFill>
              </a:rPr>
              <a:t>（</a:t>
            </a:r>
            <a:r>
              <a:rPr lang="en-US" altLang="zh-CN" sz="2800" b="1">
                <a:solidFill>
                  <a:schemeClr val="bg2"/>
                </a:solidFill>
              </a:rPr>
              <a:t>r&gt;s&gt;0</a:t>
            </a:r>
            <a:r>
              <a:rPr lang="zh-CN" altLang="en-US" sz="2800" b="1">
                <a:solidFill>
                  <a:schemeClr val="bg2"/>
                </a:solidFill>
              </a:rPr>
              <a:t>），</a:t>
            </a:r>
          </a:p>
          <a:p>
            <a:pPr eaLnBrk="0" hangingPunct="0">
              <a:lnSpc>
                <a:spcPct val="150000"/>
              </a:lnSpc>
            </a:pPr>
            <a:r>
              <a:rPr lang="zh-CN" altLang="en-US" sz="2800" b="1">
                <a:solidFill>
                  <a:schemeClr val="bg2"/>
                </a:solidFill>
              </a:rPr>
              <a:t>  </a:t>
            </a:r>
            <a:r>
              <a:rPr lang="en-US" altLang="zh-CN" sz="2800" b="1">
                <a:solidFill>
                  <a:srgbClr val="660033"/>
                </a:solidFill>
              </a:rPr>
              <a:t>R÷S:</a:t>
            </a:r>
            <a:r>
              <a:rPr lang="en-US" altLang="zh-CN" sz="2800" b="1">
                <a:solidFill>
                  <a:schemeClr val="bg2"/>
                </a:solidFill>
              </a:rPr>
              <a:t>  </a:t>
            </a:r>
            <a:r>
              <a:rPr lang="zh-CN" altLang="en-US" sz="2800" b="1">
                <a:solidFill>
                  <a:schemeClr val="bg2"/>
                </a:solidFill>
              </a:rPr>
              <a:t>是一个（</a:t>
            </a:r>
            <a:r>
              <a:rPr lang="en-US" altLang="zh-CN" sz="2800" b="1">
                <a:solidFill>
                  <a:schemeClr val="bg2"/>
                </a:solidFill>
              </a:rPr>
              <a:t>r-s</a:t>
            </a:r>
            <a:r>
              <a:rPr lang="zh-CN" altLang="en-US" sz="2800" b="1">
                <a:solidFill>
                  <a:schemeClr val="bg2"/>
                </a:solidFill>
              </a:rPr>
              <a:t>）元的元组的集合，</a:t>
            </a:r>
          </a:p>
          <a:p>
            <a:pPr eaLnBrk="0" hangingPunct="0">
              <a:lnSpc>
                <a:spcPct val="150000"/>
              </a:lnSpc>
            </a:pPr>
            <a:r>
              <a:rPr lang="zh-CN" altLang="en-US" sz="2800" b="1">
                <a:solidFill>
                  <a:schemeClr val="bg2"/>
                </a:solidFill>
              </a:rPr>
              <a:t>         是满足下列条件的最大关系：</a:t>
            </a:r>
          </a:p>
          <a:p>
            <a:pPr eaLnBrk="0" hangingPunct="0">
              <a:lnSpc>
                <a:spcPct val="150000"/>
              </a:lnSpc>
            </a:pPr>
            <a:r>
              <a:rPr lang="zh-CN" altLang="en-US" sz="2800" b="1">
                <a:solidFill>
                  <a:schemeClr val="bg2"/>
                </a:solidFill>
              </a:rPr>
              <a:t>            其中每个元组</a:t>
            </a:r>
            <a:r>
              <a:rPr lang="en-US" altLang="zh-CN" sz="2800" b="1">
                <a:solidFill>
                  <a:schemeClr val="bg2"/>
                </a:solidFill>
              </a:rPr>
              <a:t>t</a:t>
            </a:r>
            <a:r>
              <a:rPr lang="zh-CN" altLang="en-US" sz="2800" b="1">
                <a:solidFill>
                  <a:schemeClr val="bg2"/>
                </a:solidFill>
              </a:rPr>
              <a:t>与</a:t>
            </a:r>
            <a:r>
              <a:rPr lang="en-US" altLang="zh-CN" sz="2800" b="1">
                <a:solidFill>
                  <a:schemeClr val="bg2"/>
                </a:solidFill>
              </a:rPr>
              <a:t>S</a:t>
            </a:r>
            <a:r>
              <a:rPr lang="zh-CN" altLang="en-US" sz="2800" b="1">
                <a:solidFill>
                  <a:schemeClr val="bg2"/>
                </a:solidFill>
              </a:rPr>
              <a:t>中每个元组</a:t>
            </a:r>
            <a:r>
              <a:rPr lang="en-US" altLang="zh-CN" sz="2800" b="1">
                <a:solidFill>
                  <a:schemeClr val="bg2"/>
                </a:solidFill>
              </a:rPr>
              <a:t>u</a:t>
            </a:r>
            <a:r>
              <a:rPr lang="zh-CN" altLang="en-US" sz="2800" b="1">
                <a:solidFill>
                  <a:schemeClr val="bg2"/>
                </a:solidFill>
              </a:rPr>
              <a:t>组成的</a:t>
            </a:r>
          </a:p>
          <a:p>
            <a:pPr eaLnBrk="0" hangingPunct="0">
              <a:lnSpc>
                <a:spcPct val="150000"/>
              </a:lnSpc>
            </a:pPr>
            <a:r>
              <a:rPr lang="zh-CN" altLang="en-US" sz="2800" b="1">
                <a:solidFill>
                  <a:schemeClr val="bg2"/>
                </a:solidFill>
              </a:rPr>
              <a:t>         新元组</a:t>
            </a:r>
            <a:r>
              <a:rPr lang="en-US" altLang="zh-CN" sz="2800" b="1">
                <a:solidFill>
                  <a:schemeClr val="bg2"/>
                </a:solidFill>
              </a:rPr>
              <a:t>&lt;t,u&gt;</a:t>
            </a:r>
            <a:r>
              <a:rPr lang="zh-CN" altLang="en-US" sz="2800" b="1">
                <a:solidFill>
                  <a:schemeClr val="bg2"/>
                </a:solidFill>
              </a:rPr>
              <a:t>必在关系</a:t>
            </a:r>
            <a:r>
              <a:rPr lang="en-US" altLang="zh-CN" sz="2800" b="1">
                <a:solidFill>
                  <a:schemeClr val="bg2"/>
                </a:solidFill>
              </a:rPr>
              <a:t>R</a:t>
            </a:r>
            <a:r>
              <a:rPr lang="zh-CN" altLang="en-US" sz="2800" b="1">
                <a:solidFill>
                  <a:schemeClr val="bg2"/>
                </a:solidFill>
              </a:rPr>
              <a:t>中。</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ChangeArrowheads="1"/>
          </p:cNvSpPr>
          <p:nvPr/>
        </p:nvSpPr>
        <p:spPr bwMode="auto">
          <a:xfrm>
            <a:off x="0" y="333375"/>
            <a:ext cx="9144000" cy="567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50000"/>
              </a:lnSpc>
            </a:pPr>
            <a:r>
              <a:rPr lang="en-US" altLang="zh-CN" sz="2800" b="1">
                <a:solidFill>
                  <a:srgbClr val="660033"/>
                </a:solidFill>
                <a:cs typeface="Times New Roman" pitchFamily="18" charset="0"/>
              </a:rPr>
              <a:t>  </a:t>
            </a:r>
            <a:r>
              <a:rPr lang="en-US" altLang="zh-CN" sz="3600" b="1">
                <a:solidFill>
                  <a:srgbClr val="660033"/>
                </a:solidFill>
                <a:cs typeface="Times New Roman" pitchFamily="18" charset="0"/>
              </a:rPr>
              <a:t>R÷S</a:t>
            </a:r>
            <a:r>
              <a:rPr lang="zh-CN" altLang="en-US" sz="3600" b="1">
                <a:solidFill>
                  <a:srgbClr val="660033"/>
                </a:solidFill>
                <a:cs typeface="Times New Roman" pitchFamily="18" charset="0"/>
              </a:rPr>
              <a:t>的具体计算过程如下：</a:t>
            </a:r>
            <a:r>
              <a:rPr lang="zh-CN" altLang="en-US" sz="3600" b="1">
                <a:solidFill>
                  <a:schemeClr val="bg2"/>
                </a:solidFill>
              </a:rPr>
              <a:t> </a:t>
            </a:r>
          </a:p>
          <a:p>
            <a:pPr eaLnBrk="0" hangingPunct="0">
              <a:lnSpc>
                <a:spcPct val="150000"/>
              </a:lnSpc>
            </a:pPr>
            <a:r>
              <a:rPr lang="zh-CN" altLang="en-US" sz="2800">
                <a:solidFill>
                  <a:schemeClr val="bg2"/>
                </a:solidFill>
              </a:rPr>
              <a:t>  </a:t>
            </a:r>
            <a:r>
              <a:rPr lang="zh-CN" altLang="en-US" sz="3200" b="1">
                <a:solidFill>
                  <a:schemeClr val="bg2"/>
                </a:solidFill>
              </a:rPr>
              <a:t>① </a:t>
            </a:r>
            <a:r>
              <a:rPr lang="en-US" altLang="zh-CN" sz="3200" b="1">
                <a:solidFill>
                  <a:schemeClr val="bg2"/>
                </a:solidFill>
              </a:rPr>
              <a:t>T = π</a:t>
            </a:r>
            <a:r>
              <a:rPr lang="en-US" altLang="zh-CN" sz="4000" baseline="-25000">
                <a:solidFill>
                  <a:schemeClr val="bg2"/>
                </a:solidFill>
                <a:latin typeface="Times New Roman" pitchFamily="18" charset="0"/>
              </a:rPr>
              <a:t>1</a:t>
            </a:r>
            <a:r>
              <a:rPr lang="zh-CN" altLang="en-US" sz="4000" baseline="-25000">
                <a:solidFill>
                  <a:schemeClr val="bg2"/>
                </a:solidFill>
                <a:latin typeface="Times New Roman" pitchFamily="18" charset="0"/>
              </a:rPr>
              <a:t>，</a:t>
            </a:r>
            <a:r>
              <a:rPr lang="en-US" altLang="zh-CN" sz="4000" baseline="-25000">
                <a:solidFill>
                  <a:schemeClr val="bg2"/>
                </a:solidFill>
                <a:latin typeface="Times New Roman" pitchFamily="18" charset="0"/>
              </a:rPr>
              <a:t>2</a:t>
            </a:r>
            <a:r>
              <a:rPr lang="zh-CN" altLang="en-US" sz="4000" baseline="-25000">
                <a:solidFill>
                  <a:schemeClr val="bg2"/>
                </a:solidFill>
                <a:latin typeface="Times New Roman" pitchFamily="18" charset="0"/>
              </a:rPr>
              <a:t>，</a:t>
            </a:r>
            <a:r>
              <a:rPr lang="en-US" altLang="zh-CN" sz="4000" baseline="-25000">
                <a:solidFill>
                  <a:schemeClr val="bg2"/>
                </a:solidFill>
                <a:latin typeface="Times New Roman" pitchFamily="18" charset="0"/>
              </a:rPr>
              <a:t>…</a:t>
            </a:r>
            <a:r>
              <a:rPr lang="zh-CN" altLang="en-US" sz="4000" baseline="-25000">
                <a:solidFill>
                  <a:schemeClr val="bg2"/>
                </a:solidFill>
                <a:latin typeface="Times New Roman" pitchFamily="18" charset="0"/>
              </a:rPr>
              <a:t>，</a:t>
            </a:r>
            <a:r>
              <a:rPr lang="en-US" altLang="zh-CN" sz="4000" baseline="-25000">
                <a:solidFill>
                  <a:schemeClr val="bg2"/>
                </a:solidFill>
                <a:latin typeface="Times New Roman" pitchFamily="18" charset="0"/>
              </a:rPr>
              <a:t>r-s</a:t>
            </a:r>
            <a:r>
              <a:rPr lang="zh-CN" altLang="en-US" sz="3200" b="1">
                <a:solidFill>
                  <a:schemeClr val="bg2"/>
                </a:solidFill>
              </a:rPr>
              <a:t>（</a:t>
            </a:r>
            <a:r>
              <a:rPr lang="en-US" altLang="zh-CN" sz="3200" b="1">
                <a:solidFill>
                  <a:schemeClr val="bg2"/>
                </a:solidFill>
              </a:rPr>
              <a:t>R</a:t>
            </a:r>
            <a:r>
              <a:rPr lang="zh-CN" altLang="en-US" sz="3200" b="1">
                <a:solidFill>
                  <a:schemeClr val="bg2"/>
                </a:solidFill>
              </a:rPr>
              <a:t>）</a:t>
            </a:r>
          </a:p>
          <a:p>
            <a:pPr eaLnBrk="0" hangingPunct="0">
              <a:lnSpc>
                <a:spcPct val="150000"/>
              </a:lnSpc>
            </a:pPr>
            <a:r>
              <a:rPr lang="zh-CN" altLang="en-US" sz="3200" b="1">
                <a:solidFill>
                  <a:schemeClr val="bg2"/>
                </a:solidFill>
              </a:rPr>
              <a:t>  ② </a:t>
            </a:r>
            <a:r>
              <a:rPr lang="en-US" altLang="zh-CN" sz="3200" b="1">
                <a:solidFill>
                  <a:schemeClr val="bg2"/>
                </a:solidFill>
              </a:rPr>
              <a:t>W = (T×S)-R</a:t>
            </a:r>
          </a:p>
          <a:p>
            <a:pPr eaLnBrk="0" hangingPunct="0">
              <a:lnSpc>
                <a:spcPct val="150000"/>
              </a:lnSpc>
            </a:pPr>
            <a:r>
              <a:rPr lang="en-US" altLang="zh-CN" sz="3200" b="1">
                <a:solidFill>
                  <a:schemeClr val="bg2"/>
                </a:solidFill>
              </a:rPr>
              <a:t>  ③ V = π</a:t>
            </a:r>
            <a:r>
              <a:rPr lang="en-US" altLang="zh-CN" sz="4000" baseline="-25000">
                <a:solidFill>
                  <a:schemeClr val="bg2"/>
                </a:solidFill>
                <a:latin typeface="Times New Roman" pitchFamily="18" charset="0"/>
              </a:rPr>
              <a:t>1</a:t>
            </a:r>
            <a:r>
              <a:rPr lang="zh-CN" altLang="en-US" sz="4000" baseline="-25000">
                <a:solidFill>
                  <a:schemeClr val="bg2"/>
                </a:solidFill>
                <a:latin typeface="Times New Roman" pitchFamily="18" charset="0"/>
              </a:rPr>
              <a:t>，</a:t>
            </a:r>
            <a:r>
              <a:rPr lang="en-US" altLang="zh-CN" sz="4000" baseline="-25000">
                <a:solidFill>
                  <a:schemeClr val="bg2"/>
                </a:solidFill>
                <a:latin typeface="Times New Roman" pitchFamily="18" charset="0"/>
              </a:rPr>
              <a:t>2</a:t>
            </a:r>
            <a:r>
              <a:rPr lang="zh-CN" altLang="en-US" sz="4000" baseline="-25000">
                <a:solidFill>
                  <a:schemeClr val="bg2"/>
                </a:solidFill>
                <a:latin typeface="Times New Roman" pitchFamily="18" charset="0"/>
              </a:rPr>
              <a:t>，</a:t>
            </a:r>
            <a:r>
              <a:rPr lang="en-US" altLang="zh-CN" sz="4000" baseline="-25000">
                <a:solidFill>
                  <a:schemeClr val="bg2"/>
                </a:solidFill>
                <a:latin typeface="Times New Roman" pitchFamily="18" charset="0"/>
              </a:rPr>
              <a:t>…</a:t>
            </a:r>
            <a:r>
              <a:rPr lang="zh-CN" altLang="en-US" sz="4000" baseline="-25000">
                <a:solidFill>
                  <a:schemeClr val="bg2"/>
                </a:solidFill>
                <a:latin typeface="Times New Roman" pitchFamily="18" charset="0"/>
              </a:rPr>
              <a:t>，</a:t>
            </a:r>
            <a:r>
              <a:rPr lang="en-US" altLang="zh-CN" sz="4000" baseline="-25000">
                <a:solidFill>
                  <a:schemeClr val="bg2"/>
                </a:solidFill>
                <a:latin typeface="Times New Roman" pitchFamily="18" charset="0"/>
              </a:rPr>
              <a:t>r-s</a:t>
            </a:r>
            <a:r>
              <a:rPr lang="zh-CN" altLang="en-US" sz="3200" b="1">
                <a:solidFill>
                  <a:schemeClr val="bg2"/>
                </a:solidFill>
              </a:rPr>
              <a:t>（</a:t>
            </a:r>
            <a:r>
              <a:rPr lang="en-US" altLang="zh-CN" sz="3200" b="1">
                <a:solidFill>
                  <a:schemeClr val="bg2"/>
                </a:solidFill>
              </a:rPr>
              <a:t>W</a:t>
            </a:r>
            <a:r>
              <a:rPr lang="zh-CN" altLang="en-US" sz="3200" b="1">
                <a:solidFill>
                  <a:schemeClr val="bg2"/>
                </a:solidFill>
              </a:rPr>
              <a:t>）</a:t>
            </a:r>
          </a:p>
          <a:p>
            <a:pPr eaLnBrk="0" hangingPunct="0">
              <a:lnSpc>
                <a:spcPct val="150000"/>
              </a:lnSpc>
            </a:pPr>
            <a:r>
              <a:rPr lang="zh-CN" altLang="en-US" sz="3200" b="1">
                <a:solidFill>
                  <a:schemeClr val="bg2"/>
                </a:solidFill>
              </a:rPr>
              <a:t>  ④ </a:t>
            </a:r>
            <a:r>
              <a:rPr lang="en-US" altLang="zh-CN" sz="3200" b="1">
                <a:solidFill>
                  <a:schemeClr val="bg2"/>
                </a:solidFill>
              </a:rPr>
              <a:t>R÷S = T </a:t>
            </a:r>
            <a:r>
              <a:rPr lang="en-US" altLang="zh-CN" sz="3200" b="1">
                <a:solidFill>
                  <a:schemeClr val="bg2"/>
                </a:solidFill>
                <a:latin typeface="Times New Roman"/>
              </a:rPr>
              <a:t>–</a:t>
            </a:r>
            <a:r>
              <a:rPr lang="en-US" altLang="zh-CN" sz="3200" b="1">
                <a:solidFill>
                  <a:schemeClr val="bg2"/>
                </a:solidFill>
              </a:rPr>
              <a:t> V</a:t>
            </a:r>
          </a:p>
          <a:p>
            <a:pPr eaLnBrk="0" hangingPunct="0">
              <a:lnSpc>
                <a:spcPct val="150000"/>
              </a:lnSpc>
            </a:pPr>
            <a:r>
              <a:rPr lang="en-US" altLang="zh-CN" sz="2800" b="1">
                <a:solidFill>
                  <a:schemeClr val="bg2"/>
                </a:solidFill>
              </a:rPr>
              <a:t>   R÷S≡π</a:t>
            </a:r>
            <a:r>
              <a:rPr lang="en-US" altLang="zh-CN" sz="3200" b="1" baseline="-25000">
                <a:solidFill>
                  <a:schemeClr val="bg2"/>
                </a:solidFill>
                <a:latin typeface="Times New Roman" pitchFamily="18" charset="0"/>
              </a:rPr>
              <a:t>1,2,…,r-s</a:t>
            </a:r>
            <a:r>
              <a:rPr lang="en-US" altLang="zh-CN" sz="2800" b="1">
                <a:solidFill>
                  <a:schemeClr val="bg2"/>
                </a:solidFill>
              </a:rPr>
              <a:t>(R)-π</a:t>
            </a:r>
            <a:r>
              <a:rPr lang="en-US" altLang="zh-CN" sz="3200" b="1" baseline="-25000">
                <a:solidFill>
                  <a:schemeClr val="bg2"/>
                </a:solidFill>
                <a:latin typeface="Times New Roman" pitchFamily="18" charset="0"/>
              </a:rPr>
              <a:t>1,2,…,r-s</a:t>
            </a:r>
            <a:r>
              <a:rPr lang="en-US" altLang="zh-CN" sz="2800" b="1">
                <a:solidFill>
                  <a:schemeClr val="bg2"/>
                </a:solidFill>
              </a:rPr>
              <a:t>((π</a:t>
            </a:r>
            <a:r>
              <a:rPr lang="en-US" altLang="zh-CN" sz="3200" b="1" baseline="-25000">
                <a:solidFill>
                  <a:schemeClr val="bg2"/>
                </a:solidFill>
                <a:latin typeface="Times New Roman" pitchFamily="18" charset="0"/>
              </a:rPr>
              <a:t>1,2,…,r-s</a:t>
            </a:r>
            <a:r>
              <a:rPr lang="en-US" altLang="zh-CN" sz="2800" b="1">
                <a:solidFill>
                  <a:schemeClr val="bg2"/>
                </a:solidFill>
              </a:rPr>
              <a:t>(R)×S)-R)</a:t>
            </a:r>
          </a:p>
        </p:txBody>
      </p:sp>
      <p:sp>
        <p:nvSpPr>
          <p:cNvPr id="609314" name="Text Box 1058"/>
          <p:cNvSpPr txBox="1">
            <a:spLocks noChangeArrowheads="1"/>
          </p:cNvSpPr>
          <p:nvPr/>
        </p:nvSpPr>
        <p:spPr bwMode="auto">
          <a:xfrm>
            <a:off x="611188" y="6308725"/>
            <a:ext cx="1439862" cy="3111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solidFill>
                  <a:schemeClr val="bg2"/>
                </a:solidFill>
              </a:rPr>
              <a:t>举例：</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3" name="Rectangle 3"/>
          <p:cNvSpPr>
            <a:spLocks noGrp="1" noChangeArrowheads="1"/>
          </p:cNvSpPr>
          <p:nvPr>
            <p:ph type="body" idx="1"/>
          </p:nvPr>
        </p:nvSpPr>
        <p:spPr>
          <a:xfrm>
            <a:off x="1047750" y="2276475"/>
            <a:ext cx="7772400" cy="1303338"/>
          </a:xfrm>
        </p:spPr>
        <p:txBody>
          <a:bodyPr/>
          <a:lstStyle/>
          <a:p>
            <a:pPr algn="just" eaLnBrk="0" hangingPunct="0">
              <a:lnSpc>
                <a:spcPct val="150000"/>
              </a:lnSpc>
              <a:spcBef>
                <a:spcPct val="50000"/>
              </a:spcBef>
              <a:buClrTx/>
              <a:buSzTx/>
              <a:buFontTx/>
              <a:buNone/>
            </a:pPr>
            <a:r>
              <a:rPr lang="zh-CN" altLang="en-US" b="1">
                <a:solidFill>
                  <a:srgbClr val="000099"/>
                </a:solidFill>
              </a:rPr>
              <a:t>四、关系代数表达式及其应用实例</a:t>
            </a:r>
            <a:r>
              <a:rPr lang="zh-CN" altLang="en-US" b="1">
                <a:solidFill>
                  <a:schemeClr val="bg2"/>
                </a:solidFill>
              </a:rPr>
              <a:t> </a:t>
            </a:r>
          </a:p>
          <a:p>
            <a:pPr>
              <a:buFont typeface="Wingdings" pitchFamily="2" charset="2"/>
              <a:buNone/>
            </a:pPr>
            <a:endParaRPr lang="en-US" altLang="zh-CN"/>
          </a:p>
        </p:txBody>
      </p:sp>
      <p:sp>
        <p:nvSpPr>
          <p:cNvPr id="711684" name="AutoShape 4">
            <a:hlinkClick r:id="rId2" action="ppaction://hlinksldjump"/>
          </p:cNvPr>
          <p:cNvSpPr>
            <a:spLocks noChangeArrowheads="1"/>
          </p:cNvSpPr>
          <p:nvPr/>
        </p:nvSpPr>
        <p:spPr bwMode="auto">
          <a:xfrm>
            <a:off x="7885113" y="4365625"/>
            <a:ext cx="647700" cy="765175"/>
          </a:xfrm>
          <a:prstGeom prst="curvedLeftArrow">
            <a:avLst>
              <a:gd name="adj1" fmla="val 23627"/>
              <a:gd name="adj2" fmla="val 47255"/>
              <a:gd name="adj3" fmla="val 33333"/>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228600" y="-122238"/>
            <a:ext cx="9144000" cy="513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76250" indent="-190500" algn="ctr">
              <a:lnSpc>
                <a:spcPct val="180000"/>
              </a:lnSpc>
              <a:spcBef>
                <a:spcPct val="0"/>
              </a:spcBef>
            </a:pPr>
            <a:r>
              <a:rPr lang="zh-CN" altLang="en-US" sz="3600" b="1">
                <a:solidFill>
                  <a:schemeClr val="bg2"/>
                </a:solidFill>
                <a:effectLst>
                  <a:outerShdw blurRad="38100" dist="38100" dir="2700000" algn="tl">
                    <a:srgbClr val="C0C0C0"/>
                  </a:outerShdw>
                </a:effectLst>
              </a:rPr>
              <a:t>第三章 关系运算</a:t>
            </a:r>
          </a:p>
          <a:p>
            <a:pPr marL="476250" indent="-190500" algn="l">
              <a:lnSpc>
                <a:spcPct val="180000"/>
              </a:lnSpc>
              <a:spcBef>
                <a:spcPct val="0"/>
              </a:spcBef>
            </a:pPr>
            <a:r>
              <a:rPr lang="zh-CN" altLang="en-US" sz="2800" b="1">
                <a:solidFill>
                  <a:schemeClr val="bg2"/>
                </a:solidFill>
              </a:rPr>
              <a:t>教学内容：</a:t>
            </a:r>
            <a:endParaRPr lang="zh-CN" altLang="en-US" sz="2800" b="1">
              <a:solidFill>
                <a:srgbClr val="000099"/>
              </a:solidFill>
            </a:endParaRPr>
          </a:p>
          <a:p>
            <a:pPr marL="476250" indent="-190500" algn="l">
              <a:lnSpc>
                <a:spcPct val="180000"/>
              </a:lnSpc>
              <a:spcBef>
                <a:spcPct val="0"/>
              </a:spcBef>
              <a:buFont typeface="Symbol" pitchFamily="18" charset="2"/>
              <a:buChar char="·"/>
            </a:pPr>
            <a:r>
              <a:rPr lang="zh-CN" altLang="en-US" sz="2400" b="1">
                <a:solidFill>
                  <a:srgbClr val="000099"/>
                </a:solidFill>
                <a:latin typeface="Times New Roman" pitchFamily="18" charset="0"/>
              </a:rPr>
              <a:t>基本概念：</a:t>
            </a:r>
          </a:p>
          <a:p>
            <a:pPr marL="476250" indent="-190500" algn="l">
              <a:lnSpc>
                <a:spcPct val="180000"/>
              </a:lnSpc>
              <a:spcBef>
                <a:spcPct val="0"/>
              </a:spcBef>
              <a:buFont typeface="Symbol" pitchFamily="18" charset="2"/>
              <a:buNone/>
            </a:pPr>
            <a:endParaRPr lang="zh-CN" altLang="en-US" sz="2400" b="1">
              <a:solidFill>
                <a:srgbClr val="000099"/>
              </a:solidFill>
              <a:latin typeface="Times New Roman" pitchFamily="18" charset="0"/>
              <a:sym typeface="Symbol" pitchFamily="18" charset="2"/>
            </a:endParaRPr>
          </a:p>
          <a:p>
            <a:pPr marL="476250" indent="-190500" algn="l">
              <a:lnSpc>
                <a:spcPct val="180000"/>
              </a:lnSpc>
              <a:spcBef>
                <a:spcPct val="0"/>
              </a:spcBef>
              <a:buFont typeface="Symbol" pitchFamily="18" charset="2"/>
              <a:buNone/>
            </a:pPr>
            <a:r>
              <a:rPr lang="zh-CN" altLang="en-US" sz="2400" b="1">
                <a:solidFill>
                  <a:srgbClr val="000099"/>
                </a:solidFill>
                <a:latin typeface="Times New Roman" pitchFamily="18" charset="0"/>
                <a:sym typeface="Symbol" pitchFamily="18" charset="2"/>
              </a:rPr>
              <a:t> </a:t>
            </a:r>
            <a:r>
              <a:rPr lang="zh-CN" altLang="en-US" sz="2400" b="1">
                <a:solidFill>
                  <a:srgbClr val="000099"/>
                </a:solidFill>
                <a:latin typeface="Times New Roman" pitchFamily="18" charset="0"/>
              </a:rPr>
              <a:t>关系代数：</a:t>
            </a:r>
            <a:endParaRPr lang="zh-CN" altLang="en-US" sz="2400" b="1">
              <a:solidFill>
                <a:srgbClr val="000099"/>
              </a:solidFill>
            </a:endParaRPr>
          </a:p>
          <a:p>
            <a:pPr marL="476250" indent="-190500" eaLnBrk="0" hangingPunct="0">
              <a:lnSpc>
                <a:spcPct val="180000"/>
              </a:lnSpc>
              <a:spcBef>
                <a:spcPct val="0"/>
              </a:spcBef>
            </a:pPr>
            <a:r>
              <a:rPr lang="zh-CN" altLang="en-US" sz="2400" b="1">
                <a:solidFill>
                  <a:srgbClr val="000099"/>
                </a:solidFill>
                <a:latin typeface="Times New Roman" pitchFamily="18" charset="0"/>
                <a:sym typeface="Symbol" pitchFamily="18" charset="2"/>
              </a:rPr>
              <a:t> </a:t>
            </a:r>
            <a:r>
              <a:rPr lang="zh-CN" altLang="en-US" sz="2400" b="1">
                <a:solidFill>
                  <a:srgbClr val="000099"/>
                </a:solidFill>
                <a:latin typeface="Times New Roman" pitchFamily="18" charset="0"/>
              </a:rPr>
              <a:t>关系演算：</a:t>
            </a:r>
            <a:endParaRPr lang="zh-CN" altLang="en-US" sz="2400" b="1">
              <a:solidFill>
                <a:srgbClr val="000099"/>
              </a:solidFill>
            </a:endParaRPr>
          </a:p>
          <a:p>
            <a:pPr marL="476250" indent="-190500" eaLnBrk="0" hangingPunct="0">
              <a:lnSpc>
                <a:spcPct val="180000"/>
              </a:lnSpc>
              <a:spcBef>
                <a:spcPct val="0"/>
              </a:spcBef>
              <a:buFont typeface="Symbol" pitchFamily="18" charset="2"/>
              <a:buChar char="·"/>
            </a:pPr>
            <a:r>
              <a:rPr lang="zh-CN" altLang="en-US" sz="2400" b="1">
                <a:solidFill>
                  <a:srgbClr val="000099"/>
                </a:solidFill>
                <a:latin typeface="Times New Roman" pitchFamily="18" charset="0"/>
              </a:rPr>
              <a:t>查询优化：</a:t>
            </a:r>
            <a:endParaRPr lang="zh-CN" altLang="en-US" sz="2800" b="1">
              <a:solidFill>
                <a:srgbClr val="000099"/>
              </a:solidFill>
            </a:endParaRPr>
          </a:p>
        </p:txBody>
      </p:sp>
      <p:sp>
        <p:nvSpPr>
          <p:cNvPr id="673795" name="Rectangle 3"/>
          <p:cNvSpPr>
            <a:spLocks noGrp="1" noChangeArrowheads="1"/>
          </p:cNvSpPr>
          <p:nvPr>
            <p:ph type="title" idx="4294967295"/>
          </p:nvPr>
        </p:nvSpPr>
        <p:spPr/>
        <p:txBody>
          <a:bodyPr/>
          <a:lstStyle/>
          <a:p>
            <a:r>
              <a:rPr lang="en-US" altLang="zh-CN"/>
              <a:t>             </a:t>
            </a:r>
          </a:p>
        </p:txBody>
      </p:sp>
      <p:grpSp>
        <p:nvGrpSpPr>
          <p:cNvPr id="673796" name="Group 4"/>
          <p:cNvGrpSpPr>
            <a:grpSpLocks/>
          </p:cNvGrpSpPr>
          <p:nvPr/>
        </p:nvGrpSpPr>
        <p:grpSpPr bwMode="auto">
          <a:xfrm>
            <a:off x="0" y="0"/>
            <a:ext cx="8382000" cy="1196975"/>
            <a:chOff x="0" y="288"/>
            <a:chExt cx="5760" cy="864"/>
          </a:xfrm>
        </p:grpSpPr>
        <p:sp>
          <p:nvSpPr>
            <p:cNvPr id="673797" name="Rectangle 5"/>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73798" name="Rectangle 6"/>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73799" name="Rectangle 7"/>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73800" name="Rectangle 8"/>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73801" name="Rectangle 9"/>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73802" name="Rectangle 10"/>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grpSp>
      <p:sp>
        <p:nvSpPr>
          <p:cNvPr id="673803" name="Rectangle 11"/>
          <p:cNvSpPr>
            <a:spLocks noChangeArrowheads="1"/>
          </p:cNvSpPr>
          <p:nvPr/>
        </p:nvSpPr>
        <p:spPr bwMode="auto">
          <a:xfrm>
            <a:off x="2339975" y="1628775"/>
            <a:ext cx="6191250" cy="144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60000"/>
              </a:lnSpc>
            </a:pPr>
            <a:r>
              <a:rPr lang="zh-CN" altLang="en-US" sz="2400" b="1">
                <a:solidFill>
                  <a:schemeClr val="bg2"/>
                </a:solidFill>
              </a:rPr>
              <a:t>关系模型、关键码、关系的定义和性质、</a:t>
            </a:r>
          </a:p>
          <a:p>
            <a:pPr>
              <a:lnSpc>
                <a:spcPct val="160000"/>
              </a:lnSpc>
            </a:pPr>
            <a:r>
              <a:rPr lang="zh-CN" altLang="en-US" sz="2400" b="1">
                <a:solidFill>
                  <a:schemeClr val="bg2"/>
                </a:solidFill>
              </a:rPr>
              <a:t>三类完整性规则</a:t>
            </a:r>
            <a:r>
              <a:rPr lang="en-US" altLang="zh-CN" sz="2400" b="1">
                <a:solidFill>
                  <a:schemeClr val="bg2"/>
                </a:solidFill>
              </a:rPr>
              <a:t>. </a:t>
            </a:r>
          </a:p>
        </p:txBody>
      </p:sp>
      <p:grpSp>
        <p:nvGrpSpPr>
          <p:cNvPr id="673808" name="Group 16"/>
          <p:cNvGrpSpPr>
            <a:grpSpLocks/>
          </p:cNvGrpSpPr>
          <p:nvPr/>
        </p:nvGrpSpPr>
        <p:grpSpPr bwMode="auto">
          <a:xfrm>
            <a:off x="684213" y="2894013"/>
            <a:ext cx="8545512" cy="3065462"/>
            <a:chOff x="431" y="1823"/>
            <a:chExt cx="5383" cy="1931"/>
          </a:xfrm>
        </p:grpSpPr>
        <p:sp>
          <p:nvSpPr>
            <p:cNvPr id="673804" name="Rectangle 12"/>
            <p:cNvSpPr>
              <a:spLocks noChangeArrowheads="1"/>
            </p:cNvSpPr>
            <p:nvPr/>
          </p:nvSpPr>
          <p:spPr bwMode="auto">
            <a:xfrm>
              <a:off x="1474" y="1823"/>
              <a:ext cx="2996"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200000"/>
                </a:lnSpc>
                <a:spcBef>
                  <a:spcPct val="0"/>
                </a:spcBef>
              </a:pPr>
              <a:r>
                <a:rPr lang="zh-CN" altLang="en-US" sz="2400" b="1">
                  <a:solidFill>
                    <a:srgbClr val="660033"/>
                  </a:solidFill>
                </a:rPr>
                <a:t>基本操作、组合操作、扩充操作。</a:t>
              </a:r>
            </a:p>
          </p:txBody>
        </p:sp>
        <p:sp>
          <p:nvSpPr>
            <p:cNvPr id="673805" name="Rectangle 13"/>
            <p:cNvSpPr>
              <a:spLocks noChangeArrowheads="1"/>
            </p:cNvSpPr>
            <p:nvPr/>
          </p:nvSpPr>
          <p:spPr bwMode="auto">
            <a:xfrm>
              <a:off x="1474" y="2232"/>
              <a:ext cx="4340"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200000"/>
                </a:lnSpc>
                <a:spcBef>
                  <a:spcPct val="0"/>
                </a:spcBef>
              </a:pPr>
              <a:r>
                <a:rPr lang="zh-CN" altLang="en-US" sz="2400" b="1">
                  <a:solidFill>
                    <a:schemeClr val="bg2"/>
                  </a:solidFill>
                </a:rPr>
                <a:t>元组演算、域演算、关系演算的安全性和等价性。</a:t>
              </a:r>
            </a:p>
          </p:txBody>
        </p:sp>
        <p:sp>
          <p:nvSpPr>
            <p:cNvPr id="673806" name="Rectangle 14"/>
            <p:cNvSpPr>
              <a:spLocks noChangeArrowheads="1"/>
            </p:cNvSpPr>
            <p:nvPr/>
          </p:nvSpPr>
          <p:spPr bwMode="auto">
            <a:xfrm>
              <a:off x="1474" y="2916"/>
              <a:ext cx="3956"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solidFill>
                    <a:srgbClr val="660033"/>
                  </a:solidFill>
                </a:rPr>
                <a:t>关系代数表达式的等价转换规则、优化算法。</a:t>
              </a:r>
            </a:p>
          </p:txBody>
        </p:sp>
        <p:sp>
          <p:nvSpPr>
            <p:cNvPr id="673807" name="Rectangle 15"/>
            <p:cNvSpPr>
              <a:spLocks noChangeArrowheads="1"/>
            </p:cNvSpPr>
            <p:nvPr/>
          </p:nvSpPr>
          <p:spPr bwMode="auto">
            <a:xfrm>
              <a:off x="431" y="3158"/>
              <a:ext cx="503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200000"/>
                </a:lnSpc>
                <a:spcBef>
                  <a:spcPct val="0"/>
                </a:spcBef>
              </a:pPr>
              <a:r>
                <a:rPr lang="zh-CN" altLang="en-US" sz="2800" b="1">
                  <a:solidFill>
                    <a:schemeClr val="bg2"/>
                  </a:solidFill>
                </a:rPr>
                <a:t>教学重点：  关系代数运算</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3803"/>
                                        </p:tgtEl>
                                        <p:attrNameLst>
                                          <p:attrName>style.visibility</p:attrName>
                                        </p:attrNameLst>
                                      </p:cBhvr>
                                      <p:to>
                                        <p:strVal val="visible"/>
                                      </p:to>
                                    </p:set>
                                    <p:animEffect transition="in" filter="blinds(horizontal)">
                                      <p:cBhvr>
                                        <p:cTn id="7" dur="500"/>
                                        <p:tgtEl>
                                          <p:spTgt spid="673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3808"/>
                                        </p:tgtEl>
                                        <p:attrNameLst>
                                          <p:attrName>style.visibility</p:attrName>
                                        </p:attrNameLst>
                                      </p:cBhvr>
                                      <p:to>
                                        <p:strVal val="visible"/>
                                      </p:to>
                                    </p:set>
                                    <p:animEffect transition="in" filter="blinds(horizontal)">
                                      <p:cBhvr>
                                        <p:cTn id="12" dur="500"/>
                                        <p:tgtEl>
                                          <p:spTgt spid="67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0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0" name="Rectangle 4"/>
          <p:cNvSpPr>
            <a:spLocks noChangeArrowheads="1"/>
          </p:cNvSpPr>
          <p:nvPr/>
        </p:nvSpPr>
        <p:spPr bwMode="auto">
          <a:xfrm>
            <a:off x="0" y="260350"/>
            <a:ext cx="8893175" cy="356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400050" algn="l">
              <a:lnSpc>
                <a:spcPct val="150000"/>
              </a:lnSpc>
              <a:tabLst>
                <a:tab pos="5067300" algn="l"/>
              </a:tabLst>
            </a:pPr>
            <a:r>
              <a:rPr lang="en-US" altLang="zh-CN" sz="2400" b="1">
                <a:solidFill>
                  <a:schemeClr val="bg2"/>
                </a:solidFill>
              </a:rPr>
              <a:t> </a:t>
            </a:r>
            <a:r>
              <a:rPr lang="zh-CN" altLang="en-US" sz="2400" b="1">
                <a:solidFill>
                  <a:schemeClr val="bg2"/>
                </a:solidFill>
              </a:rPr>
              <a:t>工程项目零件供应数据库</a:t>
            </a:r>
            <a:r>
              <a:rPr lang="en-US" altLang="zh-CN" sz="2400" b="1">
                <a:solidFill>
                  <a:schemeClr val="bg2"/>
                </a:solidFill>
              </a:rPr>
              <a:t>PROJECTY</a:t>
            </a:r>
            <a:r>
              <a:rPr lang="zh-CN" altLang="en-US" sz="2400" b="1">
                <a:solidFill>
                  <a:schemeClr val="bg2"/>
                </a:solidFill>
              </a:rPr>
              <a:t>有四个关系模式有四个：</a:t>
            </a:r>
          </a:p>
          <a:p>
            <a:pPr indent="400050" algn="l">
              <a:lnSpc>
                <a:spcPct val="150000"/>
              </a:lnSpc>
              <a:tabLst>
                <a:tab pos="5067300" algn="l"/>
              </a:tabLst>
            </a:pPr>
            <a:r>
              <a:rPr lang="zh-CN" altLang="en-US" sz="2400" b="1">
                <a:solidFill>
                  <a:schemeClr val="bg2"/>
                </a:solidFill>
              </a:rPr>
              <a:t>   </a:t>
            </a:r>
            <a:r>
              <a:rPr lang="zh-CN" altLang="en-US" sz="2400" b="1">
                <a:solidFill>
                  <a:srgbClr val="660033"/>
                </a:solidFill>
              </a:rPr>
              <a:t>供应商关系：</a:t>
            </a:r>
            <a:r>
              <a:rPr lang="zh-CN" altLang="en-US" sz="2400" b="1">
                <a:solidFill>
                  <a:schemeClr val="bg2"/>
                </a:solidFill>
              </a:rPr>
              <a:t>  </a:t>
            </a:r>
            <a:r>
              <a:rPr lang="en-US" altLang="zh-CN" sz="2400" b="1">
                <a:solidFill>
                  <a:schemeClr val="bg2"/>
                </a:solidFill>
              </a:rPr>
              <a:t>S(</a:t>
            </a:r>
            <a:r>
              <a:rPr lang="en-US" altLang="zh-CN" sz="2400" b="1" u="sng">
                <a:solidFill>
                  <a:schemeClr val="bg2"/>
                </a:solidFill>
              </a:rPr>
              <a:t>SNO</a:t>
            </a:r>
            <a:r>
              <a:rPr lang="en-US" altLang="zh-CN" sz="2400" b="1">
                <a:solidFill>
                  <a:schemeClr val="bg2"/>
                </a:solidFill>
              </a:rPr>
              <a:t>,SNAME,SADDR) </a:t>
            </a:r>
          </a:p>
          <a:p>
            <a:pPr indent="400050" algn="l">
              <a:lnSpc>
                <a:spcPct val="150000"/>
              </a:lnSpc>
              <a:tabLst>
                <a:tab pos="5067300" algn="l"/>
              </a:tabLst>
            </a:pPr>
            <a:r>
              <a:rPr lang="en-US" altLang="zh-CN" sz="2400" b="1">
                <a:solidFill>
                  <a:srgbClr val="660033"/>
                </a:solidFill>
              </a:rPr>
              <a:t>   </a:t>
            </a:r>
            <a:r>
              <a:rPr lang="zh-CN" altLang="en-US" sz="2400" b="1">
                <a:solidFill>
                  <a:srgbClr val="660033"/>
                </a:solidFill>
              </a:rPr>
              <a:t>零件关系：</a:t>
            </a:r>
            <a:r>
              <a:rPr lang="zh-CN" altLang="en-US" sz="2400" b="1">
                <a:solidFill>
                  <a:schemeClr val="bg2"/>
                </a:solidFill>
              </a:rPr>
              <a:t>    </a:t>
            </a:r>
            <a:r>
              <a:rPr lang="en-US" altLang="zh-CN" sz="2400" b="1">
                <a:solidFill>
                  <a:schemeClr val="bg2"/>
                </a:solidFill>
              </a:rPr>
              <a:t>P(</a:t>
            </a:r>
            <a:r>
              <a:rPr lang="en-US" altLang="zh-CN" sz="2400" b="1" u="sng">
                <a:solidFill>
                  <a:schemeClr val="bg2"/>
                </a:solidFill>
              </a:rPr>
              <a:t>PNO,</a:t>
            </a:r>
            <a:r>
              <a:rPr lang="en-US" altLang="zh-CN" sz="2400" b="1">
                <a:solidFill>
                  <a:schemeClr val="bg2"/>
                </a:solidFill>
              </a:rPr>
              <a:t>PNAME,COLOR,WEIGHT)</a:t>
            </a:r>
          </a:p>
          <a:p>
            <a:pPr indent="400050" algn="l">
              <a:lnSpc>
                <a:spcPct val="150000"/>
              </a:lnSpc>
              <a:tabLst>
                <a:tab pos="5067300" algn="l"/>
              </a:tabLst>
            </a:pPr>
            <a:r>
              <a:rPr lang="en-US" altLang="zh-CN" sz="2400" b="1">
                <a:solidFill>
                  <a:srgbClr val="660033"/>
                </a:solidFill>
              </a:rPr>
              <a:t>   </a:t>
            </a:r>
            <a:r>
              <a:rPr lang="zh-CN" altLang="en-US" sz="2400" b="1">
                <a:solidFill>
                  <a:srgbClr val="660033"/>
                </a:solidFill>
              </a:rPr>
              <a:t>工程项目关系：</a:t>
            </a:r>
            <a:r>
              <a:rPr lang="en-US" altLang="zh-CN" sz="2400" b="1">
                <a:solidFill>
                  <a:schemeClr val="bg2"/>
                </a:solidFill>
              </a:rPr>
              <a:t>J(</a:t>
            </a:r>
            <a:r>
              <a:rPr lang="en-US" altLang="zh-CN" sz="2400" b="1" u="sng">
                <a:solidFill>
                  <a:schemeClr val="bg2"/>
                </a:solidFill>
              </a:rPr>
              <a:t>JNO</a:t>
            </a:r>
            <a:r>
              <a:rPr lang="en-US" altLang="zh-CN" sz="2400" b="1">
                <a:solidFill>
                  <a:schemeClr val="bg2"/>
                </a:solidFill>
              </a:rPr>
              <a:t>,JNAME,JCITY,BALANCE)</a:t>
            </a:r>
          </a:p>
          <a:p>
            <a:pPr indent="400050" algn="l">
              <a:lnSpc>
                <a:spcPct val="150000"/>
              </a:lnSpc>
              <a:tabLst>
                <a:tab pos="5067300" algn="l"/>
              </a:tabLst>
            </a:pPr>
            <a:r>
              <a:rPr lang="en-US" altLang="zh-CN" sz="2400" b="1">
                <a:solidFill>
                  <a:srgbClr val="660033"/>
                </a:solidFill>
              </a:rPr>
              <a:t>   </a:t>
            </a:r>
            <a:r>
              <a:rPr lang="zh-CN" altLang="en-US" sz="2400" b="1">
                <a:solidFill>
                  <a:srgbClr val="660033"/>
                </a:solidFill>
              </a:rPr>
              <a:t>供应情况关系：</a:t>
            </a:r>
            <a:r>
              <a:rPr lang="en-US" altLang="zh-CN" sz="2400" b="1">
                <a:solidFill>
                  <a:schemeClr val="bg2"/>
                </a:solidFill>
              </a:rPr>
              <a:t>SPJ(</a:t>
            </a:r>
            <a:r>
              <a:rPr lang="en-US" altLang="zh-CN" sz="2400" b="1" u="sng">
                <a:solidFill>
                  <a:schemeClr val="bg2"/>
                </a:solidFill>
              </a:rPr>
              <a:t>SNO,PNO,JNO</a:t>
            </a:r>
            <a:r>
              <a:rPr lang="en-US" altLang="zh-CN" sz="2400" b="1">
                <a:solidFill>
                  <a:schemeClr val="bg2"/>
                </a:solidFill>
              </a:rPr>
              <a:t>,PRICE,QTY)</a:t>
            </a:r>
          </a:p>
        </p:txBody>
      </p:sp>
      <p:sp>
        <p:nvSpPr>
          <p:cNvPr id="685062" name="Rectangle 6"/>
          <p:cNvSpPr>
            <a:spLocks noChangeArrowheads="1"/>
          </p:cNvSpPr>
          <p:nvPr/>
        </p:nvSpPr>
        <p:spPr bwMode="auto">
          <a:xfrm>
            <a:off x="468313" y="5589588"/>
            <a:ext cx="4176712"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800" b="1">
                <a:solidFill>
                  <a:srgbClr val="660033"/>
                </a:solidFill>
              </a:rPr>
              <a:t>π</a:t>
            </a:r>
            <a:r>
              <a:rPr lang="en-US" altLang="zh-CN" sz="2800" b="1" baseline="-25000">
                <a:solidFill>
                  <a:srgbClr val="660033"/>
                </a:solidFill>
              </a:rPr>
              <a:t>SN0,PN0</a:t>
            </a:r>
            <a:r>
              <a:rPr lang="en-US" altLang="zh-CN" sz="2800" b="1">
                <a:solidFill>
                  <a:srgbClr val="660033"/>
                </a:solidFill>
              </a:rPr>
              <a:t>(σ</a:t>
            </a:r>
            <a:r>
              <a:rPr lang="en-US" altLang="zh-CN" sz="2800" b="1" baseline="-25000">
                <a:solidFill>
                  <a:srgbClr val="660033"/>
                </a:solidFill>
              </a:rPr>
              <a:t>JNO=</a:t>
            </a:r>
            <a:r>
              <a:rPr lang="en-US" altLang="zh-CN" b="1" baseline="-25000">
                <a:solidFill>
                  <a:schemeClr val="bg1"/>
                </a:solidFill>
              </a:rPr>
              <a:t>‘</a:t>
            </a:r>
            <a:r>
              <a:rPr lang="en-US" altLang="zh-CN" sz="2800" b="1" baseline="-25000">
                <a:solidFill>
                  <a:srgbClr val="660033"/>
                </a:solidFill>
              </a:rPr>
              <a:t>J1</a:t>
            </a:r>
            <a:r>
              <a:rPr lang="en-US" altLang="zh-CN" b="1" baseline="-25000">
                <a:solidFill>
                  <a:schemeClr val="bg1"/>
                </a:solidFill>
              </a:rPr>
              <a:t>’</a:t>
            </a:r>
            <a:r>
              <a:rPr lang="en-US" altLang="zh-CN"/>
              <a:t> </a:t>
            </a:r>
            <a:r>
              <a:rPr lang="en-US" altLang="zh-CN" sz="2800" b="1">
                <a:solidFill>
                  <a:srgbClr val="660033"/>
                </a:solidFill>
              </a:rPr>
              <a:t>(SPJ))</a:t>
            </a:r>
          </a:p>
        </p:txBody>
      </p:sp>
      <p:sp>
        <p:nvSpPr>
          <p:cNvPr id="685064" name="Rectangle 8"/>
          <p:cNvSpPr>
            <a:spLocks noChangeArrowheads="1"/>
          </p:cNvSpPr>
          <p:nvPr/>
        </p:nvSpPr>
        <p:spPr bwMode="auto">
          <a:xfrm>
            <a:off x="4716463" y="5805488"/>
            <a:ext cx="44275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00000"/>
              </a:lnSpc>
              <a:spcBef>
                <a:spcPct val="0"/>
              </a:spcBef>
            </a:pPr>
            <a:r>
              <a:rPr lang="zh-CN" altLang="en-US" sz="2800" b="1">
                <a:solidFill>
                  <a:schemeClr val="bg1"/>
                </a:solidFill>
              </a:rPr>
              <a:t>或</a:t>
            </a:r>
            <a:r>
              <a:rPr lang="en-US" altLang="zh-CN" sz="2800" b="1">
                <a:solidFill>
                  <a:schemeClr val="bg1"/>
                </a:solidFill>
              </a:rPr>
              <a:t>:π</a:t>
            </a:r>
            <a:r>
              <a:rPr lang="en-US" altLang="zh-CN" sz="2800" b="1" baseline="-25000">
                <a:solidFill>
                  <a:schemeClr val="bg1"/>
                </a:solidFill>
              </a:rPr>
              <a:t>l,2</a:t>
            </a:r>
            <a:r>
              <a:rPr lang="en-US" altLang="zh-CN" sz="2800" b="1">
                <a:solidFill>
                  <a:schemeClr val="bg1"/>
                </a:solidFill>
              </a:rPr>
              <a:t>(σ</a:t>
            </a:r>
            <a:r>
              <a:rPr lang="en-US" altLang="zh-CN" sz="2800" b="1" baseline="-25000">
                <a:solidFill>
                  <a:schemeClr val="bg1"/>
                </a:solidFill>
              </a:rPr>
              <a:t>3='J1’</a:t>
            </a:r>
            <a:r>
              <a:rPr lang="en-US" altLang="zh-CN" sz="2800" b="1">
                <a:solidFill>
                  <a:schemeClr val="bg1"/>
                </a:solidFill>
              </a:rPr>
              <a:t>(SPJ))</a:t>
            </a:r>
          </a:p>
        </p:txBody>
      </p:sp>
      <p:sp>
        <p:nvSpPr>
          <p:cNvPr id="685065" name="Text Box 9"/>
          <p:cNvSpPr txBox="1">
            <a:spLocks noChangeArrowheads="1"/>
          </p:cNvSpPr>
          <p:nvPr/>
        </p:nvSpPr>
        <p:spPr bwMode="auto">
          <a:xfrm>
            <a:off x="395288" y="4076700"/>
            <a:ext cx="8748712"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zh-CN" altLang="en-US" sz="2400" b="1">
                <a:solidFill>
                  <a:schemeClr val="bg2"/>
                </a:solidFill>
              </a:rPr>
              <a:t>试用关系代数表达式表示每个查询语句。</a:t>
            </a:r>
          </a:p>
          <a:p>
            <a:pPr>
              <a:lnSpc>
                <a:spcPct val="150000"/>
              </a:lnSpc>
            </a:pPr>
            <a:r>
              <a:rPr lang="zh-CN" altLang="en-US" sz="2400" b="1">
                <a:solidFill>
                  <a:schemeClr val="bg2"/>
                </a:solidFill>
                <a:sym typeface="Symbol" pitchFamily="18" charset="2"/>
              </a:rPr>
              <a:t></a:t>
            </a:r>
            <a:r>
              <a:rPr lang="en-US" altLang="zh-CN" sz="2400" b="1">
                <a:solidFill>
                  <a:schemeClr val="bg2"/>
                </a:solidFill>
                <a:sym typeface="Symbol" pitchFamily="18" charset="2"/>
              </a:rPr>
              <a:t>. </a:t>
            </a:r>
            <a:r>
              <a:rPr lang="zh-CN" altLang="en-US" sz="2400" b="1">
                <a:solidFill>
                  <a:schemeClr val="bg2"/>
                </a:solidFill>
              </a:rPr>
              <a:t>检索供应零件给工程</a:t>
            </a:r>
            <a:r>
              <a:rPr lang="en-US" altLang="zh-CN" sz="2400" b="1">
                <a:solidFill>
                  <a:schemeClr val="bg2"/>
                </a:solidFill>
              </a:rPr>
              <a:t>J1</a:t>
            </a:r>
            <a:r>
              <a:rPr lang="zh-CN" altLang="en-US" sz="2400" b="1">
                <a:solidFill>
                  <a:schemeClr val="bg2"/>
                </a:solidFill>
              </a:rPr>
              <a:t>的供应商编号</a:t>
            </a:r>
            <a:r>
              <a:rPr lang="en-US" altLang="zh-CN" sz="2400" b="1">
                <a:solidFill>
                  <a:schemeClr val="bg2"/>
                </a:solidFill>
              </a:rPr>
              <a:t>SNO</a:t>
            </a:r>
            <a:r>
              <a:rPr lang="zh-CN" altLang="en-US" sz="2400" b="1">
                <a:solidFill>
                  <a:schemeClr val="bg2"/>
                </a:solidFill>
              </a:rPr>
              <a:t>与零件编号</a:t>
            </a:r>
            <a:r>
              <a:rPr lang="en-US" altLang="zh-CN" sz="2400" b="1">
                <a:solidFill>
                  <a:schemeClr val="bg2"/>
                </a:solidFill>
              </a:rPr>
              <a:t>PNO</a:t>
            </a:r>
            <a:r>
              <a:rPr lang="zh-CN" altLang="en-US" sz="2400" b="1">
                <a:solidFill>
                  <a:schemeClr val="bg2"/>
                </a:solidFill>
              </a:rPr>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5065"/>
                                        </p:tgtEl>
                                        <p:attrNameLst>
                                          <p:attrName>style.visibility</p:attrName>
                                        </p:attrNameLst>
                                      </p:cBhvr>
                                      <p:to>
                                        <p:strVal val="visible"/>
                                      </p:to>
                                    </p:set>
                                    <p:animEffect transition="in" filter="blinds(horizontal)">
                                      <p:cBhvr>
                                        <p:cTn id="7" dur="500"/>
                                        <p:tgtEl>
                                          <p:spTgt spid="6850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5062"/>
                                        </p:tgtEl>
                                        <p:attrNameLst>
                                          <p:attrName>style.visibility</p:attrName>
                                        </p:attrNameLst>
                                      </p:cBhvr>
                                      <p:to>
                                        <p:strVal val="visible"/>
                                      </p:to>
                                    </p:set>
                                    <p:animEffect transition="in" filter="blinds(horizontal)">
                                      <p:cBhvr>
                                        <p:cTn id="12" dur="500"/>
                                        <p:tgtEl>
                                          <p:spTgt spid="685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5064"/>
                                        </p:tgtEl>
                                        <p:attrNameLst>
                                          <p:attrName>style.visibility</p:attrName>
                                        </p:attrNameLst>
                                      </p:cBhvr>
                                      <p:to>
                                        <p:strVal val="visible"/>
                                      </p:to>
                                    </p:set>
                                    <p:animEffect transition="in" filter="blinds(horizontal)">
                                      <p:cBhvr>
                                        <p:cTn id="17" dur="500"/>
                                        <p:tgtEl>
                                          <p:spTgt spid="685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62" grpId="0"/>
      <p:bldP spid="685064" grpId="0"/>
      <p:bldP spid="68506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9" name="Rectangle 3"/>
          <p:cNvSpPr>
            <a:spLocks noChangeArrowheads="1"/>
          </p:cNvSpPr>
          <p:nvPr/>
        </p:nvSpPr>
        <p:spPr bwMode="auto">
          <a:xfrm>
            <a:off x="755650" y="765175"/>
            <a:ext cx="72009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3200" b="1">
                <a:solidFill>
                  <a:srgbClr val="660033"/>
                </a:solidFill>
              </a:rPr>
              <a:t>π</a:t>
            </a:r>
            <a:r>
              <a:rPr lang="en-US" altLang="zh-CN" sz="3200" b="1" baseline="-25000">
                <a:solidFill>
                  <a:srgbClr val="660033"/>
                </a:solidFill>
              </a:rPr>
              <a:t>SNO</a:t>
            </a:r>
            <a:r>
              <a:rPr lang="zh-CN" altLang="en-US" sz="3200" b="1">
                <a:solidFill>
                  <a:srgbClr val="660033"/>
                </a:solidFill>
              </a:rPr>
              <a:t>（</a:t>
            </a:r>
            <a:r>
              <a:rPr lang="en-US" altLang="zh-CN" sz="3200" b="1">
                <a:solidFill>
                  <a:srgbClr val="660033"/>
                </a:solidFill>
              </a:rPr>
              <a:t>σ</a:t>
            </a:r>
            <a:r>
              <a:rPr lang="en-US" altLang="zh-CN" sz="3200" b="1" baseline="-25000">
                <a:solidFill>
                  <a:srgbClr val="660033"/>
                </a:solidFill>
              </a:rPr>
              <a:t>JNO =‘J1’∧ PNO=‘P1’</a:t>
            </a:r>
            <a:r>
              <a:rPr lang="zh-CN" altLang="en-US" sz="3200" b="1">
                <a:solidFill>
                  <a:srgbClr val="660033"/>
                </a:solidFill>
              </a:rPr>
              <a:t>（</a:t>
            </a:r>
            <a:r>
              <a:rPr lang="en-US" altLang="zh-CN" sz="3200" b="1">
                <a:solidFill>
                  <a:srgbClr val="660033"/>
                </a:solidFill>
              </a:rPr>
              <a:t>SPJ</a:t>
            </a:r>
            <a:r>
              <a:rPr lang="zh-CN" altLang="en-US" sz="3200" b="1">
                <a:solidFill>
                  <a:srgbClr val="660033"/>
                </a:solidFill>
              </a:rPr>
              <a:t>））</a:t>
            </a:r>
          </a:p>
        </p:txBody>
      </p:sp>
      <p:sp>
        <p:nvSpPr>
          <p:cNvPr id="705540" name="Rectangle 4"/>
          <p:cNvSpPr>
            <a:spLocks noChangeArrowheads="1"/>
          </p:cNvSpPr>
          <p:nvPr/>
        </p:nvSpPr>
        <p:spPr bwMode="auto">
          <a:xfrm>
            <a:off x="107950" y="1700213"/>
            <a:ext cx="8208963"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60000"/>
              </a:lnSpc>
            </a:pPr>
            <a:r>
              <a:rPr lang="en-US" altLang="zh-CN" sz="2400" b="1">
                <a:solidFill>
                  <a:schemeClr val="bg2"/>
                </a:solidFill>
              </a:rPr>
              <a:t>3.</a:t>
            </a:r>
            <a:r>
              <a:rPr lang="zh-CN" altLang="en-US" sz="2400" b="1">
                <a:solidFill>
                  <a:schemeClr val="bg2"/>
                </a:solidFill>
              </a:rPr>
              <a:t>检索使用了编号为</a:t>
            </a:r>
            <a:r>
              <a:rPr lang="en-US" altLang="zh-CN" sz="2400" b="1">
                <a:solidFill>
                  <a:schemeClr val="bg2"/>
                </a:solidFill>
              </a:rPr>
              <a:t>P3</a:t>
            </a:r>
            <a:r>
              <a:rPr lang="zh-CN" altLang="en-US" sz="2400" b="1">
                <a:solidFill>
                  <a:schemeClr val="bg2"/>
                </a:solidFill>
              </a:rPr>
              <a:t>零件的工程编号和名称。</a:t>
            </a:r>
          </a:p>
        </p:txBody>
      </p:sp>
      <p:sp>
        <p:nvSpPr>
          <p:cNvPr id="705541" name="Text Box 5"/>
          <p:cNvSpPr txBox="1">
            <a:spLocks noChangeArrowheads="1"/>
          </p:cNvSpPr>
          <p:nvPr/>
        </p:nvSpPr>
        <p:spPr bwMode="auto">
          <a:xfrm>
            <a:off x="180975" y="404813"/>
            <a:ext cx="91440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400" b="1">
                <a:solidFill>
                  <a:schemeClr val="bg2"/>
                </a:solidFill>
              </a:rPr>
              <a:t>2.</a:t>
            </a:r>
            <a:r>
              <a:rPr lang="zh-CN" altLang="en-US" sz="2400" b="1">
                <a:solidFill>
                  <a:schemeClr val="bg2"/>
                </a:solidFill>
              </a:rPr>
              <a:t>检索供应零件给工程</a:t>
            </a:r>
            <a:r>
              <a:rPr lang="en-US" altLang="zh-CN" sz="2400" b="1">
                <a:solidFill>
                  <a:schemeClr val="bg2"/>
                </a:solidFill>
              </a:rPr>
              <a:t>J1</a:t>
            </a:r>
            <a:r>
              <a:rPr lang="zh-CN" altLang="en-US" sz="2400" b="1">
                <a:solidFill>
                  <a:schemeClr val="bg2"/>
                </a:solidFill>
              </a:rPr>
              <a:t>，且零件编号为</a:t>
            </a:r>
            <a:r>
              <a:rPr lang="en-US" altLang="zh-CN" sz="2400" b="1">
                <a:solidFill>
                  <a:schemeClr val="bg2"/>
                </a:solidFill>
              </a:rPr>
              <a:t>P1</a:t>
            </a:r>
            <a:r>
              <a:rPr lang="zh-CN" altLang="en-US" sz="2400" b="1">
                <a:solidFill>
                  <a:schemeClr val="bg2"/>
                </a:solidFill>
              </a:rPr>
              <a:t>的供应商编号</a:t>
            </a:r>
            <a:r>
              <a:rPr lang="en-US" altLang="zh-CN" sz="2400" b="1">
                <a:solidFill>
                  <a:schemeClr val="bg2"/>
                </a:solidFill>
              </a:rPr>
              <a:t>SNO</a:t>
            </a:r>
            <a:r>
              <a:rPr lang="zh-CN" altLang="en-US" sz="2400" b="1">
                <a:solidFill>
                  <a:schemeClr val="bg2"/>
                </a:solidFill>
              </a:rPr>
              <a:t>。</a:t>
            </a:r>
          </a:p>
        </p:txBody>
      </p:sp>
      <p:sp>
        <p:nvSpPr>
          <p:cNvPr id="705542" name="Rectangle 6"/>
          <p:cNvSpPr>
            <a:spLocks noChangeArrowheads="1"/>
          </p:cNvSpPr>
          <p:nvPr/>
        </p:nvSpPr>
        <p:spPr bwMode="auto">
          <a:xfrm>
            <a:off x="149225" y="3429000"/>
            <a:ext cx="91757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160000"/>
              </a:lnSpc>
            </a:pPr>
            <a:r>
              <a:rPr lang="en-US" altLang="zh-CN" sz="2400" b="1">
                <a:solidFill>
                  <a:schemeClr val="bg2"/>
                </a:solidFill>
              </a:rPr>
              <a:t>4.</a:t>
            </a:r>
            <a:r>
              <a:rPr lang="zh-CN" altLang="en-US" sz="2400" b="1">
                <a:solidFill>
                  <a:schemeClr val="bg2"/>
                </a:solidFill>
              </a:rPr>
              <a:t>检索供应零件给工程</a:t>
            </a:r>
            <a:r>
              <a:rPr lang="en-US" altLang="zh-CN" sz="2400" b="1">
                <a:solidFill>
                  <a:schemeClr val="bg2"/>
                </a:solidFill>
              </a:rPr>
              <a:t>J1,</a:t>
            </a:r>
            <a:r>
              <a:rPr lang="zh-CN" altLang="en-US" sz="2400" b="1">
                <a:solidFill>
                  <a:schemeClr val="bg2"/>
                </a:solidFill>
              </a:rPr>
              <a:t>且零件颜色为红色的供应商名称和地址。</a:t>
            </a:r>
          </a:p>
        </p:txBody>
      </p:sp>
      <p:sp>
        <p:nvSpPr>
          <p:cNvPr id="705543" name="Rectangle 7"/>
          <p:cNvSpPr>
            <a:spLocks noChangeArrowheads="1"/>
          </p:cNvSpPr>
          <p:nvPr/>
        </p:nvSpPr>
        <p:spPr bwMode="auto">
          <a:xfrm>
            <a:off x="241300" y="5013325"/>
            <a:ext cx="74993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160000"/>
              </a:lnSpc>
            </a:pPr>
            <a:r>
              <a:rPr lang="en-US" altLang="zh-CN" sz="2400" b="1">
                <a:solidFill>
                  <a:schemeClr val="bg2"/>
                </a:solidFill>
              </a:rPr>
              <a:t>5. </a:t>
            </a:r>
            <a:r>
              <a:rPr lang="zh-CN" altLang="en-US" sz="2400" b="1">
                <a:solidFill>
                  <a:schemeClr val="bg2"/>
                </a:solidFill>
              </a:rPr>
              <a:t>检索使用了零件编号为</a:t>
            </a:r>
            <a:r>
              <a:rPr lang="en-US" altLang="zh-CN" sz="2400" b="1">
                <a:solidFill>
                  <a:schemeClr val="bg1"/>
                </a:solidFill>
              </a:rPr>
              <a:t>P3</a:t>
            </a:r>
            <a:r>
              <a:rPr lang="zh-CN" altLang="en-US" sz="2400" b="1">
                <a:solidFill>
                  <a:schemeClr val="bg1"/>
                </a:solidFill>
              </a:rPr>
              <a:t>或</a:t>
            </a:r>
            <a:r>
              <a:rPr lang="en-US" altLang="zh-CN" sz="2400" b="1">
                <a:solidFill>
                  <a:schemeClr val="bg1"/>
                </a:solidFill>
              </a:rPr>
              <a:t>P5</a:t>
            </a:r>
            <a:r>
              <a:rPr lang="zh-CN" altLang="en-US" sz="2400" b="1">
                <a:solidFill>
                  <a:schemeClr val="bg2"/>
                </a:solidFill>
              </a:rPr>
              <a:t>零件的工程编号</a:t>
            </a:r>
            <a:r>
              <a:rPr lang="en-US" altLang="zh-CN" sz="2400" b="1">
                <a:solidFill>
                  <a:schemeClr val="bg2"/>
                </a:solidFill>
              </a:rPr>
              <a:t>JNO</a:t>
            </a:r>
            <a:r>
              <a:rPr lang="zh-CN" altLang="en-US" sz="2400" b="1">
                <a:solidFill>
                  <a:schemeClr val="bg2"/>
                </a:solidFill>
              </a:rPr>
              <a:t>。</a:t>
            </a:r>
          </a:p>
        </p:txBody>
      </p:sp>
      <p:sp>
        <p:nvSpPr>
          <p:cNvPr id="705544" name="Rectangle 8"/>
          <p:cNvSpPr>
            <a:spLocks noChangeArrowheads="1"/>
          </p:cNvSpPr>
          <p:nvPr/>
        </p:nvSpPr>
        <p:spPr bwMode="auto">
          <a:xfrm>
            <a:off x="755650" y="2781300"/>
            <a:ext cx="83883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3200" b="1">
                <a:solidFill>
                  <a:srgbClr val="660033"/>
                </a:solidFill>
              </a:rPr>
              <a:t>π</a:t>
            </a:r>
            <a:r>
              <a:rPr lang="en-US" altLang="zh-CN" sz="3200" b="1" baseline="-15000">
                <a:solidFill>
                  <a:srgbClr val="660033"/>
                </a:solidFill>
              </a:rPr>
              <a:t>JNO,JNAME</a:t>
            </a:r>
            <a:r>
              <a:rPr lang="zh-CN" altLang="en-US" sz="3200" b="1">
                <a:solidFill>
                  <a:srgbClr val="660033"/>
                </a:solidFill>
              </a:rPr>
              <a:t>（</a:t>
            </a:r>
            <a:r>
              <a:rPr lang="en-US" altLang="zh-CN" sz="3200" b="1">
                <a:solidFill>
                  <a:srgbClr val="660033"/>
                </a:solidFill>
              </a:rPr>
              <a:t>σ</a:t>
            </a:r>
            <a:r>
              <a:rPr lang="en-US" altLang="zh-CN" sz="3200" b="1" baseline="-25000">
                <a:solidFill>
                  <a:srgbClr val="660033"/>
                </a:solidFill>
              </a:rPr>
              <a:t>PNO =‘ P3’</a:t>
            </a:r>
            <a:r>
              <a:rPr lang="zh-CN" altLang="en-US" sz="3200" b="1">
                <a:solidFill>
                  <a:srgbClr val="660033"/>
                </a:solidFill>
              </a:rPr>
              <a:t>（</a:t>
            </a:r>
            <a:r>
              <a:rPr lang="en-US" altLang="zh-CN" sz="3200" b="1">
                <a:solidFill>
                  <a:srgbClr val="660033"/>
                </a:solidFill>
              </a:rPr>
              <a:t>J⋈SPJ))</a:t>
            </a:r>
          </a:p>
        </p:txBody>
      </p:sp>
      <p:sp>
        <p:nvSpPr>
          <p:cNvPr id="705545" name="Rectangle 9"/>
          <p:cNvSpPr>
            <a:spLocks noChangeArrowheads="1"/>
          </p:cNvSpPr>
          <p:nvPr/>
        </p:nvSpPr>
        <p:spPr bwMode="auto">
          <a:xfrm>
            <a:off x="576263" y="4076700"/>
            <a:ext cx="8748712"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3200" b="1" dirty="0">
                <a:solidFill>
                  <a:srgbClr val="660033"/>
                </a:solidFill>
              </a:rPr>
              <a:t>π</a:t>
            </a:r>
            <a:r>
              <a:rPr lang="en-US" altLang="zh-CN" sz="3200" b="1" baseline="-25000" dirty="0">
                <a:solidFill>
                  <a:srgbClr val="660033"/>
                </a:solidFill>
              </a:rPr>
              <a:t>SNAME,SADDR</a:t>
            </a:r>
            <a:r>
              <a:rPr lang="en-US" altLang="zh-CN" sz="3200" b="1" dirty="0">
                <a:solidFill>
                  <a:srgbClr val="660033"/>
                </a:solidFill>
              </a:rPr>
              <a:t>(</a:t>
            </a:r>
            <a:r>
              <a:rPr lang="en-US" altLang="zh-CN" sz="3200" b="1" dirty="0" err="1">
                <a:solidFill>
                  <a:srgbClr val="660033"/>
                </a:solidFill>
              </a:rPr>
              <a:t>σ</a:t>
            </a:r>
            <a:r>
              <a:rPr lang="en-US" altLang="zh-CN" sz="3200" b="1" baseline="-25000" dirty="0" err="1">
                <a:solidFill>
                  <a:srgbClr val="660033"/>
                </a:solidFill>
              </a:rPr>
              <a:t>JNO</a:t>
            </a:r>
            <a:r>
              <a:rPr lang="en-US" altLang="zh-CN" sz="3200" b="1" baseline="-25000" dirty="0">
                <a:solidFill>
                  <a:srgbClr val="660033"/>
                </a:solidFill>
              </a:rPr>
              <a:t>=‘J1'∧ COLOR=‘</a:t>
            </a:r>
            <a:r>
              <a:rPr lang="zh-CN" altLang="en-US" sz="3200" b="1" baseline="-25000" dirty="0">
                <a:solidFill>
                  <a:srgbClr val="660033"/>
                </a:solidFill>
              </a:rPr>
              <a:t>红色’</a:t>
            </a:r>
            <a:r>
              <a:rPr lang="en-US" altLang="zh-CN" sz="3200" b="1" dirty="0">
                <a:solidFill>
                  <a:srgbClr val="660033"/>
                </a:solidFill>
              </a:rPr>
              <a:t>(S⋈SPJ⋈P))</a:t>
            </a:r>
          </a:p>
        </p:txBody>
      </p:sp>
      <p:sp>
        <p:nvSpPr>
          <p:cNvPr id="705546" name="Rectangle 10"/>
          <p:cNvSpPr>
            <a:spLocks noChangeArrowheads="1"/>
          </p:cNvSpPr>
          <p:nvPr/>
        </p:nvSpPr>
        <p:spPr bwMode="auto">
          <a:xfrm>
            <a:off x="1042988" y="5734050"/>
            <a:ext cx="6840537"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3200" b="1">
                <a:solidFill>
                  <a:srgbClr val="660033"/>
                </a:solidFill>
              </a:rPr>
              <a:t>π</a:t>
            </a:r>
            <a:r>
              <a:rPr lang="en-US" altLang="zh-CN" sz="3200" b="1" baseline="-25000">
                <a:solidFill>
                  <a:srgbClr val="660033"/>
                </a:solidFill>
              </a:rPr>
              <a:t>JNO</a:t>
            </a:r>
            <a:r>
              <a:rPr lang="zh-CN" altLang="en-US" sz="3200" b="1">
                <a:solidFill>
                  <a:srgbClr val="660033"/>
                </a:solidFill>
              </a:rPr>
              <a:t>（</a:t>
            </a:r>
            <a:r>
              <a:rPr lang="en-US" altLang="zh-CN" sz="3200" b="1">
                <a:solidFill>
                  <a:srgbClr val="660033"/>
                </a:solidFill>
              </a:rPr>
              <a:t>σ</a:t>
            </a:r>
            <a:r>
              <a:rPr lang="en-US" altLang="zh-CN" sz="3200" b="1" baseline="-25000">
                <a:solidFill>
                  <a:srgbClr val="660033"/>
                </a:solidFill>
              </a:rPr>
              <a:t>PNO =‘P3'∨PNO=‘P5’</a:t>
            </a:r>
            <a:r>
              <a:rPr lang="en-US" altLang="zh-CN" sz="3200" b="1">
                <a:solidFill>
                  <a:srgbClr val="660033"/>
                </a:solidFill>
              </a:rPr>
              <a:t>(</a:t>
            </a:r>
            <a:r>
              <a:rPr lang="en-US" altLang="zh-CN" sz="3200" b="1">
                <a:solidFill>
                  <a:schemeClr val="bg1"/>
                </a:solidFill>
              </a:rPr>
              <a:t>SPJ</a:t>
            </a:r>
            <a:r>
              <a:rPr lang="en-US" altLang="zh-CN" sz="3200" b="1">
                <a:solidFill>
                  <a:srgbClr val="660033"/>
                </a:solidFill>
              </a:rPr>
              <a:t>))</a:t>
            </a:r>
          </a:p>
        </p:txBody>
      </p:sp>
      <p:sp>
        <p:nvSpPr>
          <p:cNvPr id="705548" name="Freeform 12"/>
          <p:cNvSpPr>
            <a:spLocks/>
          </p:cNvSpPr>
          <p:nvPr/>
        </p:nvSpPr>
        <p:spPr bwMode="auto">
          <a:xfrm>
            <a:off x="3832225" y="5076825"/>
            <a:ext cx="1103313" cy="742950"/>
          </a:xfrm>
          <a:custGeom>
            <a:avLst/>
            <a:gdLst>
              <a:gd name="T0" fmla="*/ 64 w 695"/>
              <a:gd name="T1" fmla="*/ 404 h 468"/>
              <a:gd name="T2" fmla="*/ 18 w 695"/>
              <a:gd name="T3" fmla="*/ 368 h 468"/>
              <a:gd name="T4" fmla="*/ 0 w 695"/>
              <a:gd name="T5" fmla="*/ 313 h 468"/>
              <a:gd name="T6" fmla="*/ 36 w 695"/>
              <a:gd name="T7" fmla="*/ 130 h 468"/>
              <a:gd name="T8" fmla="*/ 100 w 695"/>
              <a:gd name="T9" fmla="*/ 75 h 468"/>
              <a:gd name="T10" fmla="*/ 448 w 695"/>
              <a:gd name="T11" fmla="*/ 11 h 468"/>
              <a:gd name="T12" fmla="*/ 594 w 695"/>
              <a:gd name="T13" fmla="*/ 39 h 468"/>
              <a:gd name="T14" fmla="*/ 667 w 695"/>
              <a:gd name="T15" fmla="*/ 139 h 468"/>
              <a:gd name="T16" fmla="*/ 695 w 695"/>
              <a:gd name="T17" fmla="*/ 231 h 468"/>
              <a:gd name="T18" fmla="*/ 594 w 695"/>
              <a:gd name="T19" fmla="*/ 450 h 468"/>
              <a:gd name="T20" fmla="*/ 512 w 695"/>
              <a:gd name="T21" fmla="*/ 468 h 468"/>
              <a:gd name="T22" fmla="*/ 274 w 695"/>
              <a:gd name="T23" fmla="*/ 441 h 468"/>
              <a:gd name="T24" fmla="*/ 119 w 695"/>
              <a:gd name="T25" fmla="*/ 404 h 468"/>
              <a:gd name="T26" fmla="*/ 64 w 695"/>
              <a:gd name="T27" fmla="*/ 40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5" h="468">
                <a:moveTo>
                  <a:pt x="64" y="404"/>
                </a:moveTo>
                <a:cubicBezTo>
                  <a:pt x="50" y="391"/>
                  <a:pt x="28" y="385"/>
                  <a:pt x="18" y="368"/>
                </a:cubicBezTo>
                <a:cubicBezTo>
                  <a:pt x="8" y="352"/>
                  <a:pt x="0" y="313"/>
                  <a:pt x="0" y="313"/>
                </a:cubicBezTo>
                <a:cubicBezTo>
                  <a:pt x="10" y="250"/>
                  <a:pt x="16" y="191"/>
                  <a:pt x="36" y="130"/>
                </a:cubicBezTo>
                <a:cubicBezTo>
                  <a:pt x="42" y="110"/>
                  <a:pt x="85" y="86"/>
                  <a:pt x="100" y="75"/>
                </a:cubicBezTo>
                <a:cubicBezTo>
                  <a:pt x="196" y="0"/>
                  <a:pt x="335" y="16"/>
                  <a:pt x="448" y="11"/>
                </a:cubicBezTo>
                <a:cubicBezTo>
                  <a:pt x="511" y="17"/>
                  <a:pt x="541" y="19"/>
                  <a:pt x="594" y="39"/>
                </a:cubicBezTo>
                <a:cubicBezTo>
                  <a:pt x="650" y="94"/>
                  <a:pt x="629" y="82"/>
                  <a:pt x="667" y="139"/>
                </a:cubicBezTo>
                <a:cubicBezTo>
                  <a:pt x="689" y="206"/>
                  <a:pt x="680" y="175"/>
                  <a:pt x="695" y="231"/>
                </a:cubicBezTo>
                <a:cubicBezTo>
                  <a:pt x="684" y="309"/>
                  <a:pt x="674" y="410"/>
                  <a:pt x="594" y="450"/>
                </a:cubicBezTo>
                <a:cubicBezTo>
                  <a:pt x="571" y="461"/>
                  <a:pt x="533" y="465"/>
                  <a:pt x="512" y="468"/>
                </a:cubicBezTo>
                <a:cubicBezTo>
                  <a:pt x="431" y="462"/>
                  <a:pt x="354" y="452"/>
                  <a:pt x="274" y="441"/>
                </a:cubicBezTo>
                <a:cubicBezTo>
                  <a:pt x="223" y="424"/>
                  <a:pt x="172" y="417"/>
                  <a:pt x="119" y="404"/>
                </a:cubicBezTo>
                <a:cubicBezTo>
                  <a:pt x="75" y="393"/>
                  <a:pt x="93" y="389"/>
                  <a:pt x="64" y="404"/>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705549" name="Freeform 13"/>
          <p:cNvSpPr>
            <a:spLocks/>
          </p:cNvSpPr>
          <p:nvPr/>
        </p:nvSpPr>
        <p:spPr bwMode="auto">
          <a:xfrm>
            <a:off x="2714625" y="6154738"/>
            <a:ext cx="3017838" cy="579437"/>
          </a:xfrm>
          <a:custGeom>
            <a:avLst/>
            <a:gdLst>
              <a:gd name="T0" fmla="*/ 27 w 1901"/>
              <a:gd name="T1" fmla="*/ 301 h 365"/>
              <a:gd name="T2" fmla="*/ 0 w 1901"/>
              <a:gd name="T3" fmla="*/ 164 h 365"/>
              <a:gd name="T4" fmla="*/ 201 w 1901"/>
              <a:gd name="T5" fmla="*/ 27 h 365"/>
              <a:gd name="T6" fmla="*/ 375 w 1901"/>
              <a:gd name="T7" fmla="*/ 9 h 365"/>
              <a:gd name="T8" fmla="*/ 1362 w 1901"/>
              <a:gd name="T9" fmla="*/ 0 h 365"/>
              <a:gd name="T10" fmla="*/ 1719 w 1901"/>
              <a:gd name="T11" fmla="*/ 36 h 365"/>
              <a:gd name="T12" fmla="*/ 1819 w 1901"/>
              <a:gd name="T13" fmla="*/ 54 h 365"/>
              <a:gd name="T14" fmla="*/ 1874 w 1901"/>
              <a:gd name="T15" fmla="*/ 73 h 365"/>
              <a:gd name="T16" fmla="*/ 1901 w 1901"/>
              <a:gd name="T17" fmla="*/ 82 h 365"/>
              <a:gd name="T18" fmla="*/ 1874 w 1901"/>
              <a:gd name="T19" fmla="*/ 228 h 365"/>
              <a:gd name="T20" fmla="*/ 1545 w 1901"/>
              <a:gd name="T21" fmla="*/ 365 h 365"/>
              <a:gd name="T22" fmla="*/ 109 w 1901"/>
              <a:gd name="T23" fmla="*/ 320 h 365"/>
              <a:gd name="T24" fmla="*/ 27 w 1901"/>
              <a:gd name="T25" fmla="*/ 30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1" h="365">
                <a:moveTo>
                  <a:pt x="27" y="301"/>
                </a:moveTo>
                <a:cubicBezTo>
                  <a:pt x="0" y="220"/>
                  <a:pt x="11" y="265"/>
                  <a:pt x="0" y="164"/>
                </a:cubicBezTo>
                <a:cubicBezTo>
                  <a:pt x="23" y="72"/>
                  <a:pt x="112" y="38"/>
                  <a:pt x="201" y="27"/>
                </a:cubicBezTo>
                <a:cubicBezTo>
                  <a:pt x="259" y="20"/>
                  <a:pt x="375" y="9"/>
                  <a:pt x="375" y="9"/>
                </a:cubicBezTo>
                <a:cubicBezTo>
                  <a:pt x="722" y="13"/>
                  <a:pt x="1028" y="30"/>
                  <a:pt x="1362" y="0"/>
                </a:cubicBezTo>
                <a:cubicBezTo>
                  <a:pt x="1482" y="7"/>
                  <a:pt x="1599" y="22"/>
                  <a:pt x="1719" y="36"/>
                </a:cubicBezTo>
                <a:cubicBezTo>
                  <a:pt x="1729" y="37"/>
                  <a:pt x="1806" y="50"/>
                  <a:pt x="1819" y="54"/>
                </a:cubicBezTo>
                <a:cubicBezTo>
                  <a:pt x="1838" y="59"/>
                  <a:pt x="1856" y="67"/>
                  <a:pt x="1874" y="73"/>
                </a:cubicBezTo>
                <a:cubicBezTo>
                  <a:pt x="1883" y="76"/>
                  <a:pt x="1901" y="82"/>
                  <a:pt x="1901" y="82"/>
                </a:cubicBezTo>
                <a:cubicBezTo>
                  <a:pt x="1892" y="129"/>
                  <a:pt x="1895" y="185"/>
                  <a:pt x="1874" y="228"/>
                </a:cubicBezTo>
                <a:cubicBezTo>
                  <a:pt x="1812" y="355"/>
                  <a:pt x="1668" y="353"/>
                  <a:pt x="1545" y="365"/>
                </a:cubicBezTo>
                <a:cubicBezTo>
                  <a:pt x="1063" y="359"/>
                  <a:pt x="588" y="354"/>
                  <a:pt x="109" y="320"/>
                </a:cubicBezTo>
                <a:cubicBezTo>
                  <a:pt x="82" y="314"/>
                  <a:pt x="27" y="301"/>
                  <a:pt x="27" y="301"/>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5539"/>
                                        </p:tgtEl>
                                        <p:attrNameLst>
                                          <p:attrName>style.visibility</p:attrName>
                                        </p:attrNameLst>
                                      </p:cBhvr>
                                      <p:to>
                                        <p:strVal val="visible"/>
                                      </p:to>
                                    </p:set>
                                    <p:animEffect transition="in" filter="blinds(horizontal)">
                                      <p:cBhvr>
                                        <p:cTn id="7" dur="500"/>
                                        <p:tgtEl>
                                          <p:spTgt spid="70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5540"/>
                                        </p:tgtEl>
                                        <p:attrNameLst>
                                          <p:attrName>style.visibility</p:attrName>
                                        </p:attrNameLst>
                                      </p:cBhvr>
                                      <p:to>
                                        <p:strVal val="visible"/>
                                      </p:to>
                                    </p:set>
                                    <p:animEffect transition="in" filter="blinds(horizontal)">
                                      <p:cBhvr>
                                        <p:cTn id="12" dur="500"/>
                                        <p:tgtEl>
                                          <p:spTgt spid="7055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5544"/>
                                        </p:tgtEl>
                                        <p:attrNameLst>
                                          <p:attrName>style.visibility</p:attrName>
                                        </p:attrNameLst>
                                      </p:cBhvr>
                                      <p:to>
                                        <p:strVal val="visible"/>
                                      </p:to>
                                    </p:set>
                                    <p:animEffect transition="in" filter="blinds(horizontal)">
                                      <p:cBhvr>
                                        <p:cTn id="17" dur="500"/>
                                        <p:tgtEl>
                                          <p:spTgt spid="7055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5542"/>
                                        </p:tgtEl>
                                        <p:attrNameLst>
                                          <p:attrName>style.visibility</p:attrName>
                                        </p:attrNameLst>
                                      </p:cBhvr>
                                      <p:to>
                                        <p:strVal val="visible"/>
                                      </p:to>
                                    </p:set>
                                    <p:animEffect transition="in" filter="blinds(horizontal)">
                                      <p:cBhvr>
                                        <p:cTn id="22" dur="500"/>
                                        <p:tgtEl>
                                          <p:spTgt spid="7055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5545"/>
                                        </p:tgtEl>
                                        <p:attrNameLst>
                                          <p:attrName>style.visibility</p:attrName>
                                        </p:attrNameLst>
                                      </p:cBhvr>
                                      <p:to>
                                        <p:strVal val="visible"/>
                                      </p:to>
                                    </p:set>
                                    <p:animEffect transition="in" filter="blinds(horizontal)">
                                      <p:cBhvr>
                                        <p:cTn id="27" dur="500"/>
                                        <p:tgtEl>
                                          <p:spTgt spid="7055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5543"/>
                                        </p:tgtEl>
                                        <p:attrNameLst>
                                          <p:attrName>style.visibility</p:attrName>
                                        </p:attrNameLst>
                                      </p:cBhvr>
                                      <p:to>
                                        <p:strVal val="visible"/>
                                      </p:to>
                                    </p:set>
                                    <p:animEffect transition="in" filter="blinds(horizontal)">
                                      <p:cBhvr>
                                        <p:cTn id="32" dur="500"/>
                                        <p:tgtEl>
                                          <p:spTgt spid="7055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5548"/>
                                        </p:tgtEl>
                                        <p:attrNameLst>
                                          <p:attrName>style.visibility</p:attrName>
                                        </p:attrNameLst>
                                      </p:cBhvr>
                                      <p:to>
                                        <p:strVal val="visible"/>
                                      </p:to>
                                    </p:set>
                                    <p:animEffect transition="in" filter="blinds(horizontal)">
                                      <p:cBhvr>
                                        <p:cTn id="37" dur="500"/>
                                        <p:tgtEl>
                                          <p:spTgt spid="7055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5546"/>
                                        </p:tgtEl>
                                        <p:attrNameLst>
                                          <p:attrName>style.visibility</p:attrName>
                                        </p:attrNameLst>
                                      </p:cBhvr>
                                      <p:to>
                                        <p:strVal val="visible"/>
                                      </p:to>
                                    </p:set>
                                    <p:animEffect transition="in" filter="blinds(horizontal)">
                                      <p:cBhvr>
                                        <p:cTn id="42" dur="500"/>
                                        <p:tgtEl>
                                          <p:spTgt spid="7055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05549"/>
                                        </p:tgtEl>
                                        <p:attrNameLst>
                                          <p:attrName>style.visibility</p:attrName>
                                        </p:attrNameLst>
                                      </p:cBhvr>
                                      <p:to>
                                        <p:strVal val="visible"/>
                                      </p:to>
                                    </p:set>
                                    <p:animEffect transition="in" filter="blinds(horizontal)">
                                      <p:cBhvr>
                                        <p:cTn id="47" dur="500"/>
                                        <p:tgtEl>
                                          <p:spTgt spid="705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p:bldP spid="705540" grpId="0"/>
      <p:bldP spid="705542" grpId="0"/>
      <p:bldP spid="705543" grpId="0"/>
      <p:bldP spid="705544" grpId="0"/>
      <p:bldP spid="705545" grpId="0"/>
      <p:bldP spid="705546" grpId="0"/>
      <p:bldP spid="705548" grpId="0" animBg="1"/>
      <p:bldP spid="70554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5" name="Rectangle 3"/>
          <p:cNvSpPr>
            <a:spLocks noChangeArrowheads="1"/>
          </p:cNvSpPr>
          <p:nvPr/>
        </p:nvSpPr>
        <p:spPr bwMode="auto">
          <a:xfrm>
            <a:off x="250825" y="333375"/>
            <a:ext cx="7699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00000"/>
              </a:lnSpc>
              <a:spcBef>
                <a:spcPct val="0"/>
              </a:spcBef>
            </a:pPr>
            <a:r>
              <a:rPr lang="en-US" altLang="zh-CN" sz="2400" b="1">
                <a:solidFill>
                  <a:schemeClr val="bg2"/>
                </a:solidFill>
              </a:rPr>
              <a:t>6.</a:t>
            </a:r>
            <a:r>
              <a:rPr lang="zh-CN" altLang="en-US" sz="2400" b="1">
                <a:solidFill>
                  <a:schemeClr val="bg2"/>
                </a:solidFill>
              </a:rPr>
              <a:t>检索至少使用了编号为</a:t>
            </a:r>
            <a:r>
              <a:rPr lang="en-US" altLang="zh-CN" sz="2400" b="1">
                <a:solidFill>
                  <a:schemeClr val="bg1"/>
                </a:solidFill>
              </a:rPr>
              <a:t>P3</a:t>
            </a:r>
            <a:r>
              <a:rPr lang="zh-CN" altLang="en-US" sz="2400" b="1">
                <a:solidFill>
                  <a:schemeClr val="bg1"/>
                </a:solidFill>
              </a:rPr>
              <a:t>和</a:t>
            </a:r>
            <a:r>
              <a:rPr lang="en-US" altLang="zh-CN" sz="2400" b="1">
                <a:solidFill>
                  <a:schemeClr val="bg1"/>
                </a:solidFill>
              </a:rPr>
              <a:t>P5</a:t>
            </a:r>
            <a:r>
              <a:rPr lang="en-US" altLang="zh-CN" sz="2400" b="1">
                <a:solidFill>
                  <a:schemeClr val="bg2"/>
                </a:solidFill>
              </a:rPr>
              <a:t> </a:t>
            </a:r>
            <a:r>
              <a:rPr lang="zh-CN" altLang="en-US" sz="2400" b="1">
                <a:solidFill>
                  <a:schemeClr val="bg2"/>
                </a:solidFill>
              </a:rPr>
              <a:t>零件的工程编号</a:t>
            </a:r>
            <a:r>
              <a:rPr lang="en-US" altLang="zh-CN" sz="2400" b="1">
                <a:solidFill>
                  <a:schemeClr val="bg2"/>
                </a:solidFill>
              </a:rPr>
              <a:t>JNO</a:t>
            </a:r>
            <a:r>
              <a:rPr lang="zh-CN" altLang="en-US" sz="2400" b="1">
                <a:solidFill>
                  <a:schemeClr val="bg2"/>
                </a:solidFill>
              </a:rPr>
              <a:t>。 </a:t>
            </a:r>
          </a:p>
        </p:txBody>
      </p:sp>
      <p:sp>
        <p:nvSpPr>
          <p:cNvPr id="694276" name="Rectangle 4"/>
          <p:cNvSpPr>
            <a:spLocks noChangeArrowheads="1"/>
          </p:cNvSpPr>
          <p:nvPr/>
        </p:nvSpPr>
        <p:spPr bwMode="auto">
          <a:xfrm>
            <a:off x="755650" y="836613"/>
            <a:ext cx="70294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00000"/>
              </a:lnSpc>
              <a:spcBef>
                <a:spcPct val="0"/>
              </a:spcBef>
            </a:pPr>
            <a:r>
              <a:rPr lang="en-US" altLang="zh-CN" sz="3200" b="1">
                <a:solidFill>
                  <a:srgbClr val="660033"/>
                </a:solidFill>
              </a:rPr>
              <a:t>π</a:t>
            </a:r>
            <a:r>
              <a:rPr lang="en-US" altLang="zh-CN" sz="3200" b="1" baseline="-25000">
                <a:solidFill>
                  <a:srgbClr val="660033"/>
                </a:solidFill>
              </a:rPr>
              <a:t>3</a:t>
            </a:r>
            <a:r>
              <a:rPr lang="zh-CN" altLang="en-US" sz="3200" b="1">
                <a:solidFill>
                  <a:srgbClr val="660033"/>
                </a:solidFill>
              </a:rPr>
              <a:t>（</a:t>
            </a:r>
            <a:r>
              <a:rPr lang="en-US" altLang="zh-CN" sz="3200" b="1">
                <a:solidFill>
                  <a:srgbClr val="660033"/>
                </a:solidFill>
              </a:rPr>
              <a:t>σ</a:t>
            </a:r>
            <a:r>
              <a:rPr lang="en-US" altLang="zh-CN" sz="3200" b="1" baseline="-25000">
                <a:solidFill>
                  <a:srgbClr val="660033"/>
                </a:solidFill>
              </a:rPr>
              <a:t>3=8∧2=‘P3'∧7=‘P5'</a:t>
            </a:r>
            <a:r>
              <a:rPr lang="en-US" altLang="zh-CN"/>
              <a:t> </a:t>
            </a:r>
            <a:r>
              <a:rPr lang="en-US" altLang="zh-CN" sz="3200" b="1">
                <a:solidFill>
                  <a:srgbClr val="660033"/>
                </a:solidFill>
              </a:rPr>
              <a:t>(</a:t>
            </a:r>
            <a:r>
              <a:rPr lang="en-US" altLang="zh-CN" sz="3200" b="1">
                <a:solidFill>
                  <a:schemeClr val="bg1"/>
                </a:solidFill>
              </a:rPr>
              <a:t>SPJ×SPJ</a:t>
            </a:r>
            <a:r>
              <a:rPr lang="en-US" altLang="zh-CN" sz="3200" b="1">
                <a:solidFill>
                  <a:srgbClr val="660033"/>
                </a:solidFill>
              </a:rPr>
              <a:t>))</a:t>
            </a:r>
          </a:p>
        </p:txBody>
      </p:sp>
      <p:sp>
        <p:nvSpPr>
          <p:cNvPr id="694277" name="Rectangle 5"/>
          <p:cNvSpPr>
            <a:spLocks noChangeArrowheads="1"/>
          </p:cNvSpPr>
          <p:nvPr/>
        </p:nvSpPr>
        <p:spPr bwMode="auto">
          <a:xfrm>
            <a:off x="-446088" y="1773238"/>
            <a:ext cx="926623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indent="800100" algn="ctr">
              <a:tabLst>
                <a:tab pos="5067300" algn="l"/>
              </a:tabLst>
            </a:pPr>
            <a:r>
              <a:rPr lang="en-US" altLang="zh-CN" sz="2400" b="1">
                <a:solidFill>
                  <a:schemeClr val="bg2"/>
                </a:solidFill>
              </a:rPr>
              <a:t>7.</a:t>
            </a:r>
            <a:r>
              <a:rPr lang="zh-CN" altLang="en-US" sz="2400" b="1">
                <a:solidFill>
                  <a:schemeClr val="bg2"/>
                </a:solidFill>
              </a:rPr>
              <a:t>检索不使用编号为</a:t>
            </a:r>
            <a:r>
              <a:rPr lang="en-US" altLang="zh-CN" sz="2400" b="1">
                <a:solidFill>
                  <a:schemeClr val="bg2"/>
                </a:solidFill>
              </a:rPr>
              <a:t>P3</a:t>
            </a:r>
            <a:r>
              <a:rPr lang="zh-CN" altLang="en-US" sz="2400" b="1">
                <a:solidFill>
                  <a:schemeClr val="bg2"/>
                </a:solidFill>
              </a:rPr>
              <a:t>零件的工程编号</a:t>
            </a:r>
            <a:r>
              <a:rPr lang="en-US" altLang="zh-CN" sz="2400" b="1">
                <a:solidFill>
                  <a:schemeClr val="bg2"/>
                </a:solidFill>
              </a:rPr>
              <a:t>JNO</a:t>
            </a:r>
            <a:r>
              <a:rPr lang="zh-CN" altLang="en-US" sz="2400" b="1">
                <a:solidFill>
                  <a:schemeClr val="bg2"/>
                </a:solidFill>
              </a:rPr>
              <a:t>和工程名称</a:t>
            </a:r>
            <a:r>
              <a:rPr lang="en-US" altLang="zh-CN" sz="2400" b="1">
                <a:solidFill>
                  <a:schemeClr val="bg2"/>
                </a:solidFill>
              </a:rPr>
              <a:t>JNAME</a:t>
            </a:r>
            <a:r>
              <a:rPr lang="zh-CN" altLang="en-US" sz="2400" b="1">
                <a:solidFill>
                  <a:schemeClr val="bg2"/>
                </a:solidFill>
              </a:rPr>
              <a:t>。</a:t>
            </a:r>
          </a:p>
        </p:txBody>
      </p:sp>
      <p:sp>
        <p:nvSpPr>
          <p:cNvPr id="694278" name="Rectangle 6"/>
          <p:cNvSpPr>
            <a:spLocks noChangeArrowheads="1"/>
          </p:cNvSpPr>
          <p:nvPr/>
        </p:nvSpPr>
        <p:spPr bwMode="auto">
          <a:xfrm>
            <a:off x="165100" y="2420938"/>
            <a:ext cx="867568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3200" b="1" dirty="0">
                <a:solidFill>
                  <a:srgbClr val="660033"/>
                </a:solidFill>
              </a:rPr>
              <a:t>π</a:t>
            </a:r>
            <a:r>
              <a:rPr lang="en-US" altLang="zh-CN" sz="3200" b="1" baseline="-25000" dirty="0">
                <a:solidFill>
                  <a:srgbClr val="660033"/>
                </a:solidFill>
              </a:rPr>
              <a:t>JNO,JNAME</a:t>
            </a:r>
            <a:r>
              <a:rPr lang="en-US" altLang="zh-CN" sz="3200" b="1" dirty="0">
                <a:solidFill>
                  <a:srgbClr val="660033"/>
                </a:solidFill>
              </a:rPr>
              <a:t>(J)―π</a:t>
            </a:r>
            <a:r>
              <a:rPr lang="en-US" altLang="zh-CN" sz="3200" b="1" baseline="-25000" dirty="0">
                <a:solidFill>
                  <a:srgbClr val="660033"/>
                </a:solidFill>
              </a:rPr>
              <a:t>JNO,JNAME</a:t>
            </a:r>
            <a:r>
              <a:rPr lang="en-US" altLang="zh-CN" sz="3200" b="1" dirty="0">
                <a:solidFill>
                  <a:srgbClr val="660033"/>
                </a:solidFill>
              </a:rPr>
              <a:t>(</a:t>
            </a:r>
            <a:r>
              <a:rPr lang="en-US" altLang="zh-CN" sz="3200" b="1" dirty="0" err="1">
                <a:solidFill>
                  <a:srgbClr val="660033"/>
                </a:solidFill>
              </a:rPr>
              <a:t>σ</a:t>
            </a:r>
            <a:r>
              <a:rPr lang="en-US" altLang="zh-CN" sz="3200" b="1" baseline="-25000" dirty="0" err="1">
                <a:solidFill>
                  <a:srgbClr val="660033"/>
                </a:solidFill>
              </a:rPr>
              <a:t>PNO</a:t>
            </a:r>
            <a:r>
              <a:rPr lang="en-US" altLang="zh-CN" sz="3200" b="1" baseline="-25000" dirty="0">
                <a:solidFill>
                  <a:srgbClr val="660033"/>
                </a:solidFill>
              </a:rPr>
              <a:t>=</a:t>
            </a:r>
            <a:r>
              <a:rPr lang="en-US" altLang="zh-CN" b="1" baseline="-25000" dirty="0">
                <a:solidFill>
                  <a:srgbClr val="660033"/>
                </a:solidFill>
              </a:rPr>
              <a:t>‘</a:t>
            </a:r>
            <a:r>
              <a:rPr lang="en-US" altLang="zh-CN" sz="3200" b="1" baseline="-25000" dirty="0">
                <a:solidFill>
                  <a:srgbClr val="660033"/>
                </a:solidFill>
              </a:rPr>
              <a:t>P3</a:t>
            </a:r>
            <a:r>
              <a:rPr lang="en-US" altLang="zh-CN" sz="3200" b="1" baseline="-25000" dirty="0" smtClean="0">
                <a:solidFill>
                  <a:srgbClr val="660033"/>
                </a:solidFill>
              </a:rPr>
              <a:t>’</a:t>
            </a:r>
            <a:r>
              <a:rPr lang="en-US" altLang="zh-CN" sz="3200" b="1" dirty="0" smtClean="0">
                <a:solidFill>
                  <a:srgbClr val="660033"/>
                </a:solidFill>
              </a:rPr>
              <a:t>(SPJ⋈J))</a:t>
            </a:r>
            <a:endParaRPr lang="en-US" altLang="zh-CN" sz="3200" b="1" dirty="0">
              <a:solidFill>
                <a:srgbClr val="660033"/>
              </a:solidFill>
            </a:endParaRPr>
          </a:p>
        </p:txBody>
      </p:sp>
      <p:sp>
        <p:nvSpPr>
          <p:cNvPr id="694279" name="Rectangle 7"/>
          <p:cNvSpPr>
            <a:spLocks noChangeArrowheads="1"/>
          </p:cNvSpPr>
          <p:nvPr/>
        </p:nvSpPr>
        <p:spPr bwMode="auto">
          <a:xfrm>
            <a:off x="34925" y="3357563"/>
            <a:ext cx="7993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00000"/>
              </a:lnSpc>
              <a:spcBef>
                <a:spcPct val="0"/>
              </a:spcBef>
            </a:pPr>
            <a:r>
              <a:rPr lang="en-US" altLang="zh-CN" sz="2400" b="1">
                <a:solidFill>
                  <a:schemeClr val="bg2"/>
                </a:solidFill>
              </a:rPr>
              <a:t>8. </a:t>
            </a:r>
            <a:r>
              <a:rPr lang="zh-CN" altLang="en-US" sz="2400" b="1">
                <a:solidFill>
                  <a:schemeClr val="bg2"/>
                </a:solidFill>
              </a:rPr>
              <a:t>检索使用了全部零件的工程名称</a:t>
            </a:r>
            <a:r>
              <a:rPr lang="en-US" altLang="zh-CN" sz="2400" b="1">
                <a:solidFill>
                  <a:schemeClr val="bg2"/>
                </a:solidFill>
              </a:rPr>
              <a:t>JNAME</a:t>
            </a:r>
            <a:r>
              <a:rPr lang="zh-CN" altLang="en-US" sz="2400" b="1">
                <a:solidFill>
                  <a:schemeClr val="bg2"/>
                </a:solidFill>
              </a:rPr>
              <a:t>。</a:t>
            </a:r>
          </a:p>
        </p:txBody>
      </p:sp>
      <p:sp>
        <p:nvSpPr>
          <p:cNvPr id="694280" name="Rectangle 8"/>
          <p:cNvSpPr>
            <a:spLocks noChangeArrowheads="1"/>
          </p:cNvSpPr>
          <p:nvPr/>
        </p:nvSpPr>
        <p:spPr bwMode="auto">
          <a:xfrm>
            <a:off x="250825" y="4076700"/>
            <a:ext cx="88931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00000"/>
              </a:lnSpc>
              <a:spcBef>
                <a:spcPct val="0"/>
              </a:spcBef>
            </a:pPr>
            <a:r>
              <a:rPr lang="en-US" altLang="zh-CN" sz="3200" b="1">
                <a:solidFill>
                  <a:srgbClr val="660033"/>
                </a:solidFill>
              </a:rPr>
              <a:t> π</a:t>
            </a:r>
            <a:r>
              <a:rPr lang="en-US" altLang="zh-CN" sz="3200" b="1" baseline="-25000">
                <a:solidFill>
                  <a:srgbClr val="660033"/>
                </a:solidFill>
              </a:rPr>
              <a:t>JNAME</a:t>
            </a:r>
            <a:r>
              <a:rPr lang="en-US" altLang="zh-CN" sz="3200" b="1">
                <a:solidFill>
                  <a:srgbClr val="660033"/>
                </a:solidFill>
              </a:rPr>
              <a:t>(J⋈(π</a:t>
            </a:r>
            <a:r>
              <a:rPr lang="en-US" altLang="zh-CN" sz="3200" b="1" baseline="-25000">
                <a:solidFill>
                  <a:srgbClr val="660033"/>
                </a:solidFill>
              </a:rPr>
              <a:t>JNO,PNO</a:t>
            </a:r>
            <a:r>
              <a:rPr lang="en-US" altLang="zh-CN" sz="3200" b="1">
                <a:solidFill>
                  <a:srgbClr val="660033"/>
                </a:solidFill>
              </a:rPr>
              <a:t>(SPJ)÷π</a:t>
            </a:r>
            <a:r>
              <a:rPr lang="en-US" altLang="zh-CN" sz="3200" b="1" baseline="-25000">
                <a:solidFill>
                  <a:srgbClr val="660033"/>
                </a:solidFill>
              </a:rPr>
              <a:t>PNO</a:t>
            </a:r>
            <a:r>
              <a:rPr lang="en-US" altLang="zh-CN" sz="3200" b="1">
                <a:solidFill>
                  <a:srgbClr val="660033"/>
                </a:solidFill>
              </a:rPr>
              <a:t>(P)) </a:t>
            </a:r>
          </a:p>
        </p:txBody>
      </p:sp>
      <p:sp>
        <p:nvSpPr>
          <p:cNvPr id="694281" name="Rectangle 9"/>
          <p:cNvSpPr>
            <a:spLocks noChangeArrowheads="1"/>
          </p:cNvSpPr>
          <p:nvPr/>
        </p:nvSpPr>
        <p:spPr bwMode="auto">
          <a:xfrm>
            <a:off x="180975" y="4724400"/>
            <a:ext cx="914400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20000"/>
              </a:lnSpc>
              <a:spcBef>
                <a:spcPct val="0"/>
              </a:spcBef>
            </a:pPr>
            <a:r>
              <a:rPr lang="en-US" altLang="zh-CN" sz="2400" b="1">
                <a:solidFill>
                  <a:schemeClr val="bg2"/>
                </a:solidFill>
              </a:rPr>
              <a:t>9.</a:t>
            </a:r>
            <a:r>
              <a:rPr lang="zh-CN" altLang="en-US" sz="2400" b="1">
                <a:solidFill>
                  <a:schemeClr val="bg2"/>
                </a:solidFill>
              </a:rPr>
              <a:t>检索使用零件包含编号为</a:t>
            </a:r>
            <a:r>
              <a:rPr lang="en-US" altLang="zh-CN" sz="2400" b="1">
                <a:solidFill>
                  <a:schemeClr val="bg2"/>
                </a:solidFill>
              </a:rPr>
              <a:t>S1</a:t>
            </a:r>
            <a:r>
              <a:rPr lang="zh-CN" altLang="en-US" sz="2400" b="1">
                <a:solidFill>
                  <a:schemeClr val="bg2"/>
                </a:solidFill>
              </a:rPr>
              <a:t>的供应商所供应的全部零件的工程</a:t>
            </a:r>
          </a:p>
          <a:p>
            <a:pPr algn="l">
              <a:lnSpc>
                <a:spcPct val="120000"/>
              </a:lnSpc>
              <a:spcBef>
                <a:spcPct val="0"/>
              </a:spcBef>
            </a:pPr>
            <a:r>
              <a:rPr lang="zh-CN" altLang="en-US" sz="2400" b="1">
                <a:solidFill>
                  <a:schemeClr val="bg2"/>
                </a:solidFill>
              </a:rPr>
              <a:t>  编号</a:t>
            </a:r>
            <a:r>
              <a:rPr lang="en-US" altLang="zh-CN" sz="2400" b="1">
                <a:solidFill>
                  <a:schemeClr val="bg2"/>
                </a:solidFill>
              </a:rPr>
              <a:t>JNO</a:t>
            </a:r>
            <a:r>
              <a:rPr lang="zh-CN" altLang="en-US" sz="2400" b="1">
                <a:solidFill>
                  <a:schemeClr val="bg2"/>
                </a:solidFill>
              </a:rPr>
              <a:t>。 </a:t>
            </a:r>
          </a:p>
        </p:txBody>
      </p:sp>
      <p:sp>
        <p:nvSpPr>
          <p:cNvPr id="694282" name="Rectangle 10"/>
          <p:cNvSpPr>
            <a:spLocks noChangeArrowheads="1"/>
          </p:cNvSpPr>
          <p:nvPr/>
        </p:nvSpPr>
        <p:spPr bwMode="auto">
          <a:xfrm>
            <a:off x="-36513" y="5805488"/>
            <a:ext cx="9267826"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00000"/>
              </a:lnSpc>
              <a:spcBef>
                <a:spcPct val="0"/>
              </a:spcBef>
            </a:pPr>
            <a:r>
              <a:rPr lang="en-US" altLang="zh-CN" sz="3200" b="1">
                <a:solidFill>
                  <a:srgbClr val="660033"/>
                </a:solidFill>
              </a:rPr>
              <a:t> π</a:t>
            </a:r>
            <a:r>
              <a:rPr lang="en-US" altLang="zh-CN" sz="3200" b="1" baseline="-25000">
                <a:solidFill>
                  <a:srgbClr val="660033"/>
                </a:solidFill>
              </a:rPr>
              <a:t>JNO,PNO</a:t>
            </a:r>
            <a:r>
              <a:rPr lang="en-US" altLang="zh-CN" sz="3200" b="1">
                <a:solidFill>
                  <a:srgbClr val="660033"/>
                </a:solidFill>
              </a:rPr>
              <a:t>(σ</a:t>
            </a:r>
            <a:r>
              <a:rPr lang="en-US" altLang="zh-CN" sz="3200" b="1" baseline="-25000">
                <a:solidFill>
                  <a:srgbClr val="660033"/>
                </a:solidFill>
              </a:rPr>
              <a:t>SNO=‘S1’(</a:t>
            </a:r>
            <a:r>
              <a:rPr lang="en-US" altLang="zh-CN" sz="3200" b="1">
                <a:solidFill>
                  <a:srgbClr val="660033"/>
                </a:solidFill>
              </a:rPr>
              <a:t>SPJ))÷π</a:t>
            </a:r>
            <a:r>
              <a:rPr lang="en-US" altLang="zh-CN" sz="3200" b="1" baseline="-25000">
                <a:solidFill>
                  <a:srgbClr val="660033"/>
                </a:solidFill>
              </a:rPr>
              <a:t>PNO</a:t>
            </a:r>
            <a:r>
              <a:rPr lang="en-US" altLang="zh-CN" sz="3200" b="1">
                <a:solidFill>
                  <a:srgbClr val="660033"/>
                </a:solidFill>
              </a:rPr>
              <a:t>(σ</a:t>
            </a:r>
            <a:r>
              <a:rPr lang="en-US" altLang="zh-CN" sz="3200" b="1" baseline="-25000">
                <a:solidFill>
                  <a:srgbClr val="660033"/>
                </a:solidFill>
              </a:rPr>
              <a:t>SNO=‘S1’</a:t>
            </a:r>
            <a:r>
              <a:rPr lang="en-US" altLang="zh-CN" sz="3200" b="1">
                <a:solidFill>
                  <a:srgbClr val="660033"/>
                </a:solidFill>
              </a:rPr>
              <a:t>(SPJ))</a:t>
            </a:r>
          </a:p>
        </p:txBody>
      </p:sp>
      <p:sp>
        <p:nvSpPr>
          <p:cNvPr id="694283" name="Freeform 11"/>
          <p:cNvSpPr>
            <a:spLocks/>
          </p:cNvSpPr>
          <p:nvPr/>
        </p:nvSpPr>
        <p:spPr bwMode="auto">
          <a:xfrm>
            <a:off x="3603625" y="115888"/>
            <a:ext cx="1206500" cy="798512"/>
          </a:xfrm>
          <a:custGeom>
            <a:avLst/>
            <a:gdLst>
              <a:gd name="T0" fmla="*/ 43 w 760"/>
              <a:gd name="T1" fmla="*/ 92 h 503"/>
              <a:gd name="T2" fmla="*/ 299 w 760"/>
              <a:gd name="T3" fmla="*/ 0 h 503"/>
              <a:gd name="T4" fmla="*/ 729 w 760"/>
              <a:gd name="T5" fmla="*/ 201 h 503"/>
              <a:gd name="T6" fmla="*/ 747 w 760"/>
              <a:gd name="T7" fmla="*/ 256 h 503"/>
              <a:gd name="T8" fmla="*/ 738 w 760"/>
              <a:gd name="T9" fmla="*/ 384 h 503"/>
              <a:gd name="T10" fmla="*/ 674 w 760"/>
              <a:gd name="T11" fmla="*/ 448 h 503"/>
              <a:gd name="T12" fmla="*/ 409 w 760"/>
              <a:gd name="T13" fmla="*/ 503 h 503"/>
              <a:gd name="T14" fmla="*/ 61 w 760"/>
              <a:gd name="T15" fmla="*/ 448 h 503"/>
              <a:gd name="T16" fmla="*/ 43 w 760"/>
              <a:gd name="T17" fmla="*/ 293 h 503"/>
              <a:gd name="T18" fmla="*/ 43 w 760"/>
              <a:gd name="T19" fmla="*/ 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0" h="503">
                <a:moveTo>
                  <a:pt x="43" y="92"/>
                </a:moveTo>
                <a:cubicBezTo>
                  <a:pt x="97" y="35"/>
                  <a:pt x="222" y="11"/>
                  <a:pt x="299" y="0"/>
                </a:cubicBezTo>
                <a:cubicBezTo>
                  <a:pt x="452" y="19"/>
                  <a:pt x="638" y="64"/>
                  <a:pt x="729" y="201"/>
                </a:cubicBezTo>
                <a:cubicBezTo>
                  <a:pt x="735" y="219"/>
                  <a:pt x="741" y="238"/>
                  <a:pt x="747" y="256"/>
                </a:cubicBezTo>
                <a:cubicBezTo>
                  <a:pt x="760" y="297"/>
                  <a:pt x="743" y="342"/>
                  <a:pt x="738" y="384"/>
                </a:cubicBezTo>
                <a:cubicBezTo>
                  <a:pt x="733" y="426"/>
                  <a:pt x="713" y="422"/>
                  <a:pt x="674" y="448"/>
                </a:cubicBezTo>
                <a:cubicBezTo>
                  <a:pt x="603" y="495"/>
                  <a:pt x="491" y="495"/>
                  <a:pt x="409" y="503"/>
                </a:cubicBezTo>
                <a:cubicBezTo>
                  <a:pt x="281" y="496"/>
                  <a:pt x="180" y="486"/>
                  <a:pt x="61" y="448"/>
                </a:cubicBezTo>
                <a:cubicBezTo>
                  <a:pt x="0" y="407"/>
                  <a:pt x="27" y="357"/>
                  <a:pt x="43" y="293"/>
                </a:cubicBezTo>
                <a:cubicBezTo>
                  <a:pt x="50" y="226"/>
                  <a:pt x="74" y="154"/>
                  <a:pt x="43" y="92"/>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94284" name="Freeform 12"/>
          <p:cNvSpPr>
            <a:spLocks/>
          </p:cNvSpPr>
          <p:nvPr/>
        </p:nvSpPr>
        <p:spPr bwMode="auto">
          <a:xfrm>
            <a:off x="2060575" y="1089025"/>
            <a:ext cx="654050" cy="412750"/>
          </a:xfrm>
          <a:custGeom>
            <a:avLst/>
            <a:gdLst>
              <a:gd name="T0" fmla="*/ 211 w 412"/>
              <a:gd name="T1" fmla="*/ 237 h 260"/>
              <a:gd name="T2" fmla="*/ 0 w 412"/>
              <a:gd name="T3" fmla="*/ 210 h 260"/>
              <a:gd name="T4" fmla="*/ 46 w 412"/>
              <a:gd name="T5" fmla="*/ 73 h 260"/>
              <a:gd name="T6" fmla="*/ 73 w 412"/>
              <a:gd name="T7" fmla="*/ 55 h 260"/>
              <a:gd name="T8" fmla="*/ 119 w 412"/>
              <a:gd name="T9" fmla="*/ 18 h 260"/>
              <a:gd name="T10" fmla="*/ 174 w 412"/>
              <a:gd name="T11" fmla="*/ 0 h 260"/>
              <a:gd name="T12" fmla="*/ 238 w 412"/>
              <a:gd name="T13" fmla="*/ 9 h 260"/>
              <a:gd name="T14" fmla="*/ 293 w 412"/>
              <a:gd name="T15" fmla="*/ 27 h 260"/>
              <a:gd name="T16" fmla="*/ 412 w 412"/>
              <a:gd name="T17" fmla="*/ 137 h 260"/>
              <a:gd name="T18" fmla="*/ 128 w 412"/>
              <a:gd name="T19" fmla="*/ 25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2" h="260">
                <a:moveTo>
                  <a:pt x="211" y="237"/>
                </a:moveTo>
                <a:cubicBezTo>
                  <a:pt x="132" y="258"/>
                  <a:pt x="72" y="233"/>
                  <a:pt x="0" y="210"/>
                </a:cubicBezTo>
                <a:cubicBezTo>
                  <a:pt x="16" y="164"/>
                  <a:pt x="31" y="119"/>
                  <a:pt x="46" y="73"/>
                </a:cubicBezTo>
                <a:cubicBezTo>
                  <a:pt x="49" y="63"/>
                  <a:pt x="65" y="62"/>
                  <a:pt x="73" y="55"/>
                </a:cubicBezTo>
                <a:cubicBezTo>
                  <a:pt x="96" y="36"/>
                  <a:pt x="89" y="31"/>
                  <a:pt x="119" y="18"/>
                </a:cubicBezTo>
                <a:cubicBezTo>
                  <a:pt x="137" y="10"/>
                  <a:pt x="174" y="0"/>
                  <a:pt x="174" y="0"/>
                </a:cubicBezTo>
                <a:cubicBezTo>
                  <a:pt x="195" y="3"/>
                  <a:pt x="217" y="4"/>
                  <a:pt x="238" y="9"/>
                </a:cubicBezTo>
                <a:cubicBezTo>
                  <a:pt x="257" y="13"/>
                  <a:pt x="293" y="27"/>
                  <a:pt x="293" y="27"/>
                </a:cubicBezTo>
                <a:cubicBezTo>
                  <a:pt x="338" y="57"/>
                  <a:pt x="381" y="92"/>
                  <a:pt x="412" y="137"/>
                </a:cubicBezTo>
                <a:cubicBezTo>
                  <a:pt x="371" y="260"/>
                  <a:pt x="236" y="256"/>
                  <a:pt x="128" y="256"/>
                </a:cubicBezTo>
              </a:path>
            </a:pathLst>
          </a:custGeom>
          <a:noFill/>
          <a:ln w="9525" cap="flat" cmpd="sng">
            <a:solidFill>
              <a:schemeClr val="bg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94287" name="Freeform 15"/>
          <p:cNvSpPr>
            <a:spLocks/>
          </p:cNvSpPr>
          <p:nvPr/>
        </p:nvSpPr>
        <p:spPr bwMode="auto">
          <a:xfrm>
            <a:off x="2843213" y="1131888"/>
            <a:ext cx="2251075" cy="420687"/>
          </a:xfrm>
          <a:custGeom>
            <a:avLst/>
            <a:gdLst>
              <a:gd name="T0" fmla="*/ 28 w 1418"/>
              <a:gd name="T1" fmla="*/ 247 h 265"/>
              <a:gd name="T2" fmla="*/ 19 w 1418"/>
              <a:gd name="T3" fmla="*/ 55 h 265"/>
              <a:gd name="T4" fmla="*/ 92 w 1418"/>
              <a:gd name="T5" fmla="*/ 18 h 265"/>
              <a:gd name="T6" fmla="*/ 696 w 1418"/>
              <a:gd name="T7" fmla="*/ 9 h 265"/>
              <a:gd name="T8" fmla="*/ 1208 w 1418"/>
              <a:gd name="T9" fmla="*/ 0 h 265"/>
              <a:gd name="T10" fmla="*/ 1391 w 1418"/>
              <a:gd name="T11" fmla="*/ 55 h 265"/>
              <a:gd name="T12" fmla="*/ 1418 w 1418"/>
              <a:gd name="T13" fmla="*/ 110 h 265"/>
              <a:gd name="T14" fmla="*/ 1226 w 1418"/>
              <a:gd name="T15" fmla="*/ 265 h 265"/>
              <a:gd name="T16" fmla="*/ 422 w 1418"/>
              <a:gd name="T17" fmla="*/ 256 h 265"/>
              <a:gd name="T18" fmla="*/ 28 w 1418"/>
              <a:gd name="T19" fmla="*/ 24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8" h="265">
                <a:moveTo>
                  <a:pt x="28" y="247"/>
                </a:moveTo>
                <a:cubicBezTo>
                  <a:pt x="19" y="176"/>
                  <a:pt x="0" y="128"/>
                  <a:pt x="19" y="55"/>
                </a:cubicBezTo>
                <a:cubicBezTo>
                  <a:pt x="24" y="37"/>
                  <a:pt x="77" y="18"/>
                  <a:pt x="92" y="18"/>
                </a:cubicBezTo>
                <a:cubicBezTo>
                  <a:pt x="293" y="12"/>
                  <a:pt x="495" y="12"/>
                  <a:pt x="696" y="9"/>
                </a:cubicBezTo>
                <a:cubicBezTo>
                  <a:pt x="867" y="6"/>
                  <a:pt x="1037" y="3"/>
                  <a:pt x="1208" y="0"/>
                </a:cubicBezTo>
                <a:cubicBezTo>
                  <a:pt x="1342" y="11"/>
                  <a:pt x="1306" y="0"/>
                  <a:pt x="1391" y="55"/>
                </a:cubicBezTo>
                <a:cubicBezTo>
                  <a:pt x="1401" y="70"/>
                  <a:pt x="1418" y="90"/>
                  <a:pt x="1418" y="110"/>
                </a:cubicBezTo>
                <a:cubicBezTo>
                  <a:pt x="1418" y="215"/>
                  <a:pt x="1308" y="245"/>
                  <a:pt x="1226" y="265"/>
                </a:cubicBezTo>
                <a:cubicBezTo>
                  <a:pt x="948" y="258"/>
                  <a:pt x="699" y="249"/>
                  <a:pt x="422" y="256"/>
                </a:cubicBezTo>
                <a:cubicBezTo>
                  <a:pt x="291" y="253"/>
                  <a:pt x="159" y="247"/>
                  <a:pt x="28" y="247"/>
                </a:cubicBezTo>
                <a:close/>
              </a:path>
            </a:pathLst>
          </a:custGeom>
          <a:noFill/>
          <a:ln w="9525" cap="flat" cmpd="sng">
            <a:solidFill>
              <a:schemeClr val="bg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94288" name="Freeform 16"/>
          <p:cNvSpPr>
            <a:spLocks/>
          </p:cNvSpPr>
          <p:nvPr/>
        </p:nvSpPr>
        <p:spPr bwMode="auto">
          <a:xfrm>
            <a:off x="5284788" y="812800"/>
            <a:ext cx="1762125" cy="617538"/>
          </a:xfrm>
          <a:custGeom>
            <a:avLst/>
            <a:gdLst>
              <a:gd name="T0" fmla="*/ 575 w 1110"/>
              <a:gd name="T1" fmla="*/ 375 h 389"/>
              <a:gd name="T2" fmla="*/ 72 w 1110"/>
              <a:gd name="T3" fmla="*/ 338 h 389"/>
              <a:gd name="T4" fmla="*/ 26 w 1110"/>
              <a:gd name="T5" fmla="*/ 265 h 389"/>
              <a:gd name="T6" fmla="*/ 8 w 1110"/>
              <a:gd name="T7" fmla="*/ 210 h 389"/>
              <a:gd name="T8" fmla="*/ 17 w 1110"/>
              <a:gd name="T9" fmla="*/ 137 h 389"/>
              <a:gd name="T10" fmla="*/ 310 w 1110"/>
              <a:gd name="T11" fmla="*/ 9 h 389"/>
              <a:gd name="T12" fmla="*/ 465 w 1110"/>
              <a:gd name="T13" fmla="*/ 0 h 389"/>
              <a:gd name="T14" fmla="*/ 858 w 1110"/>
              <a:gd name="T15" fmla="*/ 27 h 389"/>
              <a:gd name="T16" fmla="*/ 1005 w 1110"/>
              <a:gd name="T17" fmla="*/ 82 h 389"/>
              <a:gd name="T18" fmla="*/ 1050 w 1110"/>
              <a:gd name="T19" fmla="*/ 128 h 389"/>
              <a:gd name="T20" fmla="*/ 1069 w 1110"/>
              <a:gd name="T21" fmla="*/ 146 h 389"/>
              <a:gd name="T22" fmla="*/ 1096 w 1110"/>
              <a:gd name="T23" fmla="*/ 201 h 389"/>
              <a:gd name="T24" fmla="*/ 858 w 1110"/>
              <a:gd name="T25" fmla="*/ 384 h 389"/>
              <a:gd name="T26" fmla="*/ 575 w 1110"/>
              <a:gd name="T27" fmla="*/ 37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0" h="389">
                <a:moveTo>
                  <a:pt x="575" y="375"/>
                </a:moveTo>
                <a:cubicBezTo>
                  <a:pt x="421" y="371"/>
                  <a:pt x="230" y="389"/>
                  <a:pt x="72" y="338"/>
                </a:cubicBezTo>
                <a:cubicBezTo>
                  <a:pt x="54" y="311"/>
                  <a:pt x="49" y="287"/>
                  <a:pt x="26" y="265"/>
                </a:cubicBezTo>
                <a:cubicBezTo>
                  <a:pt x="20" y="247"/>
                  <a:pt x="14" y="228"/>
                  <a:pt x="8" y="210"/>
                </a:cubicBezTo>
                <a:cubicBezTo>
                  <a:pt x="0" y="187"/>
                  <a:pt x="13" y="161"/>
                  <a:pt x="17" y="137"/>
                </a:cubicBezTo>
                <a:cubicBezTo>
                  <a:pt x="35" y="38"/>
                  <a:pt x="233" y="14"/>
                  <a:pt x="310" y="9"/>
                </a:cubicBezTo>
                <a:cubicBezTo>
                  <a:pt x="362" y="5"/>
                  <a:pt x="413" y="3"/>
                  <a:pt x="465" y="0"/>
                </a:cubicBezTo>
                <a:cubicBezTo>
                  <a:pt x="601" y="5"/>
                  <a:pt x="725" y="11"/>
                  <a:pt x="858" y="27"/>
                </a:cubicBezTo>
                <a:cubicBezTo>
                  <a:pt x="905" y="40"/>
                  <a:pt x="967" y="48"/>
                  <a:pt x="1005" y="82"/>
                </a:cubicBezTo>
                <a:cubicBezTo>
                  <a:pt x="1021" y="96"/>
                  <a:pt x="1035" y="113"/>
                  <a:pt x="1050" y="128"/>
                </a:cubicBezTo>
                <a:cubicBezTo>
                  <a:pt x="1056" y="134"/>
                  <a:pt x="1069" y="146"/>
                  <a:pt x="1069" y="146"/>
                </a:cubicBezTo>
                <a:cubicBezTo>
                  <a:pt x="1075" y="165"/>
                  <a:pt x="1094" y="181"/>
                  <a:pt x="1096" y="201"/>
                </a:cubicBezTo>
                <a:cubicBezTo>
                  <a:pt x="1110" y="353"/>
                  <a:pt x="968" y="366"/>
                  <a:pt x="858" y="384"/>
                </a:cubicBezTo>
                <a:cubicBezTo>
                  <a:pt x="593" y="375"/>
                  <a:pt x="687" y="375"/>
                  <a:pt x="575" y="375"/>
                </a:cubicBezTo>
                <a:close/>
              </a:path>
            </a:pathLst>
          </a:custGeom>
          <a:noFill/>
          <a:ln w="9525" cap="flat" cmpd="sng">
            <a:solidFill>
              <a:schemeClr val="tx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4283"/>
                                        </p:tgtEl>
                                        <p:attrNameLst>
                                          <p:attrName>style.visibility</p:attrName>
                                        </p:attrNameLst>
                                      </p:cBhvr>
                                      <p:to>
                                        <p:strVal val="visible"/>
                                      </p:to>
                                    </p:set>
                                    <p:animEffect transition="in" filter="blinds(horizontal)">
                                      <p:cBhvr>
                                        <p:cTn id="7" dur="500"/>
                                        <p:tgtEl>
                                          <p:spTgt spid="694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4276"/>
                                        </p:tgtEl>
                                        <p:attrNameLst>
                                          <p:attrName>style.visibility</p:attrName>
                                        </p:attrNameLst>
                                      </p:cBhvr>
                                      <p:to>
                                        <p:strVal val="visible"/>
                                      </p:to>
                                    </p:set>
                                    <p:animEffect transition="in" filter="blinds(horizontal)">
                                      <p:cBhvr>
                                        <p:cTn id="12" dur="500"/>
                                        <p:tgtEl>
                                          <p:spTgt spid="694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4288"/>
                                        </p:tgtEl>
                                        <p:attrNameLst>
                                          <p:attrName>style.visibility</p:attrName>
                                        </p:attrNameLst>
                                      </p:cBhvr>
                                      <p:to>
                                        <p:strVal val="visible"/>
                                      </p:to>
                                    </p:set>
                                    <p:animEffect transition="in" filter="blinds(horizontal)">
                                      <p:cBhvr>
                                        <p:cTn id="17" dur="500"/>
                                        <p:tgtEl>
                                          <p:spTgt spid="6942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4284"/>
                                        </p:tgtEl>
                                        <p:attrNameLst>
                                          <p:attrName>style.visibility</p:attrName>
                                        </p:attrNameLst>
                                      </p:cBhvr>
                                      <p:to>
                                        <p:strVal val="visible"/>
                                      </p:to>
                                    </p:set>
                                    <p:animEffect transition="in" filter="blinds(horizontal)">
                                      <p:cBhvr>
                                        <p:cTn id="22" dur="500"/>
                                        <p:tgtEl>
                                          <p:spTgt spid="6942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4287"/>
                                        </p:tgtEl>
                                        <p:attrNameLst>
                                          <p:attrName>style.visibility</p:attrName>
                                        </p:attrNameLst>
                                      </p:cBhvr>
                                      <p:to>
                                        <p:strVal val="visible"/>
                                      </p:to>
                                    </p:set>
                                    <p:animEffect transition="in" filter="blinds(horizontal)">
                                      <p:cBhvr>
                                        <p:cTn id="27" dur="500"/>
                                        <p:tgtEl>
                                          <p:spTgt spid="6942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4278"/>
                                        </p:tgtEl>
                                        <p:attrNameLst>
                                          <p:attrName>style.visibility</p:attrName>
                                        </p:attrNameLst>
                                      </p:cBhvr>
                                      <p:to>
                                        <p:strVal val="visible"/>
                                      </p:to>
                                    </p:set>
                                    <p:animEffect transition="in" filter="blinds(horizontal)">
                                      <p:cBhvr>
                                        <p:cTn id="32" dur="500"/>
                                        <p:tgtEl>
                                          <p:spTgt spid="6942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4280"/>
                                        </p:tgtEl>
                                        <p:attrNameLst>
                                          <p:attrName>style.visibility</p:attrName>
                                        </p:attrNameLst>
                                      </p:cBhvr>
                                      <p:to>
                                        <p:strVal val="visible"/>
                                      </p:to>
                                    </p:set>
                                    <p:animEffect transition="in" filter="blinds(horizontal)">
                                      <p:cBhvr>
                                        <p:cTn id="37" dur="500"/>
                                        <p:tgtEl>
                                          <p:spTgt spid="6942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4282"/>
                                        </p:tgtEl>
                                        <p:attrNameLst>
                                          <p:attrName>style.visibility</p:attrName>
                                        </p:attrNameLst>
                                      </p:cBhvr>
                                      <p:to>
                                        <p:strVal val="visible"/>
                                      </p:to>
                                    </p:set>
                                    <p:animEffect transition="in" filter="blinds(horizontal)">
                                      <p:cBhvr>
                                        <p:cTn id="42" dur="500"/>
                                        <p:tgtEl>
                                          <p:spTgt spid="694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6" grpId="0"/>
      <p:bldP spid="694278" grpId="0"/>
      <p:bldP spid="694280" grpId="0"/>
      <p:bldP spid="694282" grpId="0"/>
      <p:bldP spid="694283" grpId="0" animBg="1"/>
      <p:bldP spid="694284" grpId="0" animBg="1"/>
      <p:bldP spid="694287" grpId="0" animBg="1"/>
      <p:bldP spid="6942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9300" name="Group 20"/>
          <p:cNvGrpSpPr>
            <a:grpSpLocks/>
          </p:cNvGrpSpPr>
          <p:nvPr/>
        </p:nvGrpSpPr>
        <p:grpSpPr bwMode="auto">
          <a:xfrm>
            <a:off x="76200" y="336550"/>
            <a:ext cx="9144000" cy="6521450"/>
            <a:chOff x="114" y="212"/>
            <a:chExt cx="5760" cy="4108"/>
          </a:xfrm>
        </p:grpSpPr>
        <p:sp>
          <p:nvSpPr>
            <p:cNvPr id="609282" name="Rectangle 2"/>
            <p:cNvSpPr>
              <a:spLocks noChangeArrowheads="1"/>
            </p:cNvSpPr>
            <p:nvPr/>
          </p:nvSpPr>
          <p:spPr bwMode="auto">
            <a:xfrm>
              <a:off x="114" y="212"/>
              <a:ext cx="5760" cy="4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476250" eaLnBrk="0" hangingPunct="0">
                <a:lnSpc>
                  <a:spcPct val="150000"/>
                </a:lnSpc>
              </a:pPr>
              <a:r>
                <a:rPr lang="zh-CN" altLang="en-US" sz="2800" b="1" dirty="0">
                  <a:solidFill>
                    <a:schemeClr val="bg2"/>
                  </a:solidFill>
                </a:rPr>
                <a:t>五、扩充的关系代数操作 </a:t>
              </a:r>
            </a:p>
            <a:p>
              <a:pPr indent="476250" eaLnBrk="0" hangingPunct="0">
                <a:lnSpc>
                  <a:spcPct val="150000"/>
                </a:lnSpc>
              </a:pPr>
              <a:r>
                <a:rPr lang="en-US" altLang="zh-CN" sz="2800" b="1" dirty="0">
                  <a:solidFill>
                    <a:schemeClr val="bg2"/>
                  </a:solidFill>
                  <a:cs typeface="Courier New" pitchFamily="49" charset="0"/>
                </a:rPr>
                <a:t>1.</a:t>
              </a:r>
              <a:r>
                <a:rPr lang="zh-CN" altLang="en-US" sz="2800" b="1" dirty="0">
                  <a:solidFill>
                    <a:schemeClr val="bg2"/>
                  </a:solidFill>
                  <a:cs typeface="Courier New" pitchFamily="49" charset="0"/>
                  <a:hlinkClick r:id="rId2" action="ppaction://hlinksldjump"/>
                </a:rPr>
                <a:t>外联接</a:t>
              </a:r>
              <a:r>
                <a:rPr lang="zh-CN" altLang="en-US" sz="2800" b="1" dirty="0">
                  <a:solidFill>
                    <a:schemeClr val="bg2"/>
                  </a:solidFill>
                  <a:cs typeface="Courier New" pitchFamily="49" charset="0"/>
                </a:rPr>
                <a:t>（</a:t>
              </a:r>
              <a:r>
                <a:rPr lang="en-US" altLang="zh-CN" sz="2800" b="1" dirty="0">
                  <a:solidFill>
                    <a:schemeClr val="bg2"/>
                  </a:solidFill>
                  <a:cs typeface="Courier New" pitchFamily="49" charset="0"/>
                </a:rPr>
                <a:t>outer join</a:t>
              </a:r>
              <a:r>
                <a:rPr lang="zh-CN" altLang="en-US" sz="2800" b="1" dirty="0">
                  <a:solidFill>
                    <a:schemeClr val="bg2"/>
                  </a:solidFill>
                  <a:cs typeface="Courier New" pitchFamily="49" charset="0"/>
                </a:rPr>
                <a:t>）</a:t>
              </a:r>
            </a:p>
            <a:p>
              <a:pPr indent="476250" eaLnBrk="0" hangingPunct="0">
                <a:lnSpc>
                  <a:spcPct val="150000"/>
                </a:lnSpc>
              </a:pPr>
              <a:r>
                <a:rPr lang="zh-CN" altLang="en-US" sz="2800" b="1" dirty="0">
                  <a:solidFill>
                    <a:schemeClr val="bg2"/>
                  </a:solidFill>
                </a:rPr>
                <a:t>  </a:t>
              </a:r>
              <a:r>
                <a:rPr lang="en-US" altLang="zh-CN" sz="2800" b="1" dirty="0">
                  <a:solidFill>
                    <a:schemeClr val="bg2"/>
                  </a:solidFill>
                </a:rPr>
                <a:t>R</a:t>
              </a:r>
              <a:r>
                <a:rPr lang="en-US" altLang="zh-CN" sz="2800" b="1" baseline="-30000" dirty="0">
                  <a:solidFill>
                    <a:schemeClr val="bg2"/>
                  </a:solidFill>
                </a:rPr>
                <a:t> </a:t>
              </a:r>
              <a:r>
                <a:rPr lang="en-US" altLang="zh-CN" sz="3600" b="1" dirty="0">
                  <a:solidFill>
                    <a:schemeClr val="bg2"/>
                  </a:solidFill>
                  <a:latin typeface="Times New Roman" pitchFamily="18" charset="0"/>
                </a:rPr>
                <a:t>⋈</a:t>
              </a:r>
              <a:r>
                <a:rPr lang="en-US" altLang="zh-CN" sz="2800" b="1" baseline="-30000" dirty="0">
                  <a:solidFill>
                    <a:schemeClr val="bg2"/>
                  </a:solidFill>
                </a:rPr>
                <a:t> </a:t>
              </a:r>
              <a:r>
                <a:rPr lang="en-US" altLang="zh-CN" sz="2800" b="1" dirty="0">
                  <a:solidFill>
                    <a:schemeClr val="bg2"/>
                  </a:solidFill>
                </a:rPr>
                <a:t>S≡π</a:t>
              </a:r>
              <a:r>
                <a:rPr lang="en-US" altLang="zh-CN" sz="2800" b="1" baseline="-25000" dirty="0">
                  <a:solidFill>
                    <a:schemeClr val="bg2"/>
                  </a:solidFill>
                </a:rPr>
                <a:t>i1,...</a:t>
              </a:r>
              <a:r>
                <a:rPr lang="en-US" altLang="zh-CN" sz="2800" b="1" baseline="-25000" dirty="0" err="1">
                  <a:solidFill>
                    <a:schemeClr val="bg2"/>
                  </a:solidFill>
                </a:rPr>
                <a:t>im</a:t>
              </a:r>
              <a:r>
                <a:rPr lang="en-US" altLang="zh-CN" sz="2800" b="1" dirty="0">
                  <a:solidFill>
                    <a:schemeClr val="bg2"/>
                  </a:solidFill>
                </a:rPr>
                <a:t>(σ</a:t>
              </a:r>
              <a:r>
                <a:rPr lang="en-US" altLang="zh-CN" sz="2800" b="1" baseline="-25000" dirty="0">
                  <a:solidFill>
                    <a:schemeClr val="bg2"/>
                  </a:solidFill>
                </a:rPr>
                <a:t>R.A1=S.A1∧... ∧R.AK=S.AK</a:t>
              </a:r>
              <a:r>
                <a:rPr lang="en-US" altLang="zh-CN" sz="2800" b="1" dirty="0">
                  <a:solidFill>
                    <a:schemeClr val="bg2"/>
                  </a:solidFill>
                </a:rPr>
                <a:t>(R×S))</a:t>
              </a:r>
            </a:p>
            <a:p>
              <a:pPr indent="476250" eaLnBrk="0" hangingPunct="0">
                <a:lnSpc>
                  <a:spcPct val="200000"/>
                </a:lnSpc>
              </a:pPr>
              <a:r>
                <a:rPr lang="zh-CN" altLang="en-US" sz="2400" b="1" dirty="0">
                  <a:solidFill>
                    <a:schemeClr val="bg2"/>
                  </a:solidFill>
                </a:rPr>
                <a:t>在</a:t>
              </a:r>
              <a:r>
                <a:rPr lang="en-US" altLang="zh-CN" sz="2400" b="1" dirty="0">
                  <a:solidFill>
                    <a:schemeClr val="bg2"/>
                  </a:solidFill>
                </a:rPr>
                <a:t>R</a:t>
              </a:r>
              <a:r>
                <a:rPr lang="zh-CN" altLang="en-US" sz="2400" b="1" dirty="0">
                  <a:solidFill>
                    <a:schemeClr val="bg2"/>
                  </a:solidFill>
                </a:rPr>
                <a:t>和</a:t>
              </a:r>
              <a:r>
                <a:rPr lang="en-US" altLang="zh-CN" sz="2400" b="1" dirty="0">
                  <a:solidFill>
                    <a:schemeClr val="bg2"/>
                  </a:solidFill>
                </a:rPr>
                <a:t>S</a:t>
              </a:r>
              <a:r>
                <a:rPr lang="zh-CN" altLang="en-US" sz="2400" b="1" dirty="0">
                  <a:solidFill>
                    <a:schemeClr val="bg2"/>
                  </a:solidFill>
                </a:rPr>
                <a:t>做</a:t>
              </a:r>
              <a:r>
                <a:rPr lang="zh-CN" altLang="en-US" sz="2400" b="1" dirty="0">
                  <a:solidFill>
                    <a:schemeClr val="bg2"/>
                  </a:solidFill>
                  <a:hlinkClick r:id="rId3" action="ppaction://hlinksldjump"/>
                </a:rPr>
                <a:t>自然联接</a:t>
              </a:r>
              <a:r>
                <a:rPr lang="zh-CN" altLang="en-US" sz="2400" b="1" dirty="0">
                  <a:solidFill>
                    <a:schemeClr val="bg2"/>
                  </a:solidFill>
                </a:rPr>
                <a:t>时，把原该舍弃的元组也保留在新关系中，同时在这些元组新增加的属性上填上空值（</a:t>
              </a:r>
              <a:r>
                <a:rPr lang="en-US" altLang="zh-CN" sz="2400" b="1" dirty="0">
                  <a:solidFill>
                    <a:schemeClr val="bg2"/>
                  </a:solidFill>
                </a:rPr>
                <a:t>null</a:t>
              </a:r>
              <a:r>
                <a:rPr lang="zh-CN" altLang="en-US" sz="2400" b="1" dirty="0">
                  <a:solidFill>
                    <a:schemeClr val="bg2"/>
                  </a:solidFill>
                </a:rPr>
                <a:t>），这种操作称为</a:t>
              </a:r>
              <a:r>
                <a:rPr lang="zh-CN" altLang="en-US" sz="2400" b="1" dirty="0">
                  <a:solidFill>
                    <a:schemeClr val="bg2"/>
                  </a:solidFill>
                  <a:latin typeface="Times New Roman"/>
                </a:rPr>
                <a:t>“</a:t>
              </a:r>
              <a:r>
                <a:rPr lang="zh-CN" altLang="en-US" sz="2400" b="1" dirty="0">
                  <a:solidFill>
                    <a:schemeClr val="bg2"/>
                  </a:solidFill>
                </a:rPr>
                <a:t>外联接</a:t>
              </a:r>
              <a:r>
                <a:rPr lang="zh-CN" altLang="en-US" sz="2400" b="1" dirty="0">
                  <a:solidFill>
                    <a:schemeClr val="bg2"/>
                  </a:solidFill>
                  <a:latin typeface="Times New Roman"/>
                </a:rPr>
                <a:t>”</a:t>
              </a:r>
              <a:r>
                <a:rPr lang="zh-CN" altLang="en-US" sz="2400" b="1" dirty="0">
                  <a:solidFill>
                    <a:schemeClr val="bg2"/>
                  </a:solidFill>
                </a:rPr>
                <a:t>操作，用符号</a:t>
              </a:r>
              <a:r>
                <a:rPr lang="en-US" altLang="zh-CN" sz="2400" b="1" dirty="0">
                  <a:solidFill>
                    <a:schemeClr val="bg2"/>
                  </a:solidFill>
                  <a:cs typeface="Times New Roman" pitchFamily="18" charset="0"/>
                </a:rPr>
                <a:t>R      S</a:t>
              </a:r>
              <a:r>
                <a:rPr lang="zh-CN" altLang="en-US" sz="2400" b="1" dirty="0">
                  <a:solidFill>
                    <a:schemeClr val="bg2"/>
                  </a:solidFill>
                  <a:cs typeface="Times New Roman" pitchFamily="18" charset="0"/>
                </a:rPr>
                <a:t>表示。</a:t>
              </a:r>
              <a:endParaRPr lang="zh-CN" altLang="en-US" sz="2800" b="1" dirty="0">
                <a:solidFill>
                  <a:schemeClr val="bg2"/>
                </a:solidFill>
              </a:endParaRPr>
            </a:p>
            <a:p>
              <a:pPr indent="476250" eaLnBrk="0" hangingPunct="0">
                <a:lnSpc>
                  <a:spcPct val="150000"/>
                </a:lnSpc>
              </a:pPr>
              <a:endParaRPr lang="zh-CN" altLang="en-US" sz="2400" b="1" dirty="0">
                <a:solidFill>
                  <a:schemeClr val="bg2"/>
                </a:solidFill>
                <a:cs typeface="Courier New" pitchFamily="49" charset="0"/>
              </a:endParaRPr>
            </a:p>
            <a:p>
              <a:pPr indent="476250" eaLnBrk="0" hangingPunct="0">
                <a:lnSpc>
                  <a:spcPct val="150000"/>
                </a:lnSpc>
              </a:pPr>
              <a:endParaRPr lang="en-US" altLang="zh-CN" sz="2400" b="1" dirty="0">
                <a:solidFill>
                  <a:schemeClr val="bg2"/>
                </a:solidFill>
              </a:endParaRPr>
            </a:p>
          </p:txBody>
        </p:sp>
        <p:grpSp>
          <p:nvGrpSpPr>
            <p:cNvPr id="609283" name="Group 3"/>
            <p:cNvGrpSpPr>
              <a:grpSpLocks/>
            </p:cNvGrpSpPr>
            <p:nvPr/>
          </p:nvGrpSpPr>
          <p:grpSpPr bwMode="auto">
            <a:xfrm>
              <a:off x="2208" y="3148"/>
              <a:ext cx="354" cy="116"/>
              <a:chOff x="6405" y="8304"/>
              <a:chExt cx="420" cy="156"/>
            </a:xfrm>
          </p:grpSpPr>
          <p:sp>
            <p:nvSpPr>
              <p:cNvPr id="609284" name="AutoShape 4"/>
              <p:cNvSpPr>
                <a:spLocks noChangeArrowheads="1"/>
              </p:cNvSpPr>
              <p:nvPr/>
            </p:nvSpPr>
            <p:spPr bwMode="auto">
              <a:xfrm rot="-5400000">
                <a:off x="6537" y="8277"/>
                <a:ext cx="156" cy="210"/>
              </a:xfrm>
              <a:prstGeom prst="flowChartCollate">
                <a:avLst/>
              </a:prstGeom>
              <a:solidFill>
                <a:srgbClr val="FFFFFF"/>
              </a:solidFill>
              <a:ln w="9525">
                <a:solidFill>
                  <a:schemeClr val="tx1"/>
                </a:solidFill>
                <a:miter lim="800000"/>
                <a:headEnd/>
                <a:tailEnd/>
              </a:ln>
            </p:spPr>
            <p:txBody>
              <a:bodyPr/>
              <a:lstStyle/>
              <a:p>
                <a:endParaRPr lang="zh-CN" altLang="en-US"/>
              </a:p>
            </p:txBody>
          </p:sp>
          <p:sp>
            <p:nvSpPr>
              <p:cNvPr id="609285" name="Line 5"/>
              <p:cNvSpPr>
                <a:spLocks noChangeShapeType="1"/>
              </p:cNvSpPr>
              <p:nvPr/>
            </p:nvSpPr>
            <p:spPr bwMode="auto">
              <a:xfrm>
                <a:off x="6720" y="8304"/>
                <a:ext cx="1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286" name="Line 6"/>
              <p:cNvSpPr>
                <a:spLocks noChangeShapeType="1"/>
              </p:cNvSpPr>
              <p:nvPr/>
            </p:nvSpPr>
            <p:spPr bwMode="auto">
              <a:xfrm>
                <a:off x="6720" y="8460"/>
                <a:ext cx="1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287" name="Line 7"/>
              <p:cNvSpPr>
                <a:spLocks noChangeShapeType="1"/>
              </p:cNvSpPr>
              <p:nvPr/>
            </p:nvSpPr>
            <p:spPr bwMode="auto">
              <a:xfrm flipH="1">
                <a:off x="6405" y="8304"/>
                <a:ext cx="1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288" name="Line 8"/>
              <p:cNvSpPr>
                <a:spLocks noChangeShapeType="1"/>
              </p:cNvSpPr>
              <p:nvPr/>
            </p:nvSpPr>
            <p:spPr bwMode="auto">
              <a:xfrm flipH="1">
                <a:off x="6405" y="8460"/>
                <a:ext cx="1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9290" name="Group 10"/>
            <p:cNvGrpSpPr>
              <a:grpSpLocks/>
            </p:cNvGrpSpPr>
            <p:nvPr/>
          </p:nvGrpSpPr>
          <p:grpSpPr bwMode="auto">
            <a:xfrm>
              <a:off x="2958" y="939"/>
              <a:ext cx="354" cy="117"/>
              <a:chOff x="6405" y="8304"/>
              <a:chExt cx="420" cy="156"/>
            </a:xfrm>
          </p:grpSpPr>
          <p:sp>
            <p:nvSpPr>
              <p:cNvPr id="609291" name="AutoShape 11"/>
              <p:cNvSpPr>
                <a:spLocks noChangeArrowheads="1"/>
              </p:cNvSpPr>
              <p:nvPr/>
            </p:nvSpPr>
            <p:spPr bwMode="auto">
              <a:xfrm rot="-5400000">
                <a:off x="6537" y="8277"/>
                <a:ext cx="156" cy="210"/>
              </a:xfrm>
              <a:prstGeom prst="flowChartCollate">
                <a:avLst/>
              </a:prstGeom>
              <a:solidFill>
                <a:srgbClr val="FFFFFF"/>
              </a:solidFill>
              <a:ln w="9525">
                <a:solidFill>
                  <a:schemeClr val="tx1"/>
                </a:solidFill>
                <a:miter lim="800000"/>
                <a:headEnd/>
                <a:tailEnd/>
              </a:ln>
            </p:spPr>
            <p:txBody>
              <a:bodyPr/>
              <a:lstStyle/>
              <a:p>
                <a:endParaRPr lang="zh-CN" altLang="en-US"/>
              </a:p>
            </p:txBody>
          </p:sp>
          <p:sp>
            <p:nvSpPr>
              <p:cNvPr id="609292" name="Line 12"/>
              <p:cNvSpPr>
                <a:spLocks noChangeShapeType="1"/>
              </p:cNvSpPr>
              <p:nvPr/>
            </p:nvSpPr>
            <p:spPr bwMode="auto">
              <a:xfrm>
                <a:off x="6720" y="8304"/>
                <a:ext cx="1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293" name="Line 13"/>
              <p:cNvSpPr>
                <a:spLocks noChangeShapeType="1"/>
              </p:cNvSpPr>
              <p:nvPr/>
            </p:nvSpPr>
            <p:spPr bwMode="auto">
              <a:xfrm>
                <a:off x="6720" y="8460"/>
                <a:ext cx="1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294" name="Line 14"/>
              <p:cNvSpPr>
                <a:spLocks noChangeShapeType="1"/>
              </p:cNvSpPr>
              <p:nvPr/>
            </p:nvSpPr>
            <p:spPr bwMode="auto">
              <a:xfrm flipH="1">
                <a:off x="6405" y="8304"/>
                <a:ext cx="1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295" name="Line 15"/>
              <p:cNvSpPr>
                <a:spLocks noChangeShapeType="1"/>
              </p:cNvSpPr>
              <p:nvPr/>
            </p:nvSpPr>
            <p:spPr bwMode="auto">
              <a:xfrm flipH="1">
                <a:off x="6405" y="8460"/>
                <a:ext cx="1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609298" name="Rectangle 18"/>
          <p:cNvSpPr>
            <a:spLocks noGrp="1" noChangeArrowheads="1"/>
          </p:cNvSpPr>
          <p:nvPr>
            <p:ph type="title" idx="4294967295"/>
          </p:nvPr>
        </p:nvSpPr>
        <p:spPr/>
        <p:txBody>
          <a:bodyPr/>
          <a:lstStyle/>
          <a:p>
            <a:r>
              <a:rPr lang="en-US" altLang="zh-CN"/>
              <a:t>        </a:t>
            </a:r>
          </a:p>
        </p:txBody>
      </p:sp>
      <p:grpSp>
        <p:nvGrpSpPr>
          <p:cNvPr id="609302" name="Group 22"/>
          <p:cNvGrpSpPr>
            <a:grpSpLocks/>
          </p:cNvGrpSpPr>
          <p:nvPr/>
        </p:nvGrpSpPr>
        <p:grpSpPr bwMode="auto">
          <a:xfrm>
            <a:off x="4591050" y="1490663"/>
            <a:ext cx="701675" cy="282575"/>
            <a:chOff x="6405" y="8304"/>
            <a:chExt cx="420" cy="156"/>
          </a:xfrm>
        </p:grpSpPr>
        <p:sp>
          <p:nvSpPr>
            <p:cNvPr id="609303" name="AutoShape 23"/>
            <p:cNvSpPr>
              <a:spLocks noChangeArrowheads="1"/>
            </p:cNvSpPr>
            <p:nvPr/>
          </p:nvSpPr>
          <p:spPr bwMode="auto">
            <a:xfrm rot="-5400000">
              <a:off x="6537" y="8277"/>
              <a:ext cx="156" cy="210"/>
            </a:xfrm>
            <a:prstGeom prst="flowChartCollate">
              <a:avLst/>
            </a:prstGeom>
            <a:solidFill>
              <a:srgbClr val="FFFFFF"/>
            </a:solidFill>
            <a:ln w="28575">
              <a:solidFill>
                <a:schemeClr val="hlink"/>
              </a:solidFill>
              <a:miter lim="800000"/>
              <a:headEnd/>
              <a:tailEnd/>
            </a:ln>
          </p:spPr>
          <p:txBody>
            <a:bodyPr/>
            <a:lstStyle/>
            <a:p>
              <a:endParaRPr lang="zh-CN" altLang="en-US"/>
            </a:p>
          </p:txBody>
        </p:sp>
        <p:sp>
          <p:nvSpPr>
            <p:cNvPr id="609304" name="Line 24"/>
            <p:cNvSpPr>
              <a:spLocks noChangeShapeType="1"/>
            </p:cNvSpPr>
            <p:nvPr/>
          </p:nvSpPr>
          <p:spPr bwMode="auto">
            <a:xfrm>
              <a:off x="6720" y="8304"/>
              <a:ext cx="10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305" name="Line 25"/>
            <p:cNvSpPr>
              <a:spLocks noChangeShapeType="1"/>
            </p:cNvSpPr>
            <p:nvPr/>
          </p:nvSpPr>
          <p:spPr bwMode="auto">
            <a:xfrm>
              <a:off x="6720" y="8460"/>
              <a:ext cx="10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306" name="Line 26"/>
            <p:cNvSpPr>
              <a:spLocks noChangeShapeType="1"/>
            </p:cNvSpPr>
            <p:nvPr/>
          </p:nvSpPr>
          <p:spPr bwMode="auto">
            <a:xfrm flipH="1">
              <a:off x="6405" y="8304"/>
              <a:ext cx="10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307" name="Line 27"/>
            <p:cNvSpPr>
              <a:spLocks noChangeShapeType="1"/>
            </p:cNvSpPr>
            <p:nvPr/>
          </p:nvSpPr>
          <p:spPr bwMode="auto">
            <a:xfrm flipH="1">
              <a:off x="6405" y="8460"/>
              <a:ext cx="10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9308" name="Group 28"/>
          <p:cNvGrpSpPr>
            <a:grpSpLocks/>
          </p:cNvGrpSpPr>
          <p:nvPr/>
        </p:nvGrpSpPr>
        <p:grpSpPr bwMode="auto">
          <a:xfrm>
            <a:off x="3870325" y="4941888"/>
            <a:ext cx="701675" cy="282575"/>
            <a:chOff x="6405" y="8304"/>
            <a:chExt cx="420" cy="156"/>
          </a:xfrm>
        </p:grpSpPr>
        <p:sp>
          <p:nvSpPr>
            <p:cNvPr id="609309" name="AutoShape 29"/>
            <p:cNvSpPr>
              <a:spLocks noChangeArrowheads="1"/>
            </p:cNvSpPr>
            <p:nvPr/>
          </p:nvSpPr>
          <p:spPr bwMode="auto">
            <a:xfrm rot="-5400000">
              <a:off x="6537" y="8277"/>
              <a:ext cx="156" cy="210"/>
            </a:xfrm>
            <a:prstGeom prst="flowChartCollate">
              <a:avLst/>
            </a:prstGeom>
            <a:solidFill>
              <a:srgbClr val="FFFFFF"/>
            </a:solidFill>
            <a:ln w="28575">
              <a:solidFill>
                <a:schemeClr val="hlink"/>
              </a:solidFill>
              <a:miter lim="800000"/>
              <a:headEnd/>
              <a:tailEnd/>
            </a:ln>
          </p:spPr>
          <p:txBody>
            <a:bodyPr/>
            <a:lstStyle/>
            <a:p>
              <a:endParaRPr lang="zh-CN" altLang="en-US"/>
            </a:p>
          </p:txBody>
        </p:sp>
        <p:sp>
          <p:nvSpPr>
            <p:cNvPr id="609310" name="Line 30"/>
            <p:cNvSpPr>
              <a:spLocks noChangeShapeType="1"/>
            </p:cNvSpPr>
            <p:nvPr/>
          </p:nvSpPr>
          <p:spPr bwMode="auto">
            <a:xfrm>
              <a:off x="6720" y="8304"/>
              <a:ext cx="10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311" name="Line 31"/>
            <p:cNvSpPr>
              <a:spLocks noChangeShapeType="1"/>
            </p:cNvSpPr>
            <p:nvPr/>
          </p:nvSpPr>
          <p:spPr bwMode="auto">
            <a:xfrm>
              <a:off x="6720" y="8460"/>
              <a:ext cx="10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312" name="Line 32"/>
            <p:cNvSpPr>
              <a:spLocks noChangeShapeType="1"/>
            </p:cNvSpPr>
            <p:nvPr/>
          </p:nvSpPr>
          <p:spPr bwMode="auto">
            <a:xfrm flipH="1">
              <a:off x="6405" y="8304"/>
              <a:ext cx="10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9313" name="Line 33"/>
            <p:cNvSpPr>
              <a:spLocks noChangeShapeType="1"/>
            </p:cNvSpPr>
            <p:nvPr/>
          </p:nvSpPr>
          <p:spPr bwMode="auto">
            <a:xfrm flipH="1">
              <a:off x="6405" y="8460"/>
              <a:ext cx="10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14416" name="AutoShape 16">
            <a:hlinkClick r:id="rId4" action="ppaction://hlinksldjump"/>
          </p:cNvPr>
          <p:cNvSpPr>
            <a:spLocks noChangeArrowheads="1"/>
          </p:cNvSpPr>
          <p:nvPr/>
        </p:nvSpPr>
        <p:spPr bwMode="auto">
          <a:xfrm>
            <a:off x="8316913" y="6092825"/>
            <a:ext cx="647700" cy="765175"/>
          </a:xfrm>
          <a:prstGeom prst="curvedLeftArrow">
            <a:avLst>
              <a:gd name="adj1" fmla="val 23627"/>
              <a:gd name="adj2" fmla="val 47255"/>
              <a:gd name="adj3" fmla="val 33333"/>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1026"/>
          <p:cNvSpPr>
            <a:spLocks noChangeArrowheads="1"/>
          </p:cNvSpPr>
          <p:nvPr/>
        </p:nvSpPr>
        <p:spPr bwMode="auto">
          <a:xfrm>
            <a:off x="250825" y="-85725"/>
            <a:ext cx="9372600" cy="308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200000"/>
              </a:lnSpc>
            </a:pPr>
            <a:r>
              <a:rPr lang="en-US" altLang="zh-CN" sz="2800" b="1">
                <a:solidFill>
                  <a:schemeClr val="bg2"/>
                </a:solidFill>
                <a:cs typeface="Times New Roman" pitchFamily="18" charset="0"/>
              </a:rPr>
              <a:t>i</a:t>
            </a:r>
            <a:r>
              <a:rPr lang="zh-CN" altLang="en-US" sz="2800" b="1">
                <a:solidFill>
                  <a:schemeClr val="bg2"/>
                </a:solidFill>
                <a:cs typeface="Times New Roman" pitchFamily="18" charset="0"/>
              </a:rPr>
              <a:t>、如果</a:t>
            </a:r>
            <a:r>
              <a:rPr lang="en-US" altLang="zh-CN" sz="2800" b="1">
                <a:solidFill>
                  <a:schemeClr val="bg2"/>
                </a:solidFill>
                <a:cs typeface="Times New Roman" pitchFamily="18" charset="0"/>
              </a:rPr>
              <a:t>R</a:t>
            </a:r>
            <a:r>
              <a:rPr lang="zh-CN" altLang="en-US" sz="2800" b="1">
                <a:solidFill>
                  <a:schemeClr val="bg2"/>
                </a:solidFill>
                <a:cs typeface="Times New Roman" pitchFamily="18" charset="0"/>
              </a:rPr>
              <a:t>和</a:t>
            </a:r>
            <a:r>
              <a:rPr lang="en-US" altLang="zh-CN" sz="2800" b="1">
                <a:solidFill>
                  <a:schemeClr val="bg2"/>
                </a:solidFill>
                <a:cs typeface="Times New Roman" pitchFamily="18" charset="0"/>
              </a:rPr>
              <a:t>S</a:t>
            </a:r>
            <a:r>
              <a:rPr lang="zh-CN" altLang="en-US" sz="2800" b="1">
                <a:solidFill>
                  <a:schemeClr val="bg2"/>
                </a:solidFill>
                <a:cs typeface="Times New Roman" pitchFamily="18" charset="0"/>
              </a:rPr>
              <a:t>做自然联接时，把</a:t>
            </a:r>
            <a:r>
              <a:rPr lang="en-US" altLang="zh-CN" sz="2800" b="1">
                <a:solidFill>
                  <a:schemeClr val="bg2"/>
                </a:solidFill>
                <a:cs typeface="Times New Roman" pitchFamily="18" charset="0"/>
              </a:rPr>
              <a:t>R</a:t>
            </a:r>
            <a:r>
              <a:rPr lang="zh-CN" altLang="en-US" sz="2800" b="1">
                <a:solidFill>
                  <a:schemeClr val="bg2"/>
                </a:solidFill>
                <a:cs typeface="Times New Roman" pitchFamily="18" charset="0"/>
              </a:rPr>
              <a:t>中原该舍弃的元组放   </a:t>
            </a:r>
          </a:p>
          <a:p>
            <a:pPr eaLnBrk="0" hangingPunct="0">
              <a:lnSpc>
                <a:spcPct val="200000"/>
              </a:lnSpc>
            </a:pPr>
            <a:r>
              <a:rPr lang="zh-CN" altLang="en-US" sz="2800" b="1">
                <a:solidFill>
                  <a:schemeClr val="bg2"/>
                </a:solidFill>
                <a:cs typeface="Times New Roman" pitchFamily="18" charset="0"/>
              </a:rPr>
              <a:t>   到新关系中，那么这种操作称为</a:t>
            </a:r>
            <a:r>
              <a:rPr lang="zh-CN" altLang="en-US" sz="2800" b="1">
                <a:solidFill>
                  <a:schemeClr val="bg2"/>
                </a:solidFill>
                <a:latin typeface="Times New Roman"/>
                <a:cs typeface="Times New Roman" pitchFamily="18" charset="0"/>
              </a:rPr>
              <a:t>“</a:t>
            </a:r>
            <a:r>
              <a:rPr lang="zh-CN" altLang="en-US" sz="2800" b="1">
                <a:solidFill>
                  <a:srgbClr val="000099"/>
                </a:solidFill>
                <a:cs typeface="Times New Roman" pitchFamily="18" charset="0"/>
              </a:rPr>
              <a:t>左外联接</a:t>
            </a:r>
            <a:r>
              <a:rPr lang="zh-CN" altLang="en-US" sz="2800" b="1">
                <a:solidFill>
                  <a:schemeClr val="bg2"/>
                </a:solidFill>
                <a:latin typeface="Times New Roman"/>
                <a:cs typeface="Times New Roman" pitchFamily="18" charset="0"/>
              </a:rPr>
              <a:t>”</a:t>
            </a:r>
            <a:r>
              <a:rPr lang="zh-CN" altLang="en-US" sz="2800" b="1">
                <a:solidFill>
                  <a:schemeClr val="bg2"/>
                </a:solidFill>
                <a:cs typeface="Times New Roman" pitchFamily="18" charset="0"/>
              </a:rPr>
              <a:t>操作，</a:t>
            </a:r>
          </a:p>
          <a:p>
            <a:pPr eaLnBrk="0" hangingPunct="0">
              <a:lnSpc>
                <a:spcPct val="200000"/>
              </a:lnSpc>
            </a:pPr>
            <a:r>
              <a:rPr lang="zh-CN" altLang="en-US" sz="2800" b="1">
                <a:solidFill>
                  <a:schemeClr val="bg2"/>
                </a:solidFill>
                <a:cs typeface="Times New Roman" pitchFamily="18" charset="0"/>
              </a:rPr>
              <a:t>   用符号</a:t>
            </a:r>
            <a:r>
              <a:rPr lang="en-US" altLang="zh-CN" sz="2800" b="1">
                <a:solidFill>
                  <a:schemeClr val="bg2"/>
                </a:solidFill>
                <a:cs typeface="Times New Roman" pitchFamily="18" charset="0"/>
              </a:rPr>
              <a:t>:  R     S</a:t>
            </a:r>
            <a:r>
              <a:rPr lang="zh-CN" altLang="en-US" sz="2800" b="1">
                <a:solidFill>
                  <a:schemeClr val="bg2"/>
                </a:solidFill>
                <a:cs typeface="Times New Roman" pitchFamily="18" charset="0"/>
              </a:rPr>
              <a:t>表示。</a:t>
            </a:r>
            <a:r>
              <a:rPr lang="zh-CN" altLang="en-US" sz="2800" b="1">
                <a:solidFill>
                  <a:schemeClr val="bg2"/>
                </a:solidFill>
              </a:rPr>
              <a:t> </a:t>
            </a:r>
          </a:p>
        </p:txBody>
      </p:sp>
      <p:grpSp>
        <p:nvGrpSpPr>
          <p:cNvPr id="614403" name="Group 1027"/>
          <p:cNvGrpSpPr>
            <a:grpSpLocks/>
          </p:cNvGrpSpPr>
          <p:nvPr/>
        </p:nvGrpSpPr>
        <p:grpSpPr bwMode="auto">
          <a:xfrm>
            <a:off x="2890838" y="2420888"/>
            <a:ext cx="457200" cy="280987"/>
            <a:chOff x="4620" y="5652"/>
            <a:chExt cx="315" cy="156"/>
          </a:xfrm>
        </p:grpSpPr>
        <p:sp>
          <p:nvSpPr>
            <p:cNvPr id="614404" name="AutoShape 1028"/>
            <p:cNvSpPr>
              <a:spLocks noChangeArrowheads="1"/>
            </p:cNvSpPr>
            <p:nvPr/>
          </p:nvSpPr>
          <p:spPr bwMode="auto">
            <a:xfrm rot="-5400000">
              <a:off x="4752" y="5625"/>
              <a:ext cx="156" cy="210"/>
            </a:xfrm>
            <a:prstGeom prst="flowChartCollate">
              <a:avLst/>
            </a:prstGeom>
            <a:solidFill>
              <a:srgbClr val="FFFFFF"/>
            </a:solidFill>
            <a:ln w="28575">
              <a:solidFill>
                <a:srgbClr val="000099"/>
              </a:solidFill>
              <a:miter lim="800000"/>
              <a:headEnd/>
              <a:tailEnd/>
            </a:ln>
          </p:spPr>
          <p:txBody>
            <a:bodyPr/>
            <a:lstStyle/>
            <a:p>
              <a:endParaRPr lang="zh-CN" altLang="en-US"/>
            </a:p>
          </p:txBody>
        </p:sp>
        <p:sp>
          <p:nvSpPr>
            <p:cNvPr id="614405" name="Line 1029"/>
            <p:cNvSpPr>
              <a:spLocks noChangeShapeType="1"/>
            </p:cNvSpPr>
            <p:nvPr/>
          </p:nvSpPr>
          <p:spPr bwMode="auto">
            <a:xfrm flipH="1">
              <a:off x="4620" y="5652"/>
              <a:ext cx="105"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06" name="Line 1030"/>
            <p:cNvSpPr>
              <a:spLocks noChangeShapeType="1"/>
            </p:cNvSpPr>
            <p:nvPr/>
          </p:nvSpPr>
          <p:spPr bwMode="auto">
            <a:xfrm flipH="1">
              <a:off x="4620" y="5808"/>
              <a:ext cx="105"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14407" name="Group 1031"/>
          <p:cNvGrpSpPr>
            <a:grpSpLocks/>
          </p:cNvGrpSpPr>
          <p:nvPr/>
        </p:nvGrpSpPr>
        <p:grpSpPr bwMode="auto">
          <a:xfrm>
            <a:off x="2423433" y="5301208"/>
            <a:ext cx="447675" cy="236538"/>
            <a:chOff x="4935" y="6432"/>
            <a:chExt cx="315" cy="156"/>
          </a:xfrm>
        </p:grpSpPr>
        <p:sp>
          <p:nvSpPr>
            <p:cNvPr id="614408" name="AutoShape 1032"/>
            <p:cNvSpPr>
              <a:spLocks noChangeArrowheads="1"/>
            </p:cNvSpPr>
            <p:nvPr/>
          </p:nvSpPr>
          <p:spPr bwMode="auto">
            <a:xfrm rot="-5400000">
              <a:off x="4962" y="6405"/>
              <a:ext cx="156" cy="210"/>
            </a:xfrm>
            <a:prstGeom prst="flowChartCollate">
              <a:avLst/>
            </a:prstGeom>
            <a:solidFill>
              <a:srgbClr val="FFFFFF"/>
            </a:solidFill>
            <a:ln w="28575">
              <a:solidFill>
                <a:srgbClr val="000099"/>
              </a:solidFill>
              <a:miter lim="800000"/>
              <a:headEnd/>
              <a:tailEnd/>
            </a:ln>
          </p:spPr>
          <p:txBody>
            <a:bodyPr/>
            <a:lstStyle/>
            <a:p>
              <a:endParaRPr lang="zh-CN" altLang="en-US"/>
            </a:p>
          </p:txBody>
        </p:sp>
        <p:sp>
          <p:nvSpPr>
            <p:cNvPr id="614409" name="Line 1033"/>
            <p:cNvSpPr>
              <a:spLocks noChangeShapeType="1"/>
            </p:cNvSpPr>
            <p:nvPr/>
          </p:nvSpPr>
          <p:spPr bwMode="auto">
            <a:xfrm>
              <a:off x="5145" y="6432"/>
              <a:ext cx="105"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10" name="Line 1034"/>
            <p:cNvSpPr>
              <a:spLocks noChangeShapeType="1"/>
            </p:cNvSpPr>
            <p:nvPr/>
          </p:nvSpPr>
          <p:spPr bwMode="auto">
            <a:xfrm>
              <a:off x="5145" y="6588"/>
              <a:ext cx="105"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14412" name="Rectangle 1036"/>
          <p:cNvSpPr>
            <a:spLocks noChangeArrowheads="1"/>
          </p:cNvSpPr>
          <p:nvPr/>
        </p:nvSpPr>
        <p:spPr bwMode="auto">
          <a:xfrm>
            <a:off x="-108520" y="2794347"/>
            <a:ext cx="9144000" cy="308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en-US" altLang="zh-CN" sz="2800" b="1" dirty="0">
                <a:solidFill>
                  <a:schemeClr val="bg2"/>
                </a:solidFill>
              </a:rPr>
              <a:t>ii</a:t>
            </a:r>
            <a:r>
              <a:rPr lang="zh-CN" altLang="en-US" sz="2800" b="1" dirty="0">
                <a:solidFill>
                  <a:schemeClr val="bg2"/>
                </a:solidFill>
              </a:rPr>
              <a:t>、如果</a:t>
            </a:r>
            <a:r>
              <a:rPr lang="en-US" altLang="zh-CN" sz="2800" b="1" dirty="0">
                <a:solidFill>
                  <a:schemeClr val="bg2"/>
                </a:solidFill>
              </a:rPr>
              <a:t>R</a:t>
            </a:r>
            <a:r>
              <a:rPr lang="zh-CN" altLang="en-US" sz="2800" b="1" dirty="0">
                <a:solidFill>
                  <a:schemeClr val="bg2"/>
                </a:solidFill>
              </a:rPr>
              <a:t>和</a:t>
            </a:r>
            <a:r>
              <a:rPr lang="en-US" altLang="zh-CN" sz="2800" b="1" dirty="0">
                <a:solidFill>
                  <a:schemeClr val="bg2"/>
                </a:solidFill>
              </a:rPr>
              <a:t>S</a:t>
            </a:r>
            <a:r>
              <a:rPr lang="zh-CN" altLang="en-US" sz="2800" b="1" dirty="0">
                <a:solidFill>
                  <a:schemeClr val="bg2"/>
                </a:solidFill>
              </a:rPr>
              <a:t>做自然联接时，把</a:t>
            </a:r>
            <a:r>
              <a:rPr lang="en-US" altLang="zh-CN" sz="2800" b="1" dirty="0">
                <a:solidFill>
                  <a:schemeClr val="bg2"/>
                </a:solidFill>
              </a:rPr>
              <a:t>S</a:t>
            </a:r>
            <a:r>
              <a:rPr lang="zh-CN" altLang="en-US" sz="2800" b="1" dirty="0">
                <a:solidFill>
                  <a:schemeClr val="bg2"/>
                </a:solidFill>
              </a:rPr>
              <a:t>中原该舍弃的元组</a:t>
            </a:r>
          </a:p>
          <a:p>
            <a:pPr>
              <a:lnSpc>
                <a:spcPct val="200000"/>
              </a:lnSpc>
            </a:pPr>
            <a:r>
              <a:rPr lang="zh-CN" altLang="en-US" sz="2800" b="1" dirty="0">
                <a:solidFill>
                  <a:schemeClr val="bg2"/>
                </a:solidFill>
              </a:rPr>
              <a:t>   放到新关系中，那么这种操作称为</a:t>
            </a:r>
            <a:r>
              <a:rPr lang="zh-CN" altLang="en-US" sz="2800" b="1" dirty="0">
                <a:solidFill>
                  <a:schemeClr val="bg2"/>
                </a:solidFill>
                <a:latin typeface="Times New Roman"/>
              </a:rPr>
              <a:t>“</a:t>
            </a:r>
            <a:r>
              <a:rPr lang="zh-CN" altLang="en-US" sz="2800" b="1" dirty="0">
                <a:solidFill>
                  <a:srgbClr val="000099"/>
                </a:solidFill>
              </a:rPr>
              <a:t>右外联接</a:t>
            </a:r>
            <a:r>
              <a:rPr lang="zh-CN" altLang="en-US" sz="2800" b="1" dirty="0">
                <a:solidFill>
                  <a:schemeClr val="bg2"/>
                </a:solidFill>
                <a:latin typeface="Times New Roman"/>
              </a:rPr>
              <a:t>”</a:t>
            </a:r>
            <a:r>
              <a:rPr lang="zh-CN" altLang="en-US" sz="2800" b="1" dirty="0">
                <a:solidFill>
                  <a:schemeClr val="bg2"/>
                </a:solidFill>
              </a:rPr>
              <a:t>操作，</a:t>
            </a:r>
          </a:p>
          <a:p>
            <a:pPr>
              <a:lnSpc>
                <a:spcPct val="200000"/>
              </a:lnSpc>
            </a:pPr>
            <a:r>
              <a:rPr lang="zh-CN" altLang="en-US" sz="2800" b="1" dirty="0">
                <a:solidFill>
                  <a:schemeClr val="bg2"/>
                </a:solidFill>
              </a:rPr>
              <a:t>   用符号</a:t>
            </a:r>
            <a:r>
              <a:rPr lang="en-US" altLang="zh-CN" sz="2800" b="1" dirty="0">
                <a:solidFill>
                  <a:schemeClr val="bg2"/>
                </a:solidFill>
              </a:rPr>
              <a:t>: R     S</a:t>
            </a:r>
            <a:r>
              <a:rPr lang="zh-CN" altLang="en-US" sz="2800" b="1" dirty="0">
                <a:solidFill>
                  <a:schemeClr val="bg2"/>
                </a:solidFill>
              </a:rPr>
              <a:t>表示。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827" name="Group 3"/>
          <p:cNvGrpSpPr>
            <a:grpSpLocks/>
          </p:cNvGrpSpPr>
          <p:nvPr/>
        </p:nvGrpSpPr>
        <p:grpSpPr bwMode="auto">
          <a:xfrm>
            <a:off x="228600" y="304800"/>
            <a:ext cx="1828800" cy="2547938"/>
            <a:chOff x="-3" y="-3"/>
            <a:chExt cx="895" cy="1542"/>
          </a:xfrm>
        </p:grpSpPr>
        <p:grpSp>
          <p:nvGrpSpPr>
            <p:cNvPr id="717828" name="Group 4"/>
            <p:cNvGrpSpPr>
              <a:grpSpLocks/>
            </p:cNvGrpSpPr>
            <p:nvPr/>
          </p:nvGrpSpPr>
          <p:grpSpPr bwMode="auto">
            <a:xfrm>
              <a:off x="0" y="0"/>
              <a:ext cx="889" cy="1536"/>
              <a:chOff x="0" y="0"/>
              <a:chExt cx="889" cy="1536"/>
            </a:xfrm>
          </p:grpSpPr>
          <p:grpSp>
            <p:nvGrpSpPr>
              <p:cNvPr id="717829" name="Group 5"/>
              <p:cNvGrpSpPr>
                <a:grpSpLocks/>
              </p:cNvGrpSpPr>
              <p:nvPr/>
            </p:nvGrpSpPr>
            <p:grpSpPr bwMode="auto">
              <a:xfrm>
                <a:off x="0" y="0"/>
                <a:ext cx="297" cy="384"/>
                <a:chOff x="0" y="0"/>
                <a:chExt cx="297" cy="384"/>
              </a:xfrm>
            </p:grpSpPr>
            <p:sp>
              <p:nvSpPr>
                <p:cNvPr id="717830" name="Rectangle 6"/>
                <p:cNvSpPr>
                  <a:spLocks noChangeArrowheads="1"/>
                </p:cNvSpPr>
                <p:nvPr/>
              </p:nvSpPr>
              <p:spPr bwMode="auto">
                <a:xfrm>
                  <a:off x="43" y="0"/>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rgbClr val="009999"/>
                    </a:solidFill>
                    <a:latin typeface="Times New Roman" pitchFamily="18" charset="0"/>
                  </a:endParaRPr>
                </a:p>
              </p:txBody>
            </p:sp>
            <p:sp>
              <p:nvSpPr>
                <p:cNvPr id="717831" name="Rectangle 7"/>
                <p:cNvSpPr>
                  <a:spLocks noChangeArrowheads="1"/>
                </p:cNvSpPr>
                <p:nvPr/>
              </p:nvSpPr>
              <p:spPr bwMode="auto">
                <a:xfrm>
                  <a:off x="0" y="0"/>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32" name="Group 8"/>
              <p:cNvGrpSpPr>
                <a:grpSpLocks/>
              </p:cNvGrpSpPr>
              <p:nvPr/>
            </p:nvGrpSpPr>
            <p:grpSpPr bwMode="auto">
              <a:xfrm>
                <a:off x="297" y="0"/>
                <a:ext cx="296" cy="384"/>
                <a:chOff x="297" y="0"/>
                <a:chExt cx="296" cy="384"/>
              </a:xfrm>
            </p:grpSpPr>
            <p:sp>
              <p:nvSpPr>
                <p:cNvPr id="717833" name="Rectangle 9"/>
                <p:cNvSpPr>
                  <a:spLocks noChangeArrowheads="1"/>
                </p:cNvSpPr>
                <p:nvPr/>
              </p:nvSpPr>
              <p:spPr bwMode="auto">
                <a:xfrm>
                  <a:off x="340" y="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1"/>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34" name="Rectangle 10"/>
                <p:cNvSpPr>
                  <a:spLocks noChangeArrowheads="1"/>
                </p:cNvSpPr>
                <p:nvPr/>
              </p:nvSpPr>
              <p:spPr bwMode="auto">
                <a:xfrm>
                  <a:off x="297" y="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35" name="Group 11"/>
              <p:cNvGrpSpPr>
                <a:grpSpLocks/>
              </p:cNvGrpSpPr>
              <p:nvPr/>
            </p:nvGrpSpPr>
            <p:grpSpPr bwMode="auto">
              <a:xfrm>
                <a:off x="593" y="0"/>
                <a:ext cx="296" cy="384"/>
                <a:chOff x="593" y="0"/>
                <a:chExt cx="296" cy="384"/>
              </a:xfrm>
            </p:grpSpPr>
            <p:sp>
              <p:nvSpPr>
                <p:cNvPr id="717836" name="Rectangle 12"/>
                <p:cNvSpPr>
                  <a:spLocks noChangeArrowheads="1"/>
                </p:cNvSpPr>
                <p:nvPr/>
              </p:nvSpPr>
              <p:spPr bwMode="auto">
                <a:xfrm>
                  <a:off x="636" y="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1"/>
                      </a:solidFill>
                    </a:rPr>
                    <a:t>C</a:t>
                  </a:r>
                </a:p>
                <a:p>
                  <a:pPr algn="ctr" eaLnBrk="0" hangingPunct="0">
                    <a:lnSpc>
                      <a:spcPct val="100000"/>
                    </a:lnSpc>
                    <a:spcBef>
                      <a:spcPct val="0"/>
                    </a:spcBef>
                  </a:pPr>
                  <a:endParaRPr lang="en-US" altLang="zh-CN" sz="3200" b="1">
                    <a:solidFill>
                      <a:schemeClr val="bg1"/>
                    </a:solidFill>
                    <a:latin typeface="Times New Roman" pitchFamily="18" charset="0"/>
                  </a:endParaRPr>
                </a:p>
              </p:txBody>
            </p:sp>
            <p:sp>
              <p:nvSpPr>
                <p:cNvPr id="717837" name="Rectangle 13"/>
                <p:cNvSpPr>
                  <a:spLocks noChangeArrowheads="1"/>
                </p:cNvSpPr>
                <p:nvPr/>
              </p:nvSpPr>
              <p:spPr bwMode="auto">
                <a:xfrm>
                  <a:off x="593" y="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38" name="Group 14"/>
              <p:cNvGrpSpPr>
                <a:grpSpLocks/>
              </p:cNvGrpSpPr>
              <p:nvPr/>
            </p:nvGrpSpPr>
            <p:grpSpPr bwMode="auto">
              <a:xfrm>
                <a:off x="0" y="384"/>
                <a:ext cx="297" cy="384"/>
                <a:chOff x="0" y="384"/>
                <a:chExt cx="297" cy="384"/>
              </a:xfrm>
            </p:grpSpPr>
            <p:sp>
              <p:nvSpPr>
                <p:cNvPr id="717839" name="Rectangle 15"/>
                <p:cNvSpPr>
                  <a:spLocks noChangeArrowheads="1"/>
                </p:cNvSpPr>
                <p:nvPr/>
              </p:nvSpPr>
              <p:spPr bwMode="auto">
                <a:xfrm>
                  <a:off x="43" y="384"/>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40" name="Rectangle 16"/>
                <p:cNvSpPr>
                  <a:spLocks noChangeArrowheads="1"/>
                </p:cNvSpPr>
                <p:nvPr/>
              </p:nvSpPr>
              <p:spPr bwMode="auto">
                <a:xfrm>
                  <a:off x="0" y="384"/>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41" name="Group 17"/>
              <p:cNvGrpSpPr>
                <a:grpSpLocks/>
              </p:cNvGrpSpPr>
              <p:nvPr/>
            </p:nvGrpSpPr>
            <p:grpSpPr bwMode="auto">
              <a:xfrm>
                <a:off x="297" y="384"/>
                <a:ext cx="296" cy="384"/>
                <a:chOff x="297" y="384"/>
                <a:chExt cx="296" cy="384"/>
              </a:xfrm>
            </p:grpSpPr>
            <p:sp>
              <p:nvSpPr>
                <p:cNvPr id="717842" name="Rectangle 18"/>
                <p:cNvSpPr>
                  <a:spLocks noChangeArrowheads="1"/>
                </p:cNvSpPr>
                <p:nvPr/>
              </p:nvSpPr>
              <p:spPr bwMode="auto">
                <a:xfrm>
                  <a:off x="340" y="384"/>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43" name="Rectangle 19"/>
                <p:cNvSpPr>
                  <a:spLocks noChangeArrowheads="1"/>
                </p:cNvSpPr>
                <p:nvPr/>
              </p:nvSpPr>
              <p:spPr bwMode="auto">
                <a:xfrm>
                  <a:off x="297" y="384"/>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44" name="Group 20"/>
              <p:cNvGrpSpPr>
                <a:grpSpLocks/>
              </p:cNvGrpSpPr>
              <p:nvPr/>
            </p:nvGrpSpPr>
            <p:grpSpPr bwMode="auto">
              <a:xfrm>
                <a:off x="593" y="384"/>
                <a:ext cx="296" cy="384"/>
                <a:chOff x="593" y="384"/>
                <a:chExt cx="296" cy="384"/>
              </a:xfrm>
            </p:grpSpPr>
            <p:sp>
              <p:nvSpPr>
                <p:cNvPr id="717845" name="Rectangle 21"/>
                <p:cNvSpPr>
                  <a:spLocks noChangeArrowheads="1"/>
                </p:cNvSpPr>
                <p:nvPr/>
              </p:nvSpPr>
              <p:spPr bwMode="auto">
                <a:xfrm>
                  <a:off x="636" y="384"/>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46" name="Rectangle 22"/>
                <p:cNvSpPr>
                  <a:spLocks noChangeArrowheads="1"/>
                </p:cNvSpPr>
                <p:nvPr/>
              </p:nvSpPr>
              <p:spPr bwMode="auto">
                <a:xfrm>
                  <a:off x="593" y="384"/>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47" name="Group 23"/>
              <p:cNvGrpSpPr>
                <a:grpSpLocks/>
              </p:cNvGrpSpPr>
              <p:nvPr/>
            </p:nvGrpSpPr>
            <p:grpSpPr bwMode="auto">
              <a:xfrm>
                <a:off x="0" y="768"/>
                <a:ext cx="297" cy="384"/>
                <a:chOff x="0" y="768"/>
                <a:chExt cx="297" cy="384"/>
              </a:xfrm>
            </p:grpSpPr>
            <p:sp>
              <p:nvSpPr>
                <p:cNvPr id="717848" name="Rectangle 24"/>
                <p:cNvSpPr>
                  <a:spLocks noChangeArrowheads="1"/>
                </p:cNvSpPr>
                <p:nvPr/>
              </p:nvSpPr>
              <p:spPr bwMode="auto">
                <a:xfrm>
                  <a:off x="43" y="768"/>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49" name="Rectangle 25"/>
                <p:cNvSpPr>
                  <a:spLocks noChangeArrowheads="1"/>
                </p:cNvSpPr>
                <p:nvPr/>
              </p:nvSpPr>
              <p:spPr bwMode="auto">
                <a:xfrm>
                  <a:off x="0" y="768"/>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50" name="Group 26"/>
              <p:cNvGrpSpPr>
                <a:grpSpLocks/>
              </p:cNvGrpSpPr>
              <p:nvPr/>
            </p:nvGrpSpPr>
            <p:grpSpPr bwMode="auto">
              <a:xfrm>
                <a:off x="297" y="768"/>
                <a:ext cx="296" cy="384"/>
                <a:chOff x="297" y="768"/>
                <a:chExt cx="296" cy="384"/>
              </a:xfrm>
            </p:grpSpPr>
            <p:sp>
              <p:nvSpPr>
                <p:cNvPr id="717851" name="Rectangle 27"/>
                <p:cNvSpPr>
                  <a:spLocks noChangeArrowheads="1"/>
                </p:cNvSpPr>
                <p:nvPr/>
              </p:nvSpPr>
              <p:spPr bwMode="auto">
                <a:xfrm>
                  <a:off x="340" y="768"/>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52" name="Rectangle 28"/>
                <p:cNvSpPr>
                  <a:spLocks noChangeArrowheads="1"/>
                </p:cNvSpPr>
                <p:nvPr/>
              </p:nvSpPr>
              <p:spPr bwMode="auto">
                <a:xfrm>
                  <a:off x="297" y="768"/>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53" name="Group 29"/>
              <p:cNvGrpSpPr>
                <a:grpSpLocks/>
              </p:cNvGrpSpPr>
              <p:nvPr/>
            </p:nvGrpSpPr>
            <p:grpSpPr bwMode="auto">
              <a:xfrm>
                <a:off x="593" y="768"/>
                <a:ext cx="296" cy="384"/>
                <a:chOff x="593" y="768"/>
                <a:chExt cx="296" cy="384"/>
              </a:xfrm>
            </p:grpSpPr>
            <p:sp>
              <p:nvSpPr>
                <p:cNvPr id="717854" name="Rectangle 30"/>
                <p:cNvSpPr>
                  <a:spLocks noChangeArrowheads="1"/>
                </p:cNvSpPr>
                <p:nvPr/>
              </p:nvSpPr>
              <p:spPr bwMode="auto">
                <a:xfrm>
                  <a:off x="636" y="768"/>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f</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55" name="Rectangle 31"/>
                <p:cNvSpPr>
                  <a:spLocks noChangeArrowheads="1"/>
                </p:cNvSpPr>
                <p:nvPr/>
              </p:nvSpPr>
              <p:spPr bwMode="auto">
                <a:xfrm>
                  <a:off x="593" y="768"/>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56" name="Group 32"/>
              <p:cNvGrpSpPr>
                <a:grpSpLocks/>
              </p:cNvGrpSpPr>
              <p:nvPr/>
            </p:nvGrpSpPr>
            <p:grpSpPr bwMode="auto">
              <a:xfrm>
                <a:off x="0" y="1152"/>
                <a:ext cx="297" cy="384"/>
                <a:chOff x="0" y="1152"/>
                <a:chExt cx="297" cy="384"/>
              </a:xfrm>
            </p:grpSpPr>
            <p:sp>
              <p:nvSpPr>
                <p:cNvPr id="717857" name="Rectangle 33"/>
                <p:cNvSpPr>
                  <a:spLocks noChangeArrowheads="1"/>
                </p:cNvSpPr>
                <p:nvPr/>
              </p:nvSpPr>
              <p:spPr bwMode="auto">
                <a:xfrm>
                  <a:off x="43" y="1152"/>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58" name="Rectangle 34"/>
                <p:cNvSpPr>
                  <a:spLocks noChangeArrowheads="1"/>
                </p:cNvSpPr>
                <p:nvPr/>
              </p:nvSpPr>
              <p:spPr bwMode="auto">
                <a:xfrm>
                  <a:off x="0" y="1152"/>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59" name="Group 35"/>
              <p:cNvGrpSpPr>
                <a:grpSpLocks/>
              </p:cNvGrpSpPr>
              <p:nvPr/>
            </p:nvGrpSpPr>
            <p:grpSpPr bwMode="auto">
              <a:xfrm>
                <a:off x="297" y="1152"/>
                <a:ext cx="296" cy="384"/>
                <a:chOff x="297" y="1152"/>
                <a:chExt cx="296" cy="384"/>
              </a:xfrm>
            </p:grpSpPr>
            <p:sp>
              <p:nvSpPr>
                <p:cNvPr id="717860" name="Rectangle 36"/>
                <p:cNvSpPr>
                  <a:spLocks noChangeArrowheads="1"/>
                </p:cNvSpPr>
                <p:nvPr/>
              </p:nvSpPr>
              <p:spPr bwMode="auto">
                <a:xfrm>
                  <a:off x="340" y="115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61" name="Rectangle 37"/>
                <p:cNvSpPr>
                  <a:spLocks noChangeArrowheads="1"/>
                </p:cNvSpPr>
                <p:nvPr/>
              </p:nvSpPr>
              <p:spPr bwMode="auto">
                <a:xfrm>
                  <a:off x="297" y="115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62" name="Group 38"/>
              <p:cNvGrpSpPr>
                <a:grpSpLocks/>
              </p:cNvGrpSpPr>
              <p:nvPr/>
            </p:nvGrpSpPr>
            <p:grpSpPr bwMode="auto">
              <a:xfrm>
                <a:off x="593" y="1152"/>
                <a:ext cx="296" cy="384"/>
                <a:chOff x="593" y="1152"/>
                <a:chExt cx="296" cy="384"/>
              </a:xfrm>
            </p:grpSpPr>
            <p:sp>
              <p:nvSpPr>
                <p:cNvPr id="717863" name="Rectangle 39"/>
                <p:cNvSpPr>
                  <a:spLocks noChangeArrowheads="1"/>
                </p:cNvSpPr>
                <p:nvPr/>
              </p:nvSpPr>
              <p:spPr bwMode="auto">
                <a:xfrm>
                  <a:off x="636" y="115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64" name="Rectangle 40"/>
                <p:cNvSpPr>
                  <a:spLocks noChangeArrowheads="1"/>
                </p:cNvSpPr>
                <p:nvPr/>
              </p:nvSpPr>
              <p:spPr bwMode="auto">
                <a:xfrm>
                  <a:off x="593" y="115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717865" name="Rectangle 41"/>
            <p:cNvSpPr>
              <a:spLocks noChangeArrowheads="1"/>
            </p:cNvSpPr>
            <p:nvPr/>
          </p:nvSpPr>
          <p:spPr bwMode="auto">
            <a:xfrm>
              <a:off x="-3" y="-3"/>
              <a:ext cx="895" cy="154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717866" name="Text Box 42"/>
          <p:cNvSpPr txBox="1">
            <a:spLocks noChangeArrowheads="1"/>
          </p:cNvSpPr>
          <p:nvPr/>
        </p:nvSpPr>
        <p:spPr bwMode="auto">
          <a:xfrm>
            <a:off x="304800" y="1628775"/>
            <a:ext cx="1676400" cy="492125"/>
          </a:xfrm>
          <a:prstGeom prst="rect">
            <a:avLst/>
          </a:prstGeom>
          <a:noFill/>
          <a:ln w="9525">
            <a:solidFill>
              <a:srgbClr val="009999"/>
            </a:solidFill>
            <a:miter lim="800000"/>
            <a:headEnd/>
            <a:tailEnd/>
          </a:ln>
          <a:effectLst/>
          <a:extLst>
            <a:ext uri="{909E8E84-426E-40DD-AFC4-6F175D3DCCD1}">
              <a14:hiddenFill xmlns:a14="http://schemas.microsoft.com/office/drawing/2010/main">
                <a:solidFill>
                  <a:srgbClr val="0099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zh-CN" sz="3200" b="1">
              <a:solidFill>
                <a:schemeClr val="bg2"/>
              </a:solidFill>
            </a:endParaRPr>
          </a:p>
        </p:txBody>
      </p:sp>
      <p:grpSp>
        <p:nvGrpSpPr>
          <p:cNvPr id="717869" name="Group 45"/>
          <p:cNvGrpSpPr>
            <a:grpSpLocks/>
          </p:cNvGrpSpPr>
          <p:nvPr/>
        </p:nvGrpSpPr>
        <p:grpSpPr bwMode="auto">
          <a:xfrm>
            <a:off x="2346325" y="409575"/>
            <a:ext cx="1739900" cy="2759075"/>
            <a:chOff x="0" y="1539"/>
            <a:chExt cx="889" cy="1920"/>
          </a:xfrm>
        </p:grpSpPr>
        <p:grpSp>
          <p:nvGrpSpPr>
            <p:cNvPr id="717870" name="Group 46"/>
            <p:cNvGrpSpPr>
              <a:grpSpLocks/>
            </p:cNvGrpSpPr>
            <p:nvPr/>
          </p:nvGrpSpPr>
          <p:grpSpPr bwMode="auto">
            <a:xfrm>
              <a:off x="0" y="1539"/>
              <a:ext cx="297" cy="384"/>
              <a:chOff x="0" y="1539"/>
              <a:chExt cx="297" cy="384"/>
            </a:xfrm>
          </p:grpSpPr>
          <p:sp>
            <p:nvSpPr>
              <p:cNvPr id="717871" name="Rectangle 47"/>
              <p:cNvSpPr>
                <a:spLocks noChangeArrowheads="1"/>
              </p:cNvSpPr>
              <p:nvPr/>
            </p:nvSpPr>
            <p:spPr bwMode="auto">
              <a:xfrm>
                <a:off x="43" y="1539"/>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1"/>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72" name="Rectangle 48"/>
              <p:cNvSpPr>
                <a:spLocks noChangeArrowheads="1"/>
              </p:cNvSpPr>
              <p:nvPr/>
            </p:nvSpPr>
            <p:spPr bwMode="auto">
              <a:xfrm>
                <a:off x="0" y="1539"/>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73" name="Group 49"/>
            <p:cNvGrpSpPr>
              <a:grpSpLocks/>
            </p:cNvGrpSpPr>
            <p:nvPr/>
          </p:nvGrpSpPr>
          <p:grpSpPr bwMode="auto">
            <a:xfrm>
              <a:off x="297" y="1539"/>
              <a:ext cx="296" cy="384"/>
              <a:chOff x="297" y="1539"/>
              <a:chExt cx="296" cy="384"/>
            </a:xfrm>
          </p:grpSpPr>
          <p:sp>
            <p:nvSpPr>
              <p:cNvPr id="717874" name="Rectangle 50"/>
              <p:cNvSpPr>
                <a:spLocks noChangeArrowheads="1"/>
              </p:cNvSpPr>
              <p:nvPr/>
            </p:nvSpPr>
            <p:spPr bwMode="auto">
              <a:xfrm>
                <a:off x="340" y="1539"/>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1"/>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75" name="Rectangle 51"/>
              <p:cNvSpPr>
                <a:spLocks noChangeArrowheads="1"/>
              </p:cNvSpPr>
              <p:nvPr/>
            </p:nvSpPr>
            <p:spPr bwMode="auto">
              <a:xfrm>
                <a:off x="297" y="1539"/>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76" name="Group 52"/>
            <p:cNvGrpSpPr>
              <a:grpSpLocks/>
            </p:cNvGrpSpPr>
            <p:nvPr/>
          </p:nvGrpSpPr>
          <p:grpSpPr bwMode="auto">
            <a:xfrm>
              <a:off x="593" y="1539"/>
              <a:ext cx="296" cy="384"/>
              <a:chOff x="593" y="1539"/>
              <a:chExt cx="296" cy="384"/>
            </a:xfrm>
          </p:grpSpPr>
          <p:sp>
            <p:nvSpPr>
              <p:cNvPr id="717877" name="Rectangle 53"/>
              <p:cNvSpPr>
                <a:spLocks noChangeArrowheads="1"/>
              </p:cNvSpPr>
              <p:nvPr/>
            </p:nvSpPr>
            <p:spPr bwMode="auto">
              <a:xfrm>
                <a:off x="636" y="1539"/>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78" name="Rectangle 54"/>
              <p:cNvSpPr>
                <a:spLocks noChangeArrowheads="1"/>
              </p:cNvSpPr>
              <p:nvPr/>
            </p:nvSpPr>
            <p:spPr bwMode="auto">
              <a:xfrm>
                <a:off x="593" y="1539"/>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79" name="Group 55"/>
            <p:cNvGrpSpPr>
              <a:grpSpLocks/>
            </p:cNvGrpSpPr>
            <p:nvPr/>
          </p:nvGrpSpPr>
          <p:grpSpPr bwMode="auto">
            <a:xfrm>
              <a:off x="0" y="1923"/>
              <a:ext cx="297" cy="384"/>
              <a:chOff x="0" y="1923"/>
              <a:chExt cx="297" cy="384"/>
            </a:xfrm>
          </p:grpSpPr>
          <p:sp>
            <p:nvSpPr>
              <p:cNvPr id="717880" name="Rectangle 56"/>
              <p:cNvSpPr>
                <a:spLocks noChangeArrowheads="1"/>
              </p:cNvSpPr>
              <p:nvPr/>
            </p:nvSpPr>
            <p:spPr bwMode="auto">
              <a:xfrm>
                <a:off x="43" y="1923"/>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81" name="Rectangle 57"/>
              <p:cNvSpPr>
                <a:spLocks noChangeArrowheads="1"/>
              </p:cNvSpPr>
              <p:nvPr/>
            </p:nvSpPr>
            <p:spPr bwMode="auto">
              <a:xfrm>
                <a:off x="0" y="1923"/>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82" name="Group 58"/>
            <p:cNvGrpSpPr>
              <a:grpSpLocks/>
            </p:cNvGrpSpPr>
            <p:nvPr/>
          </p:nvGrpSpPr>
          <p:grpSpPr bwMode="auto">
            <a:xfrm>
              <a:off x="297" y="1923"/>
              <a:ext cx="296" cy="384"/>
              <a:chOff x="297" y="1923"/>
              <a:chExt cx="296" cy="384"/>
            </a:xfrm>
          </p:grpSpPr>
          <p:sp>
            <p:nvSpPr>
              <p:cNvPr id="717883" name="Rectangle 59"/>
              <p:cNvSpPr>
                <a:spLocks noChangeArrowheads="1"/>
              </p:cNvSpPr>
              <p:nvPr/>
            </p:nvSpPr>
            <p:spPr bwMode="auto">
              <a:xfrm>
                <a:off x="340" y="1923"/>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84" name="Rectangle 60"/>
              <p:cNvSpPr>
                <a:spLocks noChangeArrowheads="1"/>
              </p:cNvSpPr>
              <p:nvPr/>
            </p:nvSpPr>
            <p:spPr bwMode="auto">
              <a:xfrm>
                <a:off x="297" y="1923"/>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85" name="Group 61"/>
            <p:cNvGrpSpPr>
              <a:grpSpLocks/>
            </p:cNvGrpSpPr>
            <p:nvPr/>
          </p:nvGrpSpPr>
          <p:grpSpPr bwMode="auto">
            <a:xfrm>
              <a:off x="593" y="1923"/>
              <a:ext cx="296" cy="384"/>
              <a:chOff x="593" y="1923"/>
              <a:chExt cx="296" cy="384"/>
            </a:xfrm>
          </p:grpSpPr>
          <p:sp>
            <p:nvSpPr>
              <p:cNvPr id="717886" name="Rectangle 62"/>
              <p:cNvSpPr>
                <a:spLocks noChangeArrowheads="1"/>
              </p:cNvSpPr>
              <p:nvPr/>
            </p:nvSpPr>
            <p:spPr bwMode="auto">
              <a:xfrm>
                <a:off x="636" y="1923"/>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87" name="Rectangle 63"/>
              <p:cNvSpPr>
                <a:spLocks noChangeArrowheads="1"/>
              </p:cNvSpPr>
              <p:nvPr/>
            </p:nvSpPr>
            <p:spPr bwMode="auto">
              <a:xfrm>
                <a:off x="593" y="1923"/>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88" name="Group 64"/>
            <p:cNvGrpSpPr>
              <a:grpSpLocks/>
            </p:cNvGrpSpPr>
            <p:nvPr/>
          </p:nvGrpSpPr>
          <p:grpSpPr bwMode="auto">
            <a:xfrm>
              <a:off x="0" y="2307"/>
              <a:ext cx="297" cy="384"/>
              <a:chOff x="0" y="2307"/>
              <a:chExt cx="297" cy="384"/>
            </a:xfrm>
          </p:grpSpPr>
          <p:sp>
            <p:nvSpPr>
              <p:cNvPr id="717889" name="Rectangle 65"/>
              <p:cNvSpPr>
                <a:spLocks noChangeArrowheads="1"/>
              </p:cNvSpPr>
              <p:nvPr/>
            </p:nvSpPr>
            <p:spPr bwMode="auto">
              <a:xfrm>
                <a:off x="43" y="2307"/>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90" name="Rectangle 66"/>
              <p:cNvSpPr>
                <a:spLocks noChangeArrowheads="1"/>
              </p:cNvSpPr>
              <p:nvPr/>
            </p:nvSpPr>
            <p:spPr bwMode="auto">
              <a:xfrm>
                <a:off x="0" y="2307"/>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91" name="Group 67"/>
            <p:cNvGrpSpPr>
              <a:grpSpLocks/>
            </p:cNvGrpSpPr>
            <p:nvPr/>
          </p:nvGrpSpPr>
          <p:grpSpPr bwMode="auto">
            <a:xfrm>
              <a:off x="297" y="2307"/>
              <a:ext cx="296" cy="384"/>
              <a:chOff x="297" y="2307"/>
              <a:chExt cx="296" cy="384"/>
            </a:xfrm>
          </p:grpSpPr>
          <p:sp>
            <p:nvSpPr>
              <p:cNvPr id="717892" name="Rectangle 68"/>
              <p:cNvSpPr>
                <a:spLocks noChangeArrowheads="1"/>
              </p:cNvSpPr>
              <p:nvPr/>
            </p:nvSpPr>
            <p:spPr bwMode="auto">
              <a:xfrm>
                <a:off x="340" y="2307"/>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93" name="Rectangle 69"/>
              <p:cNvSpPr>
                <a:spLocks noChangeArrowheads="1"/>
              </p:cNvSpPr>
              <p:nvPr/>
            </p:nvSpPr>
            <p:spPr bwMode="auto">
              <a:xfrm>
                <a:off x="297" y="2307"/>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94" name="Group 70"/>
            <p:cNvGrpSpPr>
              <a:grpSpLocks/>
            </p:cNvGrpSpPr>
            <p:nvPr/>
          </p:nvGrpSpPr>
          <p:grpSpPr bwMode="auto">
            <a:xfrm>
              <a:off x="593" y="2307"/>
              <a:ext cx="296" cy="384"/>
              <a:chOff x="593" y="2307"/>
              <a:chExt cx="296" cy="384"/>
            </a:xfrm>
          </p:grpSpPr>
          <p:sp>
            <p:nvSpPr>
              <p:cNvPr id="717895" name="Rectangle 71"/>
              <p:cNvSpPr>
                <a:spLocks noChangeArrowheads="1"/>
              </p:cNvSpPr>
              <p:nvPr/>
            </p:nvSpPr>
            <p:spPr bwMode="auto">
              <a:xfrm>
                <a:off x="636" y="2307"/>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e</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96" name="Rectangle 72"/>
              <p:cNvSpPr>
                <a:spLocks noChangeArrowheads="1"/>
              </p:cNvSpPr>
              <p:nvPr/>
            </p:nvSpPr>
            <p:spPr bwMode="auto">
              <a:xfrm>
                <a:off x="593" y="2307"/>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897" name="Group 73"/>
            <p:cNvGrpSpPr>
              <a:grpSpLocks/>
            </p:cNvGrpSpPr>
            <p:nvPr/>
          </p:nvGrpSpPr>
          <p:grpSpPr bwMode="auto">
            <a:xfrm>
              <a:off x="0" y="2691"/>
              <a:ext cx="297" cy="384"/>
              <a:chOff x="0" y="2691"/>
              <a:chExt cx="297" cy="384"/>
            </a:xfrm>
          </p:grpSpPr>
          <p:sp>
            <p:nvSpPr>
              <p:cNvPr id="717898" name="Rectangle 74"/>
              <p:cNvSpPr>
                <a:spLocks noChangeArrowheads="1"/>
              </p:cNvSpPr>
              <p:nvPr/>
            </p:nvSpPr>
            <p:spPr bwMode="auto">
              <a:xfrm>
                <a:off x="43" y="2691"/>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899" name="Rectangle 75"/>
              <p:cNvSpPr>
                <a:spLocks noChangeArrowheads="1"/>
              </p:cNvSpPr>
              <p:nvPr/>
            </p:nvSpPr>
            <p:spPr bwMode="auto">
              <a:xfrm>
                <a:off x="0" y="2691"/>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00" name="Group 76"/>
            <p:cNvGrpSpPr>
              <a:grpSpLocks/>
            </p:cNvGrpSpPr>
            <p:nvPr/>
          </p:nvGrpSpPr>
          <p:grpSpPr bwMode="auto">
            <a:xfrm>
              <a:off x="297" y="2691"/>
              <a:ext cx="296" cy="384"/>
              <a:chOff x="297" y="2691"/>
              <a:chExt cx="296" cy="384"/>
            </a:xfrm>
          </p:grpSpPr>
          <p:sp>
            <p:nvSpPr>
              <p:cNvPr id="717901" name="Rectangle 77"/>
              <p:cNvSpPr>
                <a:spLocks noChangeArrowheads="1"/>
              </p:cNvSpPr>
              <p:nvPr/>
            </p:nvSpPr>
            <p:spPr bwMode="auto">
              <a:xfrm>
                <a:off x="340" y="2691"/>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02" name="Rectangle 78"/>
              <p:cNvSpPr>
                <a:spLocks noChangeArrowheads="1"/>
              </p:cNvSpPr>
              <p:nvPr/>
            </p:nvSpPr>
            <p:spPr bwMode="auto">
              <a:xfrm>
                <a:off x="297" y="2691"/>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03" name="Group 79"/>
            <p:cNvGrpSpPr>
              <a:grpSpLocks/>
            </p:cNvGrpSpPr>
            <p:nvPr/>
          </p:nvGrpSpPr>
          <p:grpSpPr bwMode="auto">
            <a:xfrm>
              <a:off x="593" y="2691"/>
              <a:ext cx="296" cy="384"/>
              <a:chOff x="593" y="2691"/>
              <a:chExt cx="296" cy="384"/>
            </a:xfrm>
          </p:grpSpPr>
          <p:sp>
            <p:nvSpPr>
              <p:cNvPr id="717904" name="Rectangle 80"/>
              <p:cNvSpPr>
                <a:spLocks noChangeArrowheads="1"/>
              </p:cNvSpPr>
              <p:nvPr/>
            </p:nvSpPr>
            <p:spPr bwMode="auto">
              <a:xfrm>
                <a:off x="636" y="2691"/>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05" name="Rectangle 81"/>
              <p:cNvSpPr>
                <a:spLocks noChangeArrowheads="1"/>
              </p:cNvSpPr>
              <p:nvPr/>
            </p:nvSpPr>
            <p:spPr bwMode="auto">
              <a:xfrm>
                <a:off x="593" y="2691"/>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06" name="Group 82"/>
            <p:cNvGrpSpPr>
              <a:grpSpLocks/>
            </p:cNvGrpSpPr>
            <p:nvPr/>
          </p:nvGrpSpPr>
          <p:grpSpPr bwMode="auto">
            <a:xfrm>
              <a:off x="0" y="3075"/>
              <a:ext cx="297" cy="384"/>
              <a:chOff x="0" y="3075"/>
              <a:chExt cx="297" cy="384"/>
            </a:xfrm>
          </p:grpSpPr>
          <p:sp>
            <p:nvSpPr>
              <p:cNvPr id="717907" name="Rectangle 83"/>
              <p:cNvSpPr>
                <a:spLocks noChangeArrowheads="1"/>
              </p:cNvSpPr>
              <p:nvPr/>
            </p:nvSpPr>
            <p:spPr bwMode="auto">
              <a:xfrm>
                <a:off x="43" y="3075"/>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e</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08" name="Rectangle 84"/>
              <p:cNvSpPr>
                <a:spLocks noChangeArrowheads="1"/>
              </p:cNvSpPr>
              <p:nvPr/>
            </p:nvSpPr>
            <p:spPr bwMode="auto">
              <a:xfrm>
                <a:off x="0" y="3075"/>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09" name="Group 85"/>
            <p:cNvGrpSpPr>
              <a:grpSpLocks/>
            </p:cNvGrpSpPr>
            <p:nvPr/>
          </p:nvGrpSpPr>
          <p:grpSpPr bwMode="auto">
            <a:xfrm>
              <a:off x="297" y="3075"/>
              <a:ext cx="296" cy="384"/>
              <a:chOff x="297" y="3075"/>
              <a:chExt cx="296" cy="384"/>
            </a:xfrm>
          </p:grpSpPr>
          <p:sp>
            <p:nvSpPr>
              <p:cNvPr id="717910" name="Rectangle 86"/>
              <p:cNvSpPr>
                <a:spLocks noChangeArrowheads="1"/>
              </p:cNvSpPr>
              <p:nvPr/>
            </p:nvSpPr>
            <p:spPr bwMode="auto">
              <a:xfrm>
                <a:off x="340" y="3075"/>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f</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11" name="Rectangle 87"/>
              <p:cNvSpPr>
                <a:spLocks noChangeArrowheads="1"/>
              </p:cNvSpPr>
              <p:nvPr/>
            </p:nvSpPr>
            <p:spPr bwMode="auto">
              <a:xfrm>
                <a:off x="297" y="3075"/>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12" name="Group 88"/>
            <p:cNvGrpSpPr>
              <a:grpSpLocks/>
            </p:cNvGrpSpPr>
            <p:nvPr/>
          </p:nvGrpSpPr>
          <p:grpSpPr bwMode="auto">
            <a:xfrm>
              <a:off x="593" y="3075"/>
              <a:ext cx="296" cy="384"/>
              <a:chOff x="593" y="3075"/>
              <a:chExt cx="296" cy="384"/>
            </a:xfrm>
          </p:grpSpPr>
          <p:sp>
            <p:nvSpPr>
              <p:cNvPr id="717913" name="Rectangle 89"/>
              <p:cNvSpPr>
                <a:spLocks noChangeArrowheads="1"/>
              </p:cNvSpPr>
              <p:nvPr/>
            </p:nvSpPr>
            <p:spPr bwMode="auto">
              <a:xfrm>
                <a:off x="636" y="3075"/>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g</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14" name="Rectangle 90"/>
              <p:cNvSpPr>
                <a:spLocks noChangeArrowheads="1"/>
              </p:cNvSpPr>
              <p:nvPr/>
            </p:nvSpPr>
            <p:spPr bwMode="auto">
              <a:xfrm>
                <a:off x="593" y="3075"/>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717915" name="Rectangle 91"/>
          <p:cNvSpPr>
            <a:spLocks noChangeArrowheads="1"/>
          </p:cNvSpPr>
          <p:nvPr/>
        </p:nvSpPr>
        <p:spPr bwMode="auto">
          <a:xfrm>
            <a:off x="2339975" y="2781300"/>
            <a:ext cx="1752600" cy="3206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zh-CN">
              <a:solidFill>
                <a:srgbClr val="660033"/>
              </a:solidFill>
            </a:endParaRPr>
          </a:p>
        </p:txBody>
      </p:sp>
      <p:sp>
        <p:nvSpPr>
          <p:cNvPr id="717993" name="Rectangle 169"/>
          <p:cNvSpPr>
            <a:spLocks noChangeArrowheads="1"/>
          </p:cNvSpPr>
          <p:nvPr/>
        </p:nvSpPr>
        <p:spPr bwMode="auto">
          <a:xfrm>
            <a:off x="4356100" y="715963"/>
            <a:ext cx="4787900" cy="1465262"/>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17994" name="Rectangle 170"/>
          <p:cNvSpPr>
            <a:spLocks noChangeArrowheads="1"/>
          </p:cNvSpPr>
          <p:nvPr/>
        </p:nvSpPr>
        <p:spPr bwMode="auto">
          <a:xfrm>
            <a:off x="4441825" y="2262188"/>
            <a:ext cx="3248025" cy="406400"/>
          </a:xfrm>
          <a:prstGeom prst="rect">
            <a:avLst/>
          </a:prstGeom>
          <a:noFill/>
          <a:ln w="9525">
            <a:solidFill>
              <a:srgbClr val="00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718154" name="Group 330"/>
          <p:cNvGrpSpPr>
            <a:grpSpLocks/>
          </p:cNvGrpSpPr>
          <p:nvPr/>
        </p:nvGrpSpPr>
        <p:grpSpPr bwMode="auto">
          <a:xfrm>
            <a:off x="4356100" y="228600"/>
            <a:ext cx="4787900" cy="3416300"/>
            <a:chOff x="2744" y="144"/>
            <a:chExt cx="3016" cy="2152"/>
          </a:xfrm>
        </p:grpSpPr>
        <p:grpSp>
          <p:nvGrpSpPr>
            <p:cNvPr id="717918" name="Group 94"/>
            <p:cNvGrpSpPr>
              <a:grpSpLocks/>
            </p:cNvGrpSpPr>
            <p:nvPr/>
          </p:nvGrpSpPr>
          <p:grpSpPr bwMode="auto">
            <a:xfrm>
              <a:off x="2744" y="144"/>
              <a:ext cx="3016" cy="1947"/>
              <a:chOff x="-3" y="-3"/>
              <a:chExt cx="1317" cy="2406"/>
            </a:xfrm>
          </p:grpSpPr>
          <p:grpSp>
            <p:nvGrpSpPr>
              <p:cNvPr id="717919" name="Group 95"/>
              <p:cNvGrpSpPr>
                <a:grpSpLocks/>
              </p:cNvGrpSpPr>
              <p:nvPr/>
            </p:nvGrpSpPr>
            <p:grpSpPr bwMode="auto">
              <a:xfrm>
                <a:off x="0" y="0"/>
                <a:ext cx="1311" cy="2400"/>
                <a:chOff x="0" y="0"/>
                <a:chExt cx="1311" cy="2400"/>
              </a:xfrm>
            </p:grpSpPr>
            <p:grpSp>
              <p:nvGrpSpPr>
                <p:cNvPr id="717920" name="Group 96"/>
                <p:cNvGrpSpPr>
                  <a:grpSpLocks/>
                </p:cNvGrpSpPr>
                <p:nvPr/>
              </p:nvGrpSpPr>
              <p:grpSpPr bwMode="auto">
                <a:xfrm>
                  <a:off x="0" y="0"/>
                  <a:ext cx="339" cy="384"/>
                  <a:chOff x="0" y="0"/>
                  <a:chExt cx="339" cy="384"/>
                </a:xfrm>
              </p:grpSpPr>
              <p:sp>
                <p:nvSpPr>
                  <p:cNvPr id="717921" name="Rectangle 97"/>
                  <p:cNvSpPr>
                    <a:spLocks noChangeArrowheads="1"/>
                  </p:cNvSpPr>
                  <p:nvPr/>
                </p:nvSpPr>
                <p:spPr bwMode="auto">
                  <a:xfrm>
                    <a:off x="43" y="0"/>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22" name="Rectangle 98"/>
                  <p:cNvSpPr>
                    <a:spLocks noChangeArrowheads="1"/>
                  </p:cNvSpPr>
                  <p:nvPr/>
                </p:nvSpPr>
                <p:spPr bwMode="auto">
                  <a:xfrm>
                    <a:off x="0" y="0"/>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23" name="Group 99"/>
                <p:cNvGrpSpPr>
                  <a:grpSpLocks/>
                </p:cNvGrpSpPr>
                <p:nvPr/>
              </p:nvGrpSpPr>
              <p:grpSpPr bwMode="auto">
                <a:xfrm>
                  <a:off x="339" y="0"/>
                  <a:ext cx="296" cy="384"/>
                  <a:chOff x="339" y="0"/>
                  <a:chExt cx="296" cy="384"/>
                </a:xfrm>
              </p:grpSpPr>
              <p:sp>
                <p:nvSpPr>
                  <p:cNvPr id="717924" name="Rectangle 100"/>
                  <p:cNvSpPr>
                    <a:spLocks noChangeArrowheads="1"/>
                  </p:cNvSpPr>
                  <p:nvPr/>
                </p:nvSpPr>
                <p:spPr bwMode="auto">
                  <a:xfrm>
                    <a:off x="382" y="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1"/>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25" name="Rectangle 101"/>
                  <p:cNvSpPr>
                    <a:spLocks noChangeArrowheads="1"/>
                  </p:cNvSpPr>
                  <p:nvPr/>
                </p:nvSpPr>
                <p:spPr bwMode="auto">
                  <a:xfrm>
                    <a:off x="339" y="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26" name="Group 102"/>
                <p:cNvGrpSpPr>
                  <a:grpSpLocks/>
                </p:cNvGrpSpPr>
                <p:nvPr/>
              </p:nvGrpSpPr>
              <p:grpSpPr bwMode="auto">
                <a:xfrm>
                  <a:off x="635" y="0"/>
                  <a:ext cx="296" cy="384"/>
                  <a:chOff x="635" y="0"/>
                  <a:chExt cx="296" cy="384"/>
                </a:xfrm>
              </p:grpSpPr>
              <p:sp>
                <p:nvSpPr>
                  <p:cNvPr id="717927" name="Rectangle 103"/>
                  <p:cNvSpPr>
                    <a:spLocks noChangeArrowheads="1"/>
                  </p:cNvSpPr>
                  <p:nvPr/>
                </p:nvSpPr>
                <p:spPr bwMode="auto">
                  <a:xfrm>
                    <a:off x="678" y="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1"/>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28" name="Rectangle 104"/>
                  <p:cNvSpPr>
                    <a:spLocks noChangeArrowheads="1"/>
                  </p:cNvSpPr>
                  <p:nvPr/>
                </p:nvSpPr>
                <p:spPr bwMode="auto">
                  <a:xfrm>
                    <a:off x="635" y="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29" name="Group 105"/>
                <p:cNvGrpSpPr>
                  <a:grpSpLocks/>
                </p:cNvGrpSpPr>
                <p:nvPr/>
              </p:nvGrpSpPr>
              <p:grpSpPr bwMode="auto">
                <a:xfrm>
                  <a:off x="931" y="0"/>
                  <a:ext cx="380" cy="384"/>
                  <a:chOff x="931" y="0"/>
                  <a:chExt cx="380" cy="384"/>
                </a:xfrm>
              </p:grpSpPr>
              <p:sp>
                <p:nvSpPr>
                  <p:cNvPr id="717930" name="Rectangle 106"/>
                  <p:cNvSpPr>
                    <a:spLocks noChangeArrowheads="1"/>
                  </p:cNvSpPr>
                  <p:nvPr/>
                </p:nvSpPr>
                <p:spPr bwMode="auto">
                  <a:xfrm>
                    <a:off x="974" y="0"/>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31" name="Rectangle 107"/>
                  <p:cNvSpPr>
                    <a:spLocks noChangeArrowheads="1"/>
                  </p:cNvSpPr>
                  <p:nvPr/>
                </p:nvSpPr>
                <p:spPr bwMode="auto">
                  <a:xfrm>
                    <a:off x="931" y="0"/>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32" name="Group 108"/>
                <p:cNvGrpSpPr>
                  <a:grpSpLocks/>
                </p:cNvGrpSpPr>
                <p:nvPr/>
              </p:nvGrpSpPr>
              <p:grpSpPr bwMode="auto">
                <a:xfrm>
                  <a:off x="0" y="384"/>
                  <a:ext cx="339" cy="384"/>
                  <a:chOff x="0" y="384"/>
                  <a:chExt cx="339" cy="384"/>
                </a:xfrm>
              </p:grpSpPr>
              <p:sp>
                <p:nvSpPr>
                  <p:cNvPr id="717933" name="Rectangle 109"/>
                  <p:cNvSpPr>
                    <a:spLocks noChangeArrowheads="1"/>
                  </p:cNvSpPr>
                  <p:nvPr/>
                </p:nvSpPr>
                <p:spPr bwMode="auto">
                  <a:xfrm>
                    <a:off x="43" y="384"/>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34" name="Rectangle 110"/>
                  <p:cNvSpPr>
                    <a:spLocks noChangeArrowheads="1"/>
                  </p:cNvSpPr>
                  <p:nvPr/>
                </p:nvSpPr>
                <p:spPr bwMode="auto">
                  <a:xfrm>
                    <a:off x="0" y="384"/>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35" name="Group 111"/>
                <p:cNvGrpSpPr>
                  <a:grpSpLocks/>
                </p:cNvGrpSpPr>
                <p:nvPr/>
              </p:nvGrpSpPr>
              <p:grpSpPr bwMode="auto">
                <a:xfrm>
                  <a:off x="339" y="384"/>
                  <a:ext cx="296" cy="384"/>
                  <a:chOff x="339" y="384"/>
                  <a:chExt cx="296" cy="384"/>
                </a:xfrm>
              </p:grpSpPr>
              <p:sp>
                <p:nvSpPr>
                  <p:cNvPr id="717936" name="Rectangle 112"/>
                  <p:cNvSpPr>
                    <a:spLocks noChangeArrowheads="1"/>
                  </p:cNvSpPr>
                  <p:nvPr/>
                </p:nvSpPr>
                <p:spPr bwMode="auto">
                  <a:xfrm>
                    <a:off x="382" y="384"/>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37" name="Rectangle 113"/>
                  <p:cNvSpPr>
                    <a:spLocks noChangeArrowheads="1"/>
                  </p:cNvSpPr>
                  <p:nvPr/>
                </p:nvSpPr>
                <p:spPr bwMode="auto">
                  <a:xfrm>
                    <a:off x="339" y="384"/>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38" name="Group 114"/>
                <p:cNvGrpSpPr>
                  <a:grpSpLocks/>
                </p:cNvGrpSpPr>
                <p:nvPr/>
              </p:nvGrpSpPr>
              <p:grpSpPr bwMode="auto">
                <a:xfrm>
                  <a:off x="635" y="384"/>
                  <a:ext cx="296" cy="384"/>
                  <a:chOff x="635" y="384"/>
                  <a:chExt cx="296" cy="384"/>
                </a:xfrm>
              </p:grpSpPr>
              <p:sp>
                <p:nvSpPr>
                  <p:cNvPr id="717939" name="Rectangle 115"/>
                  <p:cNvSpPr>
                    <a:spLocks noChangeArrowheads="1"/>
                  </p:cNvSpPr>
                  <p:nvPr/>
                </p:nvSpPr>
                <p:spPr bwMode="auto">
                  <a:xfrm>
                    <a:off x="678" y="384"/>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40" name="Rectangle 116"/>
                  <p:cNvSpPr>
                    <a:spLocks noChangeArrowheads="1"/>
                  </p:cNvSpPr>
                  <p:nvPr/>
                </p:nvSpPr>
                <p:spPr bwMode="auto">
                  <a:xfrm>
                    <a:off x="635" y="384"/>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41" name="Group 117"/>
                <p:cNvGrpSpPr>
                  <a:grpSpLocks/>
                </p:cNvGrpSpPr>
                <p:nvPr/>
              </p:nvGrpSpPr>
              <p:grpSpPr bwMode="auto">
                <a:xfrm>
                  <a:off x="931" y="384"/>
                  <a:ext cx="380" cy="384"/>
                  <a:chOff x="931" y="384"/>
                  <a:chExt cx="380" cy="384"/>
                </a:xfrm>
              </p:grpSpPr>
              <p:sp>
                <p:nvSpPr>
                  <p:cNvPr id="717942" name="Rectangle 118"/>
                  <p:cNvSpPr>
                    <a:spLocks noChangeArrowheads="1"/>
                  </p:cNvSpPr>
                  <p:nvPr/>
                </p:nvSpPr>
                <p:spPr bwMode="auto">
                  <a:xfrm>
                    <a:off x="974" y="384"/>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43" name="Rectangle 119"/>
                  <p:cNvSpPr>
                    <a:spLocks noChangeArrowheads="1"/>
                  </p:cNvSpPr>
                  <p:nvPr/>
                </p:nvSpPr>
                <p:spPr bwMode="auto">
                  <a:xfrm>
                    <a:off x="931" y="384"/>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44" name="Group 120"/>
                <p:cNvGrpSpPr>
                  <a:grpSpLocks/>
                </p:cNvGrpSpPr>
                <p:nvPr/>
              </p:nvGrpSpPr>
              <p:grpSpPr bwMode="auto">
                <a:xfrm>
                  <a:off x="0" y="768"/>
                  <a:ext cx="339" cy="384"/>
                  <a:chOff x="0" y="768"/>
                  <a:chExt cx="339" cy="384"/>
                </a:xfrm>
              </p:grpSpPr>
              <p:sp>
                <p:nvSpPr>
                  <p:cNvPr id="717945" name="Rectangle 121"/>
                  <p:cNvSpPr>
                    <a:spLocks noChangeArrowheads="1"/>
                  </p:cNvSpPr>
                  <p:nvPr/>
                </p:nvSpPr>
                <p:spPr bwMode="auto">
                  <a:xfrm>
                    <a:off x="43" y="768"/>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46" name="Rectangle 122"/>
                  <p:cNvSpPr>
                    <a:spLocks noChangeArrowheads="1"/>
                  </p:cNvSpPr>
                  <p:nvPr/>
                </p:nvSpPr>
                <p:spPr bwMode="auto">
                  <a:xfrm>
                    <a:off x="0" y="768"/>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47" name="Group 123"/>
                <p:cNvGrpSpPr>
                  <a:grpSpLocks/>
                </p:cNvGrpSpPr>
                <p:nvPr/>
              </p:nvGrpSpPr>
              <p:grpSpPr bwMode="auto">
                <a:xfrm>
                  <a:off x="339" y="768"/>
                  <a:ext cx="296" cy="384"/>
                  <a:chOff x="339" y="768"/>
                  <a:chExt cx="296" cy="384"/>
                </a:xfrm>
              </p:grpSpPr>
              <p:sp>
                <p:nvSpPr>
                  <p:cNvPr id="717948" name="Rectangle 124"/>
                  <p:cNvSpPr>
                    <a:spLocks noChangeArrowheads="1"/>
                  </p:cNvSpPr>
                  <p:nvPr/>
                </p:nvSpPr>
                <p:spPr bwMode="auto">
                  <a:xfrm>
                    <a:off x="382" y="768"/>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49" name="Rectangle 125"/>
                  <p:cNvSpPr>
                    <a:spLocks noChangeArrowheads="1"/>
                  </p:cNvSpPr>
                  <p:nvPr/>
                </p:nvSpPr>
                <p:spPr bwMode="auto">
                  <a:xfrm>
                    <a:off x="339" y="768"/>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50" name="Group 126"/>
                <p:cNvGrpSpPr>
                  <a:grpSpLocks/>
                </p:cNvGrpSpPr>
                <p:nvPr/>
              </p:nvGrpSpPr>
              <p:grpSpPr bwMode="auto">
                <a:xfrm>
                  <a:off x="635" y="768"/>
                  <a:ext cx="296" cy="384"/>
                  <a:chOff x="635" y="768"/>
                  <a:chExt cx="296" cy="384"/>
                </a:xfrm>
              </p:grpSpPr>
              <p:sp>
                <p:nvSpPr>
                  <p:cNvPr id="717951" name="Rectangle 127"/>
                  <p:cNvSpPr>
                    <a:spLocks noChangeArrowheads="1"/>
                  </p:cNvSpPr>
                  <p:nvPr/>
                </p:nvSpPr>
                <p:spPr bwMode="auto">
                  <a:xfrm>
                    <a:off x="678" y="768"/>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52" name="Rectangle 128"/>
                  <p:cNvSpPr>
                    <a:spLocks noChangeArrowheads="1"/>
                  </p:cNvSpPr>
                  <p:nvPr/>
                </p:nvSpPr>
                <p:spPr bwMode="auto">
                  <a:xfrm>
                    <a:off x="635" y="768"/>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53" name="Group 129"/>
                <p:cNvGrpSpPr>
                  <a:grpSpLocks/>
                </p:cNvGrpSpPr>
                <p:nvPr/>
              </p:nvGrpSpPr>
              <p:grpSpPr bwMode="auto">
                <a:xfrm>
                  <a:off x="931" y="768"/>
                  <a:ext cx="380" cy="384"/>
                  <a:chOff x="931" y="768"/>
                  <a:chExt cx="380" cy="384"/>
                </a:xfrm>
              </p:grpSpPr>
              <p:sp>
                <p:nvSpPr>
                  <p:cNvPr id="717954" name="Rectangle 130"/>
                  <p:cNvSpPr>
                    <a:spLocks noChangeArrowheads="1"/>
                  </p:cNvSpPr>
                  <p:nvPr/>
                </p:nvSpPr>
                <p:spPr bwMode="auto">
                  <a:xfrm>
                    <a:off x="974" y="768"/>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e</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55" name="Rectangle 131"/>
                  <p:cNvSpPr>
                    <a:spLocks noChangeArrowheads="1"/>
                  </p:cNvSpPr>
                  <p:nvPr/>
                </p:nvSpPr>
                <p:spPr bwMode="auto">
                  <a:xfrm>
                    <a:off x="931" y="768"/>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56" name="Group 132"/>
                <p:cNvGrpSpPr>
                  <a:grpSpLocks/>
                </p:cNvGrpSpPr>
                <p:nvPr/>
              </p:nvGrpSpPr>
              <p:grpSpPr bwMode="auto">
                <a:xfrm>
                  <a:off x="0" y="1152"/>
                  <a:ext cx="339" cy="384"/>
                  <a:chOff x="0" y="1152"/>
                  <a:chExt cx="339" cy="384"/>
                </a:xfrm>
              </p:grpSpPr>
              <p:sp>
                <p:nvSpPr>
                  <p:cNvPr id="717957" name="Rectangle 133"/>
                  <p:cNvSpPr>
                    <a:spLocks noChangeArrowheads="1"/>
                  </p:cNvSpPr>
                  <p:nvPr/>
                </p:nvSpPr>
                <p:spPr bwMode="auto">
                  <a:xfrm>
                    <a:off x="43" y="1152"/>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58" name="Rectangle 134"/>
                  <p:cNvSpPr>
                    <a:spLocks noChangeArrowheads="1"/>
                  </p:cNvSpPr>
                  <p:nvPr/>
                </p:nvSpPr>
                <p:spPr bwMode="auto">
                  <a:xfrm>
                    <a:off x="0" y="1152"/>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59" name="Group 135"/>
                <p:cNvGrpSpPr>
                  <a:grpSpLocks/>
                </p:cNvGrpSpPr>
                <p:nvPr/>
              </p:nvGrpSpPr>
              <p:grpSpPr bwMode="auto">
                <a:xfrm>
                  <a:off x="339" y="1152"/>
                  <a:ext cx="296" cy="384"/>
                  <a:chOff x="339" y="1152"/>
                  <a:chExt cx="296" cy="384"/>
                </a:xfrm>
              </p:grpSpPr>
              <p:sp>
                <p:nvSpPr>
                  <p:cNvPr id="717960" name="Rectangle 136"/>
                  <p:cNvSpPr>
                    <a:spLocks noChangeArrowheads="1"/>
                  </p:cNvSpPr>
                  <p:nvPr/>
                </p:nvSpPr>
                <p:spPr bwMode="auto">
                  <a:xfrm>
                    <a:off x="382" y="115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61" name="Rectangle 137"/>
                  <p:cNvSpPr>
                    <a:spLocks noChangeArrowheads="1"/>
                  </p:cNvSpPr>
                  <p:nvPr/>
                </p:nvSpPr>
                <p:spPr bwMode="auto">
                  <a:xfrm>
                    <a:off x="339" y="115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62" name="Group 138"/>
                <p:cNvGrpSpPr>
                  <a:grpSpLocks/>
                </p:cNvGrpSpPr>
                <p:nvPr/>
              </p:nvGrpSpPr>
              <p:grpSpPr bwMode="auto">
                <a:xfrm>
                  <a:off x="635" y="1152"/>
                  <a:ext cx="296" cy="384"/>
                  <a:chOff x="635" y="1152"/>
                  <a:chExt cx="296" cy="384"/>
                </a:xfrm>
              </p:grpSpPr>
              <p:sp>
                <p:nvSpPr>
                  <p:cNvPr id="717963" name="Rectangle 139"/>
                  <p:cNvSpPr>
                    <a:spLocks noChangeArrowheads="1"/>
                  </p:cNvSpPr>
                  <p:nvPr/>
                </p:nvSpPr>
                <p:spPr bwMode="auto">
                  <a:xfrm>
                    <a:off x="678" y="115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64" name="Rectangle 140"/>
                  <p:cNvSpPr>
                    <a:spLocks noChangeArrowheads="1"/>
                  </p:cNvSpPr>
                  <p:nvPr/>
                </p:nvSpPr>
                <p:spPr bwMode="auto">
                  <a:xfrm>
                    <a:off x="635" y="115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65" name="Group 141"/>
                <p:cNvGrpSpPr>
                  <a:grpSpLocks/>
                </p:cNvGrpSpPr>
                <p:nvPr/>
              </p:nvGrpSpPr>
              <p:grpSpPr bwMode="auto">
                <a:xfrm>
                  <a:off x="931" y="1152"/>
                  <a:ext cx="380" cy="384"/>
                  <a:chOff x="931" y="1152"/>
                  <a:chExt cx="380" cy="384"/>
                </a:xfrm>
              </p:grpSpPr>
              <p:sp>
                <p:nvSpPr>
                  <p:cNvPr id="717966" name="Rectangle 142"/>
                  <p:cNvSpPr>
                    <a:spLocks noChangeArrowheads="1"/>
                  </p:cNvSpPr>
                  <p:nvPr/>
                </p:nvSpPr>
                <p:spPr bwMode="auto">
                  <a:xfrm>
                    <a:off x="974" y="1152"/>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67" name="Rectangle 143"/>
                  <p:cNvSpPr>
                    <a:spLocks noChangeArrowheads="1"/>
                  </p:cNvSpPr>
                  <p:nvPr/>
                </p:nvSpPr>
                <p:spPr bwMode="auto">
                  <a:xfrm>
                    <a:off x="931" y="1152"/>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68" name="Group 144"/>
                <p:cNvGrpSpPr>
                  <a:grpSpLocks/>
                </p:cNvGrpSpPr>
                <p:nvPr/>
              </p:nvGrpSpPr>
              <p:grpSpPr bwMode="auto">
                <a:xfrm>
                  <a:off x="0" y="1536"/>
                  <a:ext cx="339" cy="384"/>
                  <a:chOff x="0" y="1536"/>
                  <a:chExt cx="339" cy="384"/>
                </a:xfrm>
              </p:grpSpPr>
              <p:sp>
                <p:nvSpPr>
                  <p:cNvPr id="717969" name="Rectangle 145"/>
                  <p:cNvSpPr>
                    <a:spLocks noChangeArrowheads="1"/>
                  </p:cNvSpPr>
                  <p:nvPr/>
                </p:nvSpPr>
                <p:spPr bwMode="auto">
                  <a:xfrm>
                    <a:off x="43" y="1536"/>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70" name="Rectangle 146"/>
                  <p:cNvSpPr>
                    <a:spLocks noChangeArrowheads="1"/>
                  </p:cNvSpPr>
                  <p:nvPr/>
                </p:nvSpPr>
                <p:spPr bwMode="auto">
                  <a:xfrm>
                    <a:off x="0" y="1536"/>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71" name="Group 147"/>
                <p:cNvGrpSpPr>
                  <a:grpSpLocks/>
                </p:cNvGrpSpPr>
                <p:nvPr/>
              </p:nvGrpSpPr>
              <p:grpSpPr bwMode="auto">
                <a:xfrm>
                  <a:off x="339" y="1536"/>
                  <a:ext cx="296" cy="384"/>
                  <a:chOff x="339" y="1536"/>
                  <a:chExt cx="296" cy="384"/>
                </a:xfrm>
              </p:grpSpPr>
              <p:sp>
                <p:nvSpPr>
                  <p:cNvPr id="717972" name="Rectangle 148"/>
                  <p:cNvSpPr>
                    <a:spLocks noChangeArrowheads="1"/>
                  </p:cNvSpPr>
                  <p:nvPr/>
                </p:nvSpPr>
                <p:spPr bwMode="auto">
                  <a:xfrm>
                    <a:off x="382" y="1536"/>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73" name="Rectangle 149"/>
                  <p:cNvSpPr>
                    <a:spLocks noChangeArrowheads="1"/>
                  </p:cNvSpPr>
                  <p:nvPr/>
                </p:nvSpPr>
                <p:spPr bwMode="auto">
                  <a:xfrm>
                    <a:off x="339" y="1536"/>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74" name="Group 150"/>
                <p:cNvGrpSpPr>
                  <a:grpSpLocks/>
                </p:cNvGrpSpPr>
                <p:nvPr/>
              </p:nvGrpSpPr>
              <p:grpSpPr bwMode="auto">
                <a:xfrm>
                  <a:off x="635" y="1536"/>
                  <a:ext cx="296" cy="384"/>
                  <a:chOff x="635" y="1536"/>
                  <a:chExt cx="296" cy="384"/>
                </a:xfrm>
              </p:grpSpPr>
              <p:sp>
                <p:nvSpPr>
                  <p:cNvPr id="717975" name="Rectangle 151"/>
                  <p:cNvSpPr>
                    <a:spLocks noChangeArrowheads="1"/>
                  </p:cNvSpPr>
                  <p:nvPr/>
                </p:nvSpPr>
                <p:spPr bwMode="auto">
                  <a:xfrm>
                    <a:off x="678" y="1536"/>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f</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76" name="Rectangle 152"/>
                  <p:cNvSpPr>
                    <a:spLocks noChangeArrowheads="1"/>
                  </p:cNvSpPr>
                  <p:nvPr/>
                </p:nvSpPr>
                <p:spPr bwMode="auto">
                  <a:xfrm>
                    <a:off x="635" y="1536"/>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77" name="Group 153"/>
                <p:cNvGrpSpPr>
                  <a:grpSpLocks/>
                </p:cNvGrpSpPr>
                <p:nvPr/>
              </p:nvGrpSpPr>
              <p:grpSpPr bwMode="auto">
                <a:xfrm>
                  <a:off x="931" y="1536"/>
                  <a:ext cx="380" cy="384"/>
                  <a:chOff x="931" y="1536"/>
                  <a:chExt cx="380" cy="384"/>
                </a:xfrm>
              </p:grpSpPr>
              <p:sp>
                <p:nvSpPr>
                  <p:cNvPr id="717978" name="Rectangle 154"/>
                  <p:cNvSpPr>
                    <a:spLocks noChangeArrowheads="1"/>
                  </p:cNvSpPr>
                  <p:nvPr/>
                </p:nvSpPr>
                <p:spPr bwMode="auto">
                  <a:xfrm>
                    <a:off x="974" y="1536"/>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null</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79" name="Rectangle 155"/>
                  <p:cNvSpPr>
                    <a:spLocks noChangeArrowheads="1"/>
                  </p:cNvSpPr>
                  <p:nvPr/>
                </p:nvSpPr>
                <p:spPr bwMode="auto">
                  <a:xfrm>
                    <a:off x="931" y="1536"/>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80" name="Group 156"/>
                <p:cNvGrpSpPr>
                  <a:grpSpLocks/>
                </p:cNvGrpSpPr>
                <p:nvPr/>
              </p:nvGrpSpPr>
              <p:grpSpPr bwMode="auto">
                <a:xfrm>
                  <a:off x="0" y="1920"/>
                  <a:ext cx="339" cy="480"/>
                  <a:chOff x="0" y="1920"/>
                  <a:chExt cx="339" cy="480"/>
                </a:xfrm>
              </p:grpSpPr>
              <p:sp>
                <p:nvSpPr>
                  <p:cNvPr id="717981" name="Rectangle 157"/>
                  <p:cNvSpPr>
                    <a:spLocks noChangeArrowheads="1"/>
                  </p:cNvSpPr>
                  <p:nvPr/>
                </p:nvSpPr>
                <p:spPr bwMode="auto">
                  <a:xfrm>
                    <a:off x="43" y="1920"/>
                    <a:ext cx="253"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2800" b="1">
                        <a:solidFill>
                          <a:schemeClr val="bg2"/>
                        </a:solidFill>
                      </a:rPr>
                      <a:t>null</a:t>
                    </a:r>
                  </a:p>
                  <a:p>
                    <a:pPr algn="ctr" eaLnBrk="0" hangingPunct="0">
                      <a:lnSpc>
                        <a:spcPct val="100000"/>
                      </a:lnSpc>
                      <a:spcBef>
                        <a:spcPct val="0"/>
                      </a:spcBef>
                    </a:pPr>
                    <a:endParaRPr lang="en-US" altLang="zh-CN" sz="2800" b="1">
                      <a:solidFill>
                        <a:schemeClr val="bg2"/>
                      </a:solidFill>
                      <a:latin typeface="Times New Roman" pitchFamily="18" charset="0"/>
                    </a:endParaRPr>
                  </a:p>
                </p:txBody>
              </p:sp>
              <p:sp>
                <p:nvSpPr>
                  <p:cNvPr id="717982" name="Rectangle 158"/>
                  <p:cNvSpPr>
                    <a:spLocks noChangeArrowheads="1"/>
                  </p:cNvSpPr>
                  <p:nvPr/>
                </p:nvSpPr>
                <p:spPr bwMode="auto">
                  <a:xfrm>
                    <a:off x="0" y="1920"/>
                    <a:ext cx="33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83" name="Group 159"/>
                <p:cNvGrpSpPr>
                  <a:grpSpLocks/>
                </p:cNvGrpSpPr>
                <p:nvPr/>
              </p:nvGrpSpPr>
              <p:grpSpPr bwMode="auto">
                <a:xfrm>
                  <a:off x="339" y="1920"/>
                  <a:ext cx="296" cy="480"/>
                  <a:chOff x="339" y="1920"/>
                  <a:chExt cx="296" cy="480"/>
                </a:xfrm>
              </p:grpSpPr>
              <p:sp>
                <p:nvSpPr>
                  <p:cNvPr id="717984" name="Rectangle 160"/>
                  <p:cNvSpPr>
                    <a:spLocks noChangeArrowheads="1"/>
                  </p:cNvSpPr>
                  <p:nvPr/>
                </p:nvSpPr>
                <p:spPr bwMode="auto">
                  <a:xfrm>
                    <a:off x="382" y="1920"/>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e</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85" name="Rectangle 161"/>
                  <p:cNvSpPr>
                    <a:spLocks noChangeArrowheads="1"/>
                  </p:cNvSpPr>
                  <p:nvPr/>
                </p:nvSpPr>
                <p:spPr bwMode="auto">
                  <a:xfrm>
                    <a:off x="339" y="1920"/>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86" name="Group 162"/>
                <p:cNvGrpSpPr>
                  <a:grpSpLocks/>
                </p:cNvGrpSpPr>
                <p:nvPr/>
              </p:nvGrpSpPr>
              <p:grpSpPr bwMode="auto">
                <a:xfrm>
                  <a:off x="635" y="1920"/>
                  <a:ext cx="296" cy="480"/>
                  <a:chOff x="635" y="1920"/>
                  <a:chExt cx="296" cy="480"/>
                </a:xfrm>
              </p:grpSpPr>
              <p:sp>
                <p:nvSpPr>
                  <p:cNvPr id="717987" name="Rectangle 163"/>
                  <p:cNvSpPr>
                    <a:spLocks noChangeArrowheads="1"/>
                  </p:cNvSpPr>
                  <p:nvPr/>
                </p:nvSpPr>
                <p:spPr bwMode="auto">
                  <a:xfrm>
                    <a:off x="678" y="1920"/>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f</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88" name="Rectangle 164"/>
                  <p:cNvSpPr>
                    <a:spLocks noChangeArrowheads="1"/>
                  </p:cNvSpPr>
                  <p:nvPr/>
                </p:nvSpPr>
                <p:spPr bwMode="auto">
                  <a:xfrm>
                    <a:off x="635" y="1920"/>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7989" name="Group 165"/>
                <p:cNvGrpSpPr>
                  <a:grpSpLocks/>
                </p:cNvGrpSpPr>
                <p:nvPr/>
              </p:nvGrpSpPr>
              <p:grpSpPr bwMode="auto">
                <a:xfrm>
                  <a:off x="931" y="1920"/>
                  <a:ext cx="380" cy="480"/>
                  <a:chOff x="931" y="1920"/>
                  <a:chExt cx="380" cy="480"/>
                </a:xfrm>
              </p:grpSpPr>
              <p:sp>
                <p:nvSpPr>
                  <p:cNvPr id="717990" name="Rectangle 166"/>
                  <p:cNvSpPr>
                    <a:spLocks noChangeArrowheads="1"/>
                  </p:cNvSpPr>
                  <p:nvPr/>
                </p:nvSpPr>
                <p:spPr bwMode="auto">
                  <a:xfrm>
                    <a:off x="974" y="1920"/>
                    <a:ext cx="29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g</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7991" name="Rectangle 167"/>
                  <p:cNvSpPr>
                    <a:spLocks noChangeArrowheads="1"/>
                  </p:cNvSpPr>
                  <p:nvPr/>
                </p:nvSpPr>
                <p:spPr bwMode="auto">
                  <a:xfrm>
                    <a:off x="931" y="1920"/>
                    <a:ext cx="38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717992" name="Rectangle 168"/>
              <p:cNvSpPr>
                <a:spLocks noChangeArrowheads="1"/>
              </p:cNvSpPr>
              <p:nvPr/>
            </p:nvSpPr>
            <p:spPr bwMode="auto">
              <a:xfrm>
                <a:off x="-3" y="-3"/>
                <a:ext cx="1317" cy="240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717995" name="Text Box 171"/>
            <p:cNvSpPr txBox="1">
              <a:spLocks noChangeArrowheads="1"/>
            </p:cNvSpPr>
            <p:nvPr/>
          </p:nvSpPr>
          <p:spPr bwMode="auto">
            <a:xfrm>
              <a:off x="3660" y="1784"/>
              <a:ext cx="1992" cy="31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zh-CN" sz="3200" b="1">
                <a:solidFill>
                  <a:schemeClr val="bg2"/>
                </a:solidFill>
              </a:endParaRPr>
            </a:p>
          </p:txBody>
        </p:sp>
        <p:grpSp>
          <p:nvGrpSpPr>
            <p:cNvPr id="717996" name="Group 172"/>
            <p:cNvGrpSpPr>
              <a:grpSpLocks/>
            </p:cNvGrpSpPr>
            <p:nvPr/>
          </p:nvGrpSpPr>
          <p:grpSpPr bwMode="auto">
            <a:xfrm>
              <a:off x="3821" y="2142"/>
              <a:ext cx="485" cy="154"/>
              <a:chOff x="6405" y="8304"/>
              <a:chExt cx="420" cy="156"/>
            </a:xfrm>
          </p:grpSpPr>
          <p:sp>
            <p:nvSpPr>
              <p:cNvPr id="717997" name="AutoShape 173"/>
              <p:cNvSpPr>
                <a:spLocks noChangeArrowheads="1"/>
              </p:cNvSpPr>
              <p:nvPr/>
            </p:nvSpPr>
            <p:spPr bwMode="auto">
              <a:xfrm rot="-5400000">
                <a:off x="6537" y="8277"/>
                <a:ext cx="156" cy="210"/>
              </a:xfrm>
              <a:prstGeom prst="flowChartCollate">
                <a:avLst/>
              </a:prstGeom>
              <a:solidFill>
                <a:srgbClr val="FFFFFF"/>
              </a:solidFill>
              <a:ln w="19050">
                <a:solidFill>
                  <a:schemeClr val="bg2"/>
                </a:solidFill>
                <a:miter lim="800000"/>
                <a:headEnd/>
                <a:tailEnd/>
              </a:ln>
            </p:spPr>
            <p:txBody>
              <a:bodyPr/>
              <a:lstStyle/>
              <a:p>
                <a:endParaRPr lang="zh-CN" altLang="en-US"/>
              </a:p>
            </p:txBody>
          </p:sp>
          <p:sp>
            <p:nvSpPr>
              <p:cNvPr id="717998" name="Line 174"/>
              <p:cNvSpPr>
                <a:spLocks noChangeShapeType="1"/>
              </p:cNvSpPr>
              <p:nvPr/>
            </p:nvSpPr>
            <p:spPr bwMode="auto">
              <a:xfrm>
                <a:off x="6720" y="8304"/>
                <a:ext cx="10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999" name="Line 175"/>
              <p:cNvSpPr>
                <a:spLocks noChangeShapeType="1"/>
              </p:cNvSpPr>
              <p:nvPr/>
            </p:nvSpPr>
            <p:spPr bwMode="auto">
              <a:xfrm>
                <a:off x="6720" y="8460"/>
                <a:ext cx="10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000" name="Line 176"/>
              <p:cNvSpPr>
                <a:spLocks noChangeShapeType="1"/>
              </p:cNvSpPr>
              <p:nvPr/>
            </p:nvSpPr>
            <p:spPr bwMode="auto">
              <a:xfrm flipH="1">
                <a:off x="6405" y="8304"/>
                <a:ext cx="10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001" name="Line 177"/>
              <p:cNvSpPr>
                <a:spLocks noChangeShapeType="1"/>
              </p:cNvSpPr>
              <p:nvPr/>
            </p:nvSpPr>
            <p:spPr bwMode="auto">
              <a:xfrm flipH="1">
                <a:off x="6405" y="8460"/>
                <a:ext cx="10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718002" name="Rectangle 178"/>
          <p:cNvSpPr>
            <a:spLocks noChangeArrowheads="1"/>
          </p:cNvSpPr>
          <p:nvPr/>
        </p:nvSpPr>
        <p:spPr bwMode="auto">
          <a:xfrm>
            <a:off x="609600" y="2895600"/>
            <a:ext cx="94773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solidFill>
                  <a:srgbClr val="660033"/>
                </a:solidFill>
              </a:rPr>
              <a:t>关系</a:t>
            </a:r>
            <a:r>
              <a:rPr lang="en-US" altLang="zh-CN" sz="2400" b="1">
                <a:solidFill>
                  <a:srgbClr val="660033"/>
                </a:solidFill>
              </a:rPr>
              <a:t>R</a:t>
            </a:r>
          </a:p>
        </p:txBody>
      </p:sp>
      <p:sp>
        <p:nvSpPr>
          <p:cNvPr id="718003" name="Rectangle 179"/>
          <p:cNvSpPr>
            <a:spLocks noChangeArrowheads="1"/>
          </p:cNvSpPr>
          <p:nvPr/>
        </p:nvSpPr>
        <p:spPr bwMode="auto">
          <a:xfrm>
            <a:off x="2819400" y="3189288"/>
            <a:ext cx="94773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solidFill>
                  <a:srgbClr val="660033"/>
                </a:solidFill>
              </a:rPr>
              <a:t>关系</a:t>
            </a:r>
            <a:r>
              <a:rPr lang="en-US" altLang="zh-CN" sz="2400" b="1">
                <a:solidFill>
                  <a:srgbClr val="660033"/>
                </a:solidFill>
              </a:rPr>
              <a:t>S</a:t>
            </a:r>
          </a:p>
        </p:txBody>
      </p:sp>
      <p:grpSp>
        <p:nvGrpSpPr>
          <p:cNvPr id="718147" name="Group 323"/>
          <p:cNvGrpSpPr>
            <a:grpSpLocks/>
          </p:cNvGrpSpPr>
          <p:nvPr/>
        </p:nvGrpSpPr>
        <p:grpSpPr bwMode="auto">
          <a:xfrm>
            <a:off x="0" y="3716338"/>
            <a:ext cx="4248150" cy="2994025"/>
            <a:chOff x="0" y="2341"/>
            <a:chExt cx="2676" cy="1886"/>
          </a:xfrm>
        </p:grpSpPr>
        <p:grpSp>
          <p:nvGrpSpPr>
            <p:cNvPr id="718145" name="Group 321"/>
            <p:cNvGrpSpPr>
              <a:grpSpLocks/>
            </p:cNvGrpSpPr>
            <p:nvPr/>
          </p:nvGrpSpPr>
          <p:grpSpPr bwMode="auto">
            <a:xfrm>
              <a:off x="0" y="2341"/>
              <a:ext cx="2676" cy="1886"/>
              <a:chOff x="0" y="2341"/>
              <a:chExt cx="2676" cy="1886"/>
            </a:xfrm>
          </p:grpSpPr>
          <p:grpSp>
            <p:nvGrpSpPr>
              <p:cNvPr id="718005" name="Group 181"/>
              <p:cNvGrpSpPr>
                <a:grpSpLocks/>
              </p:cNvGrpSpPr>
              <p:nvPr/>
            </p:nvGrpSpPr>
            <p:grpSpPr bwMode="auto">
              <a:xfrm>
                <a:off x="0" y="2341"/>
                <a:ext cx="2676" cy="1680"/>
                <a:chOff x="-3" y="2400"/>
                <a:chExt cx="1233" cy="2022"/>
              </a:xfrm>
            </p:grpSpPr>
            <p:grpSp>
              <p:nvGrpSpPr>
                <p:cNvPr id="718006" name="Group 182"/>
                <p:cNvGrpSpPr>
                  <a:grpSpLocks/>
                </p:cNvGrpSpPr>
                <p:nvPr/>
              </p:nvGrpSpPr>
              <p:grpSpPr bwMode="auto">
                <a:xfrm>
                  <a:off x="0" y="2403"/>
                  <a:ext cx="1227" cy="2016"/>
                  <a:chOff x="0" y="2403"/>
                  <a:chExt cx="1227" cy="2016"/>
                </a:xfrm>
              </p:grpSpPr>
              <p:grpSp>
                <p:nvGrpSpPr>
                  <p:cNvPr id="718007" name="Group 183"/>
                  <p:cNvGrpSpPr>
                    <a:grpSpLocks/>
                  </p:cNvGrpSpPr>
                  <p:nvPr/>
                </p:nvGrpSpPr>
                <p:grpSpPr bwMode="auto">
                  <a:xfrm>
                    <a:off x="0" y="2403"/>
                    <a:ext cx="297" cy="384"/>
                    <a:chOff x="0" y="2403"/>
                    <a:chExt cx="297" cy="384"/>
                  </a:xfrm>
                </p:grpSpPr>
                <p:sp>
                  <p:nvSpPr>
                    <p:cNvPr id="718008" name="Rectangle 184"/>
                    <p:cNvSpPr>
                      <a:spLocks noChangeArrowheads="1"/>
                    </p:cNvSpPr>
                    <p:nvPr/>
                  </p:nvSpPr>
                  <p:spPr bwMode="auto">
                    <a:xfrm>
                      <a:off x="43" y="2403"/>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09" name="Rectangle 185"/>
                    <p:cNvSpPr>
                      <a:spLocks noChangeArrowheads="1"/>
                    </p:cNvSpPr>
                    <p:nvPr/>
                  </p:nvSpPr>
                  <p:spPr bwMode="auto">
                    <a:xfrm>
                      <a:off x="0" y="2403"/>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10" name="Group 186"/>
                  <p:cNvGrpSpPr>
                    <a:grpSpLocks/>
                  </p:cNvGrpSpPr>
                  <p:nvPr/>
                </p:nvGrpSpPr>
                <p:grpSpPr bwMode="auto">
                  <a:xfrm>
                    <a:off x="297" y="2403"/>
                    <a:ext cx="296" cy="384"/>
                    <a:chOff x="297" y="2403"/>
                    <a:chExt cx="296" cy="384"/>
                  </a:xfrm>
                </p:grpSpPr>
                <p:sp>
                  <p:nvSpPr>
                    <p:cNvPr id="718011" name="Rectangle 187"/>
                    <p:cNvSpPr>
                      <a:spLocks noChangeArrowheads="1"/>
                    </p:cNvSpPr>
                    <p:nvPr/>
                  </p:nvSpPr>
                  <p:spPr bwMode="auto">
                    <a:xfrm>
                      <a:off x="340" y="2403"/>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1"/>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12" name="Rectangle 188"/>
                    <p:cNvSpPr>
                      <a:spLocks noChangeArrowheads="1"/>
                    </p:cNvSpPr>
                    <p:nvPr/>
                  </p:nvSpPr>
                  <p:spPr bwMode="auto">
                    <a:xfrm>
                      <a:off x="297" y="2403"/>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13" name="Group 189"/>
                  <p:cNvGrpSpPr>
                    <a:grpSpLocks/>
                  </p:cNvGrpSpPr>
                  <p:nvPr/>
                </p:nvGrpSpPr>
                <p:grpSpPr bwMode="auto">
                  <a:xfrm>
                    <a:off x="593" y="2403"/>
                    <a:ext cx="296" cy="384"/>
                    <a:chOff x="593" y="2403"/>
                    <a:chExt cx="296" cy="384"/>
                  </a:xfrm>
                </p:grpSpPr>
                <p:sp>
                  <p:nvSpPr>
                    <p:cNvPr id="718014" name="Rectangle 190"/>
                    <p:cNvSpPr>
                      <a:spLocks noChangeArrowheads="1"/>
                    </p:cNvSpPr>
                    <p:nvPr/>
                  </p:nvSpPr>
                  <p:spPr bwMode="auto">
                    <a:xfrm>
                      <a:off x="636" y="2403"/>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1"/>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15" name="Rectangle 191"/>
                    <p:cNvSpPr>
                      <a:spLocks noChangeArrowheads="1"/>
                    </p:cNvSpPr>
                    <p:nvPr/>
                  </p:nvSpPr>
                  <p:spPr bwMode="auto">
                    <a:xfrm>
                      <a:off x="593" y="2403"/>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16" name="Group 192"/>
                  <p:cNvGrpSpPr>
                    <a:grpSpLocks/>
                  </p:cNvGrpSpPr>
                  <p:nvPr/>
                </p:nvGrpSpPr>
                <p:grpSpPr bwMode="auto">
                  <a:xfrm>
                    <a:off x="889" y="2403"/>
                    <a:ext cx="338" cy="384"/>
                    <a:chOff x="889" y="2403"/>
                    <a:chExt cx="338" cy="384"/>
                  </a:xfrm>
                </p:grpSpPr>
                <p:sp>
                  <p:nvSpPr>
                    <p:cNvPr id="718017" name="Rectangle 193"/>
                    <p:cNvSpPr>
                      <a:spLocks noChangeArrowheads="1"/>
                    </p:cNvSpPr>
                    <p:nvPr/>
                  </p:nvSpPr>
                  <p:spPr bwMode="auto">
                    <a:xfrm>
                      <a:off x="932" y="2403"/>
                      <a:ext cx="25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18" name="Rectangle 194"/>
                    <p:cNvSpPr>
                      <a:spLocks noChangeArrowheads="1"/>
                    </p:cNvSpPr>
                    <p:nvPr/>
                  </p:nvSpPr>
                  <p:spPr bwMode="auto">
                    <a:xfrm>
                      <a:off x="889" y="2403"/>
                      <a:ext cx="3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19" name="Group 195"/>
                  <p:cNvGrpSpPr>
                    <a:grpSpLocks/>
                  </p:cNvGrpSpPr>
                  <p:nvPr/>
                </p:nvGrpSpPr>
                <p:grpSpPr bwMode="auto">
                  <a:xfrm>
                    <a:off x="0" y="2787"/>
                    <a:ext cx="297" cy="384"/>
                    <a:chOff x="0" y="2787"/>
                    <a:chExt cx="297" cy="384"/>
                  </a:xfrm>
                </p:grpSpPr>
                <p:sp>
                  <p:nvSpPr>
                    <p:cNvPr id="718020" name="Rectangle 196"/>
                    <p:cNvSpPr>
                      <a:spLocks noChangeArrowheads="1"/>
                    </p:cNvSpPr>
                    <p:nvPr/>
                  </p:nvSpPr>
                  <p:spPr bwMode="auto">
                    <a:xfrm>
                      <a:off x="43" y="2787"/>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21" name="Rectangle 197"/>
                    <p:cNvSpPr>
                      <a:spLocks noChangeArrowheads="1"/>
                    </p:cNvSpPr>
                    <p:nvPr/>
                  </p:nvSpPr>
                  <p:spPr bwMode="auto">
                    <a:xfrm>
                      <a:off x="0" y="2787"/>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22" name="Group 198"/>
                  <p:cNvGrpSpPr>
                    <a:grpSpLocks/>
                  </p:cNvGrpSpPr>
                  <p:nvPr/>
                </p:nvGrpSpPr>
                <p:grpSpPr bwMode="auto">
                  <a:xfrm>
                    <a:off x="297" y="2787"/>
                    <a:ext cx="296" cy="384"/>
                    <a:chOff x="297" y="2787"/>
                    <a:chExt cx="296" cy="384"/>
                  </a:xfrm>
                </p:grpSpPr>
                <p:sp>
                  <p:nvSpPr>
                    <p:cNvPr id="718023" name="Rectangle 199"/>
                    <p:cNvSpPr>
                      <a:spLocks noChangeArrowheads="1"/>
                    </p:cNvSpPr>
                    <p:nvPr/>
                  </p:nvSpPr>
                  <p:spPr bwMode="auto">
                    <a:xfrm>
                      <a:off x="340" y="2787"/>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24" name="Rectangle 200"/>
                    <p:cNvSpPr>
                      <a:spLocks noChangeArrowheads="1"/>
                    </p:cNvSpPr>
                    <p:nvPr/>
                  </p:nvSpPr>
                  <p:spPr bwMode="auto">
                    <a:xfrm>
                      <a:off x="297" y="2787"/>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25" name="Group 201"/>
                  <p:cNvGrpSpPr>
                    <a:grpSpLocks/>
                  </p:cNvGrpSpPr>
                  <p:nvPr/>
                </p:nvGrpSpPr>
                <p:grpSpPr bwMode="auto">
                  <a:xfrm>
                    <a:off x="593" y="2787"/>
                    <a:ext cx="296" cy="384"/>
                    <a:chOff x="593" y="2787"/>
                    <a:chExt cx="296" cy="384"/>
                  </a:xfrm>
                </p:grpSpPr>
                <p:sp>
                  <p:nvSpPr>
                    <p:cNvPr id="718026" name="Rectangle 202"/>
                    <p:cNvSpPr>
                      <a:spLocks noChangeArrowheads="1"/>
                    </p:cNvSpPr>
                    <p:nvPr/>
                  </p:nvSpPr>
                  <p:spPr bwMode="auto">
                    <a:xfrm>
                      <a:off x="636" y="2787"/>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27" name="Rectangle 203"/>
                    <p:cNvSpPr>
                      <a:spLocks noChangeArrowheads="1"/>
                    </p:cNvSpPr>
                    <p:nvPr/>
                  </p:nvSpPr>
                  <p:spPr bwMode="auto">
                    <a:xfrm>
                      <a:off x="593" y="2787"/>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28" name="Group 204"/>
                  <p:cNvGrpSpPr>
                    <a:grpSpLocks/>
                  </p:cNvGrpSpPr>
                  <p:nvPr/>
                </p:nvGrpSpPr>
                <p:grpSpPr bwMode="auto">
                  <a:xfrm>
                    <a:off x="889" y="2787"/>
                    <a:ext cx="338" cy="384"/>
                    <a:chOff x="889" y="2787"/>
                    <a:chExt cx="338" cy="384"/>
                  </a:xfrm>
                </p:grpSpPr>
                <p:sp>
                  <p:nvSpPr>
                    <p:cNvPr id="718029" name="Rectangle 205"/>
                    <p:cNvSpPr>
                      <a:spLocks noChangeArrowheads="1"/>
                    </p:cNvSpPr>
                    <p:nvPr/>
                  </p:nvSpPr>
                  <p:spPr bwMode="auto">
                    <a:xfrm>
                      <a:off x="932" y="2787"/>
                      <a:ext cx="25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30" name="Rectangle 206"/>
                    <p:cNvSpPr>
                      <a:spLocks noChangeArrowheads="1"/>
                    </p:cNvSpPr>
                    <p:nvPr/>
                  </p:nvSpPr>
                  <p:spPr bwMode="auto">
                    <a:xfrm>
                      <a:off x="889" y="2787"/>
                      <a:ext cx="3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31" name="Group 207"/>
                  <p:cNvGrpSpPr>
                    <a:grpSpLocks/>
                  </p:cNvGrpSpPr>
                  <p:nvPr/>
                </p:nvGrpSpPr>
                <p:grpSpPr bwMode="auto">
                  <a:xfrm>
                    <a:off x="0" y="3171"/>
                    <a:ext cx="297" cy="384"/>
                    <a:chOff x="0" y="3171"/>
                    <a:chExt cx="297" cy="384"/>
                  </a:xfrm>
                </p:grpSpPr>
                <p:sp>
                  <p:nvSpPr>
                    <p:cNvPr id="718032" name="Rectangle 208"/>
                    <p:cNvSpPr>
                      <a:spLocks noChangeArrowheads="1"/>
                    </p:cNvSpPr>
                    <p:nvPr/>
                  </p:nvSpPr>
                  <p:spPr bwMode="auto">
                    <a:xfrm>
                      <a:off x="43" y="3171"/>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33" name="Rectangle 209"/>
                    <p:cNvSpPr>
                      <a:spLocks noChangeArrowheads="1"/>
                    </p:cNvSpPr>
                    <p:nvPr/>
                  </p:nvSpPr>
                  <p:spPr bwMode="auto">
                    <a:xfrm>
                      <a:off x="0" y="3171"/>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34" name="Group 210"/>
                  <p:cNvGrpSpPr>
                    <a:grpSpLocks/>
                  </p:cNvGrpSpPr>
                  <p:nvPr/>
                </p:nvGrpSpPr>
                <p:grpSpPr bwMode="auto">
                  <a:xfrm>
                    <a:off x="297" y="3171"/>
                    <a:ext cx="296" cy="384"/>
                    <a:chOff x="297" y="3171"/>
                    <a:chExt cx="296" cy="384"/>
                  </a:xfrm>
                </p:grpSpPr>
                <p:sp>
                  <p:nvSpPr>
                    <p:cNvPr id="718035" name="Rectangle 211"/>
                    <p:cNvSpPr>
                      <a:spLocks noChangeArrowheads="1"/>
                    </p:cNvSpPr>
                    <p:nvPr/>
                  </p:nvSpPr>
                  <p:spPr bwMode="auto">
                    <a:xfrm>
                      <a:off x="340" y="3171"/>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36" name="Rectangle 212"/>
                    <p:cNvSpPr>
                      <a:spLocks noChangeArrowheads="1"/>
                    </p:cNvSpPr>
                    <p:nvPr/>
                  </p:nvSpPr>
                  <p:spPr bwMode="auto">
                    <a:xfrm>
                      <a:off x="297" y="3171"/>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37" name="Group 213"/>
                  <p:cNvGrpSpPr>
                    <a:grpSpLocks/>
                  </p:cNvGrpSpPr>
                  <p:nvPr/>
                </p:nvGrpSpPr>
                <p:grpSpPr bwMode="auto">
                  <a:xfrm>
                    <a:off x="593" y="3171"/>
                    <a:ext cx="296" cy="384"/>
                    <a:chOff x="593" y="3171"/>
                    <a:chExt cx="296" cy="384"/>
                  </a:xfrm>
                </p:grpSpPr>
                <p:sp>
                  <p:nvSpPr>
                    <p:cNvPr id="718038" name="Rectangle 214"/>
                    <p:cNvSpPr>
                      <a:spLocks noChangeArrowheads="1"/>
                    </p:cNvSpPr>
                    <p:nvPr/>
                  </p:nvSpPr>
                  <p:spPr bwMode="auto">
                    <a:xfrm>
                      <a:off x="636" y="3171"/>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39" name="Rectangle 215"/>
                    <p:cNvSpPr>
                      <a:spLocks noChangeArrowheads="1"/>
                    </p:cNvSpPr>
                    <p:nvPr/>
                  </p:nvSpPr>
                  <p:spPr bwMode="auto">
                    <a:xfrm>
                      <a:off x="593" y="3171"/>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40" name="Group 216"/>
                  <p:cNvGrpSpPr>
                    <a:grpSpLocks/>
                  </p:cNvGrpSpPr>
                  <p:nvPr/>
                </p:nvGrpSpPr>
                <p:grpSpPr bwMode="auto">
                  <a:xfrm>
                    <a:off x="889" y="3171"/>
                    <a:ext cx="338" cy="384"/>
                    <a:chOff x="889" y="3171"/>
                    <a:chExt cx="338" cy="384"/>
                  </a:xfrm>
                </p:grpSpPr>
                <p:sp>
                  <p:nvSpPr>
                    <p:cNvPr id="718041" name="Rectangle 217"/>
                    <p:cNvSpPr>
                      <a:spLocks noChangeArrowheads="1"/>
                    </p:cNvSpPr>
                    <p:nvPr/>
                  </p:nvSpPr>
                  <p:spPr bwMode="auto">
                    <a:xfrm>
                      <a:off x="932" y="3171"/>
                      <a:ext cx="25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e</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42" name="Rectangle 218"/>
                    <p:cNvSpPr>
                      <a:spLocks noChangeArrowheads="1"/>
                    </p:cNvSpPr>
                    <p:nvPr/>
                  </p:nvSpPr>
                  <p:spPr bwMode="auto">
                    <a:xfrm>
                      <a:off x="889" y="3171"/>
                      <a:ext cx="3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43" name="Group 219"/>
                  <p:cNvGrpSpPr>
                    <a:grpSpLocks/>
                  </p:cNvGrpSpPr>
                  <p:nvPr/>
                </p:nvGrpSpPr>
                <p:grpSpPr bwMode="auto">
                  <a:xfrm>
                    <a:off x="0" y="3555"/>
                    <a:ext cx="297" cy="384"/>
                    <a:chOff x="0" y="3555"/>
                    <a:chExt cx="297" cy="384"/>
                  </a:xfrm>
                </p:grpSpPr>
                <p:sp>
                  <p:nvSpPr>
                    <p:cNvPr id="718044" name="Rectangle 220"/>
                    <p:cNvSpPr>
                      <a:spLocks noChangeArrowheads="1"/>
                    </p:cNvSpPr>
                    <p:nvPr/>
                  </p:nvSpPr>
                  <p:spPr bwMode="auto">
                    <a:xfrm>
                      <a:off x="43" y="3555"/>
                      <a:ext cx="21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45" name="Rectangle 221"/>
                    <p:cNvSpPr>
                      <a:spLocks noChangeArrowheads="1"/>
                    </p:cNvSpPr>
                    <p:nvPr/>
                  </p:nvSpPr>
                  <p:spPr bwMode="auto">
                    <a:xfrm>
                      <a:off x="0" y="3555"/>
                      <a:ext cx="2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46" name="Group 222"/>
                  <p:cNvGrpSpPr>
                    <a:grpSpLocks/>
                  </p:cNvGrpSpPr>
                  <p:nvPr/>
                </p:nvGrpSpPr>
                <p:grpSpPr bwMode="auto">
                  <a:xfrm>
                    <a:off x="297" y="3555"/>
                    <a:ext cx="296" cy="384"/>
                    <a:chOff x="297" y="3555"/>
                    <a:chExt cx="296" cy="384"/>
                  </a:xfrm>
                </p:grpSpPr>
                <p:sp>
                  <p:nvSpPr>
                    <p:cNvPr id="718047" name="Rectangle 223"/>
                    <p:cNvSpPr>
                      <a:spLocks noChangeArrowheads="1"/>
                    </p:cNvSpPr>
                    <p:nvPr/>
                  </p:nvSpPr>
                  <p:spPr bwMode="auto">
                    <a:xfrm>
                      <a:off x="340" y="3555"/>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48" name="Rectangle 224"/>
                    <p:cNvSpPr>
                      <a:spLocks noChangeArrowheads="1"/>
                    </p:cNvSpPr>
                    <p:nvPr/>
                  </p:nvSpPr>
                  <p:spPr bwMode="auto">
                    <a:xfrm>
                      <a:off x="297" y="3555"/>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49" name="Group 225"/>
                  <p:cNvGrpSpPr>
                    <a:grpSpLocks/>
                  </p:cNvGrpSpPr>
                  <p:nvPr/>
                </p:nvGrpSpPr>
                <p:grpSpPr bwMode="auto">
                  <a:xfrm>
                    <a:off x="593" y="3555"/>
                    <a:ext cx="296" cy="384"/>
                    <a:chOff x="593" y="3555"/>
                    <a:chExt cx="296" cy="384"/>
                  </a:xfrm>
                </p:grpSpPr>
                <p:sp>
                  <p:nvSpPr>
                    <p:cNvPr id="718050" name="Rectangle 226"/>
                    <p:cNvSpPr>
                      <a:spLocks noChangeArrowheads="1"/>
                    </p:cNvSpPr>
                    <p:nvPr/>
                  </p:nvSpPr>
                  <p:spPr bwMode="auto">
                    <a:xfrm>
                      <a:off x="636" y="3555"/>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51" name="Rectangle 227"/>
                    <p:cNvSpPr>
                      <a:spLocks noChangeArrowheads="1"/>
                    </p:cNvSpPr>
                    <p:nvPr/>
                  </p:nvSpPr>
                  <p:spPr bwMode="auto">
                    <a:xfrm>
                      <a:off x="593" y="3555"/>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52" name="Group 228"/>
                  <p:cNvGrpSpPr>
                    <a:grpSpLocks/>
                  </p:cNvGrpSpPr>
                  <p:nvPr/>
                </p:nvGrpSpPr>
                <p:grpSpPr bwMode="auto">
                  <a:xfrm>
                    <a:off x="889" y="3555"/>
                    <a:ext cx="338" cy="384"/>
                    <a:chOff x="889" y="3555"/>
                    <a:chExt cx="338" cy="384"/>
                  </a:xfrm>
                </p:grpSpPr>
                <p:sp>
                  <p:nvSpPr>
                    <p:cNvPr id="718053" name="Rectangle 229"/>
                    <p:cNvSpPr>
                      <a:spLocks noChangeArrowheads="1"/>
                    </p:cNvSpPr>
                    <p:nvPr/>
                  </p:nvSpPr>
                  <p:spPr bwMode="auto">
                    <a:xfrm>
                      <a:off x="932" y="3555"/>
                      <a:ext cx="25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54" name="Rectangle 230"/>
                    <p:cNvSpPr>
                      <a:spLocks noChangeArrowheads="1"/>
                    </p:cNvSpPr>
                    <p:nvPr/>
                  </p:nvSpPr>
                  <p:spPr bwMode="auto">
                    <a:xfrm>
                      <a:off x="889" y="3555"/>
                      <a:ext cx="3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55" name="Group 231"/>
                  <p:cNvGrpSpPr>
                    <a:grpSpLocks/>
                  </p:cNvGrpSpPr>
                  <p:nvPr/>
                </p:nvGrpSpPr>
                <p:grpSpPr bwMode="auto">
                  <a:xfrm>
                    <a:off x="0" y="3939"/>
                    <a:ext cx="297" cy="480"/>
                    <a:chOff x="0" y="3939"/>
                    <a:chExt cx="297" cy="480"/>
                  </a:xfrm>
                </p:grpSpPr>
                <p:sp>
                  <p:nvSpPr>
                    <p:cNvPr id="718056" name="Rectangle 232"/>
                    <p:cNvSpPr>
                      <a:spLocks noChangeArrowheads="1"/>
                    </p:cNvSpPr>
                    <p:nvPr/>
                  </p:nvSpPr>
                  <p:spPr bwMode="auto">
                    <a:xfrm>
                      <a:off x="43" y="3939"/>
                      <a:ext cx="211"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57" name="Rectangle 233"/>
                    <p:cNvSpPr>
                      <a:spLocks noChangeArrowheads="1"/>
                    </p:cNvSpPr>
                    <p:nvPr/>
                  </p:nvSpPr>
                  <p:spPr bwMode="auto">
                    <a:xfrm>
                      <a:off x="0" y="3939"/>
                      <a:ext cx="29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58" name="Group 234"/>
                  <p:cNvGrpSpPr>
                    <a:grpSpLocks/>
                  </p:cNvGrpSpPr>
                  <p:nvPr/>
                </p:nvGrpSpPr>
                <p:grpSpPr bwMode="auto">
                  <a:xfrm>
                    <a:off x="297" y="3939"/>
                    <a:ext cx="296" cy="480"/>
                    <a:chOff x="297" y="3939"/>
                    <a:chExt cx="296" cy="480"/>
                  </a:xfrm>
                </p:grpSpPr>
                <p:sp>
                  <p:nvSpPr>
                    <p:cNvPr id="718059" name="Rectangle 235"/>
                    <p:cNvSpPr>
                      <a:spLocks noChangeArrowheads="1"/>
                    </p:cNvSpPr>
                    <p:nvPr/>
                  </p:nvSpPr>
                  <p:spPr bwMode="auto">
                    <a:xfrm>
                      <a:off x="340" y="3939"/>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60" name="Rectangle 236"/>
                    <p:cNvSpPr>
                      <a:spLocks noChangeArrowheads="1"/>
                    </p:cNvSpPr>
                    <p:nvPr/>
                  </p:nvSpPr>
                  <p:spPr bwMode="auto">
                    <a:xfrm>
                      <a:off x="297" y="3939"/>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61" name="Group 237"/>
                  <p:cNvGrpSpPr>
                    <a:grpSpLocks/>
                  </p:cNvGrpSpPr>
                  <p:nvPr/>
                </p:nvGrpSpPr>
                <p:grpSpPr bwMode="auto">
                  <a:xfrm>
                    <a:off x="593" y="3939"/>
                    <a:ext cx="296" cy="480"/>
                    <a:chOff x="593" y="3939"/>
                    <a:chExt cx="296" cy="480"/>
                  </a:xfrm>
                </p:grpSpPr>
                <p:sp>
                  <p:nvSpPr>
                    <p:cNvPr id="718062" name="Rectangle 238"/>
                    <p:cNvSpPr>
                      <a:spLocks noChangeArrowheads="1"/>
                    </p:cNvSpPr>
                    <p:nvPr/>
                  </p:nvSpPr>
                  <p:spPr bwMode="auto">
                    <a:xfrm>
                      <a:off x="636" y="3939"/>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f</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63" name="Rectangle 239"/>
                    <p:cNvSpPr>
                      <a:spLocks noChangeArrowheads="1"/>
                    </p:cNvSpPr>
                    <p:nvPr/>
                  </p:nvSpPr>
                  <p:spPr bwMode="auto">
                    <a:xfrm>
                      <a:off x="593" y="3939"/>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64" name="Group 240"/>
                  <p:cNvGrpSpPr>
                    <a:grpSpLocks/>
                  </p:cNvGrpSpPr>
                  <p:nvPr/>
                </p:nvGrpSpPr>
                <p:grpSpPr bwMode="auto">
                  <a:xfrm>
                    <a:off x="889" y="3939"/>
                    <a:ext cx="338" cy="480"/>
                    <a:chOff x="889" y="3939"/>
                    <a:chExt cx="338" cy="480"/>
                  </a:xfrm>
                </p:grpSpPr>
                <p:sp>
                  <p:nvSpPr>
                    <p:cNvPr id="718065" name="Rectangle 241"/>
                    <p:cNvSpPr>
                      <a:spLocks noChangeArrowheads="1"/>
                    </p:cNvSpPr>
                    <p:nvPr/>
                  </p:nvSpPr>
                  <p:spPr bwMode="auto">
                    <a:xfrm>
                      <a:off x="932" y="3939"/>
                      <a:ext cx="252"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2400" b="1">
                          <a:solidFill>
                            <a:schemeClr val="bg2"/>
                          </a:solidFill>
                        </a:rPr>
                        <a:t>null</a:t>
                      </a:r>
                    </a:p>
                    <a:p>
                      <a:pPr algn="ctr" eaLnBrk="0" hangingPunct="0">
                        <a:lnSpc>
                          <a:spcPct val="100000"/>
                        </a:lnSpc>
                        <a:spcBef>
                          <a:spcPct val="0"/>
                        </a:spcBef>
                      </a:pPr>
                      <a:endParaRPr lang="en-US" altLang="zh-CN" sz="2400" b="1">
                        <a:solidFill>
                          <a:schemeClr val="bg2"/>
                        </a:solidFill>
                        <a:latin typeface="Times New Roman" pitchFamily="18" charset="0"/>
                      </a:endParaRPr>
                    </a:p>
                  </p:txBody>
                </p:sp>
                <p:sp>
                  <p:nvSpPr>
                    <p:cNvPr id="718066" name="Rectangle 242"/>
                    <p:cNvSpPr>
                      <a:spLocks noChangeArrowheads="1"/>
                    </p:cNvSpPr>
                    <p:nvPr/>
                  </p:nvSpPr>
                  <p:spPr bwMode="auto">
                    <a:xfrm>
                      <a:off x="889" y="3939"/>
                      <a:ext cx="33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718067" name="Rectangle 243"/>
                <p:cNvSpPr>
                  <a:spLocks noChangeArrowheads="1"/>
                </p:cNvSpPr>
                <p:nvPr/>
              </p:nvSpPr>
              <p:spPr bwMode="auto">
                <a:xfrm>
                  <a:off x="-3" y="2400"/>
                  <a:ext cx="1233" cy="202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68" name="Group 244"/>
              <p:cNvGrpSpPr>
                <a:grpSpLocks/>
              </p:cNvGrpSpPr>
              <p:nvPr/>
            </p:nvGrpSpPr>
            <p:grpSpPr bwMode="auto">
              <a:xfrm>
                <a:off x="1183" y="4110"/>
                <a:ext cx="291" cy="117"/>
                <a:chOff x="4620" y="5652"/>
                <a:chExt cx="315" cy="156"/>
              </a:xfrm>
            </p:grpSpPr>
            <p:sp>
              <p:nvSpPr>
                <p:cNvPr id="718069" name="AutoShape 245"/>
                <p:cNvSpPr>
                  <a:spLocks noChangeArrowheads="1"/>
                </p:cNvSpPr>
                <p:nvPr/>
              </p:nvSpPr>
              <p:spPr bwMode="auto">
                <a:xfrm rot="-5400000">
                  <a:off x="4752" y="5625"/>
                  <a:ext cx="156" cy="210"/>
                </a:xfrm>
                <a:prstGeom prst="flowChartCollate">
                  <a:avLst/>
                </a:prstGeom>
                <a:solidFill>
                  <a:srgbClr val="FFFFFF"/>
                </a:solidFill>
                <a:ln w="28575">
                  <a:solidFill>
                    <a:schemeClr val="bg2"/>
                  </a:solidFill>
                  <a:miter lim="800000"/>
                  <a:headEnd/>
                  <a:tailEnd/>
                </a:ln>
              </p:spPr>
              <p:txBody>
                <a:bodyPr vert="eaVert"/>
                <a:lstStyle/>
                <a:p>
                  <a:endParaRPr lang="zh-CN" altLang="zh-CN">
                    <a:solidFill>
                      <a:schemeClr val="bg2"/>
                    </a:solidFill>
                  </a:endParaRPr>
                </a:p>
              </p:txBody>
            </p:sp>
            <p:sp>
              <p:nvSpPr>
                <p:cNvPr id="718070" name="Line 246"/>
                <p:cNvSpPr>
                  <a:spLocks noChangeShapeType="1"/>
                </p:cNvSpPr>
                <p:nvPr/>
              </p:nvSpPr>
              <p:spPr bwMode="auto">
                <a:xfrm flipH="1">
                  <a:off x="4620" y="5652"/>
                  <a:ext cx="105"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071" name="Line 247"/>
                <p:cNvSpPr>
                  <a:spLocks noChangeShapeType="1"/>
                </p:cNvSpPr>
                <p:nvPr/>
              </p:nvSpPr>
              <p:spPr bwMode="auto">
                <a:xfrm flipH="1">
                  <a:off x="4620" y="5808"/>
                  <a:ext cx="105"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718072" name="Rectangle 248"/>
            <p:cNvSpPr>
              <a:spLocks noChangeArrowheads="1"/>
            </p:cNvSpPr>
            <p:nvPr/>
          </p:nvSpPr>
          <p:spPr bwMode="auto">
            <a:xfrm>
              <a:off x="0" y="3702"/>
              <a:ext cx="1862" cy="288"/>
            </a:xfrm>
            <a:prstGeom prst="rect">
              <a:avLst/>
            </a:prstGeom>
            <a:noFill/>
            <a:ln w="9525">
              <a:solidFill>
                <a:srgbClr val="00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nvGrpSpPr>
          <p:cNvPr id="718146" name="Group 322"/>
          <p:cNvGrpSpPr>
            <a:grpSpLocks/>
          </p:cNvGrpSpPr>
          <p:nvPr/>
        </p:nvGrpSpPr>
        <p:grpSpPr bwMode="auto">
          <a:xfrm>
            <a:off x="4433888" y="3716338"/>
            <a:ext cx="4710112" cy="3028950"/>
            <a:chOff x="2793" y="2341"/>
            <a:chExt cx="2967" cy="1908"/>
          </a:xfrm>
        </p:grpSpPr>
        <p:grpSp>
          <p:nvGrpSpPr>
            <p:cNvPr id="718144" name="Group 320"/>
            <p:cNvGrpSpPr>
              <a:grpSpLocks/>
            </p:cNvGrpSpPr>
            <p:nvPr/>
          </p:nvGrpSpPr>
          <p:grpSpPr bwMode="auto">
            <a:xfrm>
              <a:off x="2793" y="2341"/>
              <a:ext cx="2967" cy="1908"/>
              <a:chOff x="2793" y="2341"/>
              <a:chExt cx="2967" cy="1908"/>
            </a:xfrm>
          </p:grpSpPr>
          <p:grpSp>
            <p:nvGrpSpPr>
              <p:cNvPr id="718074" name="Group 250"/>
              <p:cNvGrpSpPr>
                <a:grpSpLocks/>
              </p:cNvGrpSpPr>
              <p:nvPr/>
            </p:nvGrpSpPr>
            <p:grpSpPr bwMode="auto">
              <a:xfrm>
                <a:off x="2793" y="2341"/>
                <a:ext cx="2967" cy="1680"/>
                <a:chOff x="-3" y="4419"/>
                <a:chExt cx="1317" cy="2022"/>
              </a:xfrm>
            </p:grpSpPr>
            <p:grpSp>
              <p:nvGrpSpPr>
                <p:cNvPr id="718075" name="Group 251"/>
                <p:cNvGrpSpPr>
                  <a:grpSpLocks/>
                </p:cNvGrpSpPr>
                <p:nvPr/>
              </p:nvGrpSpPr>
              <p:grpSpPr bwMode="auto">
                <a:xfrm>
                  <a:off x="0" y="4422"/>
                  <a:ext cx="1311" cy="2016"/>
                  <a:chOff x="0" y="4422"/>
                  <a:chExt cx="1311" cy="2016"/>
                </a:xfrm>
              </p:grpSpPr>
              <p:grpSp>
                <p:nvGrpSpPr>
                  <p:cNvPr id="718076" name="Group 252"/>
                  <p:cNvGrpSpPr>
                    <a:grpSpLocks/>
                  </p:cNvGrpSpPr>
                  <p:nvPr/>
                </p:nvGrpSpPr>
                <p:grpSpPr bwMode="auto">
                  <a:xfrm>
                    <a:off x="0" y="4422"/>
                    <a:ext cx="339" cy="384"/>
                    <a:chOff x="0" y="4422"/>
                    <a:chExt cx="339" cy="384"/>
                  </a:xfrm>
                </p:grpSpPr>
                <p:sp>
                  <p:nvSpPr>
                    <p:cNvPr id="718077" name="Rectangle 253"/>
                    <p:cNvSpPr>
                      <a:spLocks noChangeArrowheads="1"/>
                    </p:cNvSpPr>
                    <p:nvPr/>
                  </p:nvSpPr>
                  <p:spPr bwMode="auto">
                    <a:xfrm>
                      <a:off x="43" y="4422"/>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78" name="Rectangle 254"/>
                    <p:cNvSpPr>
                      <a:spLocks noChangeArrowheads="1"/>
                    </p:cNvSpPr>
                    <p:nvPr/>
                  </p:nvSpPr>
                  <p:spPr bwMode="auto">
                    <a:xfrm>
                      <a:off x="0" y="4422"/>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79" name="Group 255"/>
                  <p:cNvGrpSpPr>
                    <a:grpSpLocks/>
                  </p:cNvGrpSpPr>
                  <p:nvPr/>
                </p:nvGrpSpPr>
                <p:grpSpPr bwMode="auto">
                  <a:xfrm>
                    <a:off x="339" y="4422"/>
                    <a:ext cx="296" cy="384"/>
                    <a:chOff x="339" y="4422"/>
                    <a:chExt cx="296" cy="384"/>
                  </a:xfrm>
                </p:grpSpPr>
                <p:sp>
                  <p:nvSpPr>
                    <p:cNvPr id="718080" name="Rectangle 256"/>
                    <p:cNvSpPr>
                      <a:spLocks noChangeArrowheads="1"/>
                    </p:cNvSpPr>
                    <p:nvPr/>
                  </p:nvSpPr>
                  <p:spPr bwMode="auto">
                    <a:xfrm>
                      <a:off x="382" y="442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1"/>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81" name="Rectangle 257"/>
                    <p:cNvSpPr>
                      <a:spLocks noChangeArrowheads="1"/>
                    </p:cNvSpPr>
                    <p:nvPr/>
                  </p:nvSpPr>
                  <p:spPr bwMode="auto">
                    <a:xfrm>
                      <a:off x="339" y="442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82" name="Group 258"/>
                  <p:cNvGrpSpPr>
                    <a:grpSpLocks/>
                  </p:cNvGrpSpPr>
                  <p:nvPr/>
                </p:nvGrpSpPr>
                <p:grpSpPr bwMode="auto">
                  <a:xfrm>
                    <a:off x="635" y="4422"/>
                    <a:ext cx="296" cy="384"/>
                    <a:chOff x="635" y="4422"/>
                    <a:chExt cx="296" cy="384"/>
                  </a:xfrm>
                </p:grpSpPr>
                <p:sp>
                  <p:nvSpPr>
                    <p:cNvPr id="718083" name="Rectangle 259"/>
                    <p:cNvSpPr>
                      <a:spLocks noChangeArrowheads="1"/>
                    </p:cNvSpPr>
                    <p:nvPr/>
                  </p:nvSpPr>
                  <p:spPr bwMode="auto">
                    <a:xfrm>
                      <a:off x="678" y="442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1"/>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84" name="Rectangle 260"/>
                    <p:cNvSpPr>
                      <a:spLocks noChangeArrowheads="1"/>
                    </p:cNvSpPr>
                    <p:nvPr/>
                  </p:nvSpPr>
                  <p:spPr bwMode="auto">
                    <a:xfrm>
                      <a:off x="635" y="442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85" name="Group 261"/>
                  <p:cNvGrpSpPr>
                    <a:grpSpLocks/>
                  </p:cNvGrpSpPr>
                  <p:nvPr/>
                </p:nvGrpSpPr>
                <p:grpSpPr bwMode="auto">
                  <a:xfrm>
                    <a:off x="931" y="4422"/>
                    <a:ext cx="380" cy="384"/>
                    <a:chOff x="931" y="4422"/>
                    <a:chExt cx="380" cy="384"/>
                  </a:xfrm>
                </p:grpSpPr>
                <p:sp>
                  <p:nvSpPr>
                    <p:cNvPr id="718086" name="Rectangle 262"/>
                    <p:cNvSpPr>
                      <a:spLocks noChangeArrowheads="1"/>
                    </p:cNvSpPr>
                    <p:nvPr/>
                  </p:nvSpPr>
                  <p:spPr bwMode="auto">
                    <a:xfrm>
                      <a:off x="974" y="4422"/>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87" name="Rectangle 263"/>
                    <p:cNvSpPr>
                      <a:spLocks noChangeArrowheads="1"/>
                    </p:cNvSpPr>
                    <p:nvPr/>
                  </p:nvSpPr>
                  <p:spPr bwMode="auto">
                    <a:xfrm>
                      <a:off x="931" y="4422"/>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88" name="Group 264"/>
                  <p:cNvGrpSpPr>
                    <a:grpSpLocks/>
                  </p:cNvGrpSpPr>
                  <p:nvPr/>
                </p:nvGrpSpPr>
                <p:grpSpPr bwMode="auto">
                  <a:xfrm>
                    <a:off x="0" y="4806"/>
                    <a:ext cx="339" cy="384"/>
                    <a:chOff x="0" y="4806"/>
                    <a:chExt cx="339" cy="384"/>
                  </a:xfrm>
                </p:grpSpPr>
                <p:sp>
                  <p:nvSpPr>
                    <p:cNvPr id="718089" name="Rectangle 265"/>
                    <p:cNvSpPr>
                      <a:spLocks noChangeArrowheads="1"/>
                    </p:cNvSpPr>
                    <p:nvPr/>
                  </p:nvSpPr>
                  <p:spPr bwMode="auto">
                    <a:xfrm>
                      <a:off x="43" y="4806"/>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90" name="Rectangle 266"/>
                    <p:cNvSpPr>
                      <a:spLocks noChangeArrowheads="1"/>
                    </p:cNvSpPr>
                    <p:nvPr/>
                  </p:nvSpPr>
                  <p:spPr bwMode="auto">
                    <a:xfrm>
                      <a:off x="0" y="4806"/>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91" name="Group 267"/>
                  <p:cNvGrpSpPr>
                    <a:grpSpLocks/>
                  </p:cNvGrpSpPr>
                  <p:nvPr/>
                </p:nvGrpSpPr>
                <p:grpSpPr bwMode="auto">
                  <a:xfrm>
                    <a:off x="339" y="4806"/>
                    <a:ext cx="296" cy="384"/>
                    <a:chOff x="339" y="4806"/>
                    <a:chExt cx="296" cy="384"/>
                  </a:xfrm>
                </p:grpSpPr>
                <p:sp>
                  <p:nvSpPr>
                    <p:cNvPr id="718092" name="Rectangle 268"/>
                    <p:cNvSpPr>
                      <a:spLocks noChangeArrowheads="1"/>
                    </p:cNvSpPr>
                    <p:nvPr/>
                  </p:nvSpPr>
                  <p:spPr bwMode="auto">
                    <a:xfrm>
                      <a:off x="382" y="4806"/>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93" name="Rectangle 269"/>
                    <p:cNvSpPr>
                      <a:spLocks noChangeArrowheads="1"/>
                    </p:cNvSpPr>
                    <p:nvPr/>
                  </p:nvSpPr>
                  <p:spPr bwMode="auto">
                    <a:xfrm>
                      <a:off x="339" y="4806"/>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94" name="Group 270"/>
                  <p:cNvGrpSpPr>
                    <a:grpSpLocks/>
                  </p:cNvGrpSpPr>
                  <p:nvPr/>
                </p:nvGrpSpPr>
                <p:grpSpPr bwMode="auto">
                  <a:xfrm>
                    <a:off x="635" y="4806"/>
                    <a:ext cx="296" cy="384"/>
                    <a:chOff x="635" y="4806"/>
                    <a:chExt cx="296" cy="384"/>
                  </a:xfrm>
                </p:grpSpPr>
                <p:sp>
                  <p:nvSpPr>
                    <p:cNvPr id="718095" name="Rectangle 271"/>
                    <p:cNvSpPr>
                      <a:spLocks noChangeArrowheads="1"/>
                    </p:cNvSpPr>
                    <p:nvPr/>
                  </p:nvSpPr>
                  <p:spPr bwMode="auto">
                    <a:xfrm>
                      <a:off x="678" y="4806"/>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96" name="Rectangle 272"/>
                    <p:cNvSpPr>
                      <a:spLocks noChangeArrowheads="1"/>
                    </p:cNvSpPr>
                    <p:nvPr/>
                  </p:nvSpPr>
                  <p:spPr bwMode="auto">
                    <a:xfrm>
                      <a:off x="635" y="4806"/>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097" name="Group 273"/>
                  <p:cNvGrpSpPr>
                    <a:grpSpLocks/>
                  </p:cNvGrpSpPr>
                  <p:nvPr/>
                </p:nvGrpSpPr>
                <p:grpSpPr bwMode="auto">
                  <a:xfrm>
                    <a:off x="931" y="4806"/>
                    <a:ext cx="380" cy="384"/>
                    <a:chOff x="931" y="4806"/>
                    <a:chExt cx="380" cy="384"/>
                  </a:xfrm>
                </p:grpSpPr>
                <p:sp>
                  <p:nvSpPr>
                    <p:cNvPr id="718098" name="Rectangle 274"/>
                    <p:cNvSpPr>
                      <a:spLocks noChangeArrowheads="1"/>
                    </p:cNvSpPr>
                    <p:nvPr/>
                  </p:nvSpPr>
                  <p:spPr bwMode="auto">
                    <a:xfrm>
                      <a:off x="974" y="4806"/>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099" name="Rectangle 275"/>
                    <p:cNvSpPr>
                      <a:spLocks noChangeArrowheads="1"/>
                    </p:cNvSpPr>
                    <p:nvPr/>
                  </p:nvSpPr>
                  <p:spPr bwMode="auto">
                    <a:xfrm>
                      <a:off x="931" y="4806"/>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00" name="Group 276"/>
                  <p:cNvGrpSpPr>
                    <a:grpSpLocks/>
                  </p:cNvGrpSpPr>
                  <p:nvPr/>
                </p:nvGrpSpPr>
                <p:grpSpPr bwMode="auto">
                  <a:xfrm>
                    <a:off x="0" y="5190"/>
                    <a:ext cx="339" cy="384"/>
                    <a:chOff x="0" y="5190"/>
                    <a:chExt cx="339" cy="384"/>
                  </a:xfrm>
                </p:grpSpPr>
                <p:sp>
                  <p:nvSpPr>
                    <p:cNvPr id="718101" name="Rectangle 277"/>
                    <p:cNvSpPr>
                      <a:spLocks noChangeArrowheads="1"/>
                    </p:cNvSpPr>
                    <p:nvPr/>
                  </p:nvSpPr>
                  <p:spPr bwMode="auto">
                    <a:xfrm>
                      <a:off x="43" y="5190"/>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02" name="Rectangle 278"/>
                    <p:cNvSpPr>
                      <a:spLocks noChangeArrowheads="1"/>
                    </p:cNvSpPr>
                    <p:nvPr/>
                  </p:nvSpPr>
                  <p:spPr bwMode="auto">
                    <a:xfrm>
                      <a:off x="0" y="5190"/>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03" name="Group 279"/>
                  <p:cNvGrpSpPr>
                    <a:grpSpLocks/>
                  </p:cNvGrpSpPr>
                  <p:nvPr/>
                </p:nvGrpSpPr>
                <p:grpSpPr bwMode="auto">
                  <a:xfrm>
                    <a:off x="339" y="5190"/>
                    <a:ext cx="296" cy="384"/>
                    <a:chOff x="339" y="5190"/>
                    <a:chExt cx="296" cy="384"/>
                  </a:xfrm>
                </p:grpSpPr>
                <p:sp>
                  <p:nvSpPr>
                    <p:cNvPr id="718104" name="Rectangle 280"/>
                    <p:cNvSpPr>
                      <a:spLocks noChangeArrowheads="1"/>
                    </p:cNvSpPr>
                    <p:nvPr/>
                  </p:nvSpPr>
                  <p:spPr bwMode="auto">
                    <a:xfrm>
                      <a:off x="382" y="519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05" name="Rectangle 281"/>
                    <p:cNvSpPr>
                      <a:spLocks noChangeArrowheads="1"/>
                    </p:cNvSpPr>
                    <p:nvPr/>
                  </p:nvSpPr>
                  <p:spPr bwMode="auto">
                    <a:xfrm>
                      <a:off x="339" y="519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06" name="Group 282"/>
                  <p:cNvGrpSpPr>
                    <a:grpSpLocks/>
                  </p:cNvGrpSpPr>
                  <p:nvPr/>
                </p:nvGrpSpPr>
                <p:grpSpPr bwMode="auto">
                  <a:xfrm>
                    <a:off x="635" y="5190"/>
                    <a:ext cx="296" cy="384"/>
                    <a:chOff x="635" y="5190"/>
                    <a:chExt cx="296" cy="384"/>
                  </a:xfrm>
                </p:grpSpPr>
                <p:sp>
                  <p:nvSpPr>
                    <p:cNvPr id="718107" name="Rectangle 283"/>
                    <p:cNvSpPr>
                      <a:spLocks noChangeArrowheads="1"/>
                    </p:cNvSpPr>
                    <p:nvPr/>
                  </p:nvSpPr>
                  <p:spPr bwMode="auto">
                    <a:xfrm>
                      <a:off x="678" y="519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08" name="Rectangle 284"/>
                    <p:cNvSpPr>
                      <a:spLocks noChangeArrowheads="1"/>
                    </p:cNvSpPr>
                    <p:nvPr/>
                  </p:nvSpPr>
                  <p:spPr bwMode="auto">
                    <a:xfrm>
                      <a:off x="635" y="519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09" name="Group 285"/>
                  <p:cNvGrpSpPr>
                    <a:grpSpLocks/>
                  </p:cNvGrpSpPr>
                  <p:nvPr/>
                </p:nvGrpSpPr>
                <p:grpSpPr bwMode="auto">
                  <a:xfrm>
                    <a:off x="931" y="5190"/>
                    <a:ext cx="380" cy="384"/>
                    <a:chOff x="931" y="5190"/>
                    <a:chExt cx="380" cy="384"/>
                  </a:xfrm>
                </p:grpSpPr>
                <p:sp>
                  <p:nvSpPr>
                    <p:cNvPr id="718110" name="Rectangle 286"/>
                    <p:cNvSpPr>
                      <a:spLocks noChangeArrowheads="1"/>
                    </p:cNvSpPr>
                    <p:nvPr/>
                  </p:nvSpPr>
                  <p:spPr bwMode="auto">
                    <a:xfrm>
                      <a:off x="974" y="5190"/>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e</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11" name="Rectangle 287"/>
                    <p:cNvSpPr>
                      <a:spLocks noChangeArrowheads="1"/>
                    </p:cNvSpPr>
                    <p:nvPr/>
                  </p:nvSpPr>
                  <p:spPr bwMode="auto">
                    <a:xfrm>
                      <a:off x="931" y="5190"/>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12" name="Group 288"/>
                  <p:cNvGrpSpPr>
                    <a:grpSpLocks/>
                  </p:cNvGrpSpPr>
                  <p:nvPr/>
                </p:nvGrpSpPr>
                <p:grpSpPr bwMode="auto">
                  <a:xfrm>
                    <a:off x="0" y="5574"/>
                    <a:ext cx="339" cy="384"/>
                    <a:chOff x="0" y="5574"/>
                    <a:chExt cx="339" cy="384"/>
                  </a:xfrm>
                </p:grpSpPr>
                <p:sp>
                  <p:nvSpPr>
                    <p:cNvPr id="718113" name="Rectangle 289"/>
                    <p:cNvSpPr>
                      <a:spLocks noChangeArrowheads="1"/>
                    </p:cNvSpPr>
                    <p:nvPr/>
                  </p:nvSpPr>
                  <p:spPr bwMode="auto">
                    <a:xfrm>
                      <a:off x="43" y="5574"/>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14" name="Rectangle 290"/>
                    <p:cNvSpPr>
                      <a:spLocks noChangeArrowheads="1"/>
                    </p:cNvSpPr>
                    <p:nvPr/>
                  </p:nvSpPr>
                  <p:spPr bwMode="auto">
                    <a:xfrm>
                      <a:off x="0" y="5574"/>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15" name="Group 291"/>
                  <p:cNvGrpSpPr>
                    <a:grpSpLocks/>
                  </p:cNvGrpSpPr>
                  <p:nvPr/>
                </p:nvGrpSpPr>
                <p:grpSpPr bwMode="auto">
                  <a:xfrm>
                    <a:off x="339" y="5574"/>
                    <a:ext cx="296" cy="384"/>
                    <a:chOff x="339" y="5574"/>
                    <a:chExt cx="296" cy="384"/>
                  </a:xfrm>
                </p:grpSpPr>
                <p:sp>
                  <p:nvSpPr>
                    <p:cNvPr id="718116" name="Rectangle 292"/>
                    <p:cNvSpPr>
                      <a:spLocks noChangeArrowheads="1"/>
                    </p:cNvSpPr>
                    <p:nvPr/>
                  </p:nvSpPr>
                  <p:spPr bwMode="auto">
                    <a:xfrm>
                      <a:off x="382" y="5574"/>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17" name="Rectangle 293"/>
                    <p:cNvSpPr>
                      <a:spLocks noChangeArrowheads="1"/>
                    </p:cNvSpPr>
                    <p:nvPr/>
                  </p:nvSpPr>
                  <p:spPr bwMode="auto">
                    <a:xfrm>
                      <a:off x="339" y="5574"/>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18" name="Group 294"/>
                  <p:cNvGrpSpPr>
                    <a:grpSpLocks/>
                  </p:cNvGrpSpPr>
                  <p:nvPr/>
                </p:nvGrpSpPr>
                <p:grpSpPr bwMode="auto">
                  <a:xfrm>
                    <a:off x="635" y="5574"/>
                    <a:ext cx="296" cy="384"/>
                    <a:chOff x="635" y="5574"/>
                    <a:chExt cx="296" cy="384"/>
                  </a:xfrm>
                </p:grpSpPr>
                <p:sp>
                  <p:nvSpPr>
                    <p:cNvPr id="718119" name="Rectangle 295"/>
                    <p:cNvSpPr>
                      <a:spLocks noChangeArrowheads="1"/>
                    </p:cNvSpPr>
                    <p:nvPr/>
                  </p:nvSpPr>
                  <p:spPr bwMode="auto">
                    <a:xfrm>
                      <a:off x="678" y="5574"/>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20" name="Rectangle 296"/>
                    <p:cNvSpPr>
                      <a:spLocks noChangeArrowheads="1"/>
                    </p:cNvSpPr>
                    <p:nvPr/>
                  </p:nvSpPr>
                  <p:spPr bwMode="auto">
                    <a:xfrm>
                      <a:off x="635" y="5574"/>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21" name="Group 297"/>
                  <p:cNvGrpSpPr>
                    <a:grpSpLocks/>
                  </p:cNvGrpSpPr>
                  <p:nvPr/>
                </p:nvGrpSpPr>
                <p:grpSpPr bwMode="auto">
                  <a:xfrm>
                    <a:off x="931" y="5574"/>
                    <a:ext cx="380" cy="384"/>
                    <a:chOff x="931" y="5574"/>
                    <a:chExt cx="380" cy="384"/>
                  </a:xfrm>
                </p:grpSpPr>
                <p:sp>
                  <p:nvSpPr>
                    <p:cNvPr id="718122" name="Rectangle 298"/>
                    <p:cNvSpPr>
                      <a:spLocks noChangeArrowheads="1"/>
                    </p:cNvSpPr>
                    <p:nvPr/>
                  </p:nvSpPr>
                  <p:spPr bwMode="auto">
                    <a:xfrm>
                      <a:off x="974" y="5574"/>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23" name="Rectangle 299"/>
                    <p:cNvSpPr>
                      <a:spLocks noChangeArrowheads="1"/>
                    </p:cNvSpPr>
                    <p:nvPr/>
                  </p:nvSpPr>
                  <p:spPr bwMode="auto">
                    <a:xfrm>
                      <a:off x="931" y="5574"/>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24" name="Group 300"/>
                  <p:cNvGrpSpPr>
                    <a:grpSpLocks/>
                  </p:cNvGrpSpPr>
                  <p:nvPr/>
                </p:nvGrpSpPr>
                <p:grpSpPr bwMode="auto">
                  <a:xfrm>
                    <a:off x="0" y="5958"/>
                    <a:ext cx="339" cy="480"/>
                    <a:chOff x="0" y="5958"/>
                    <a:chExt cx="339" cy="480"/>
                  </a:xfrm>
                </p:grpSpPr>
                <p:sp>
                  <p:nvSpPr>
                    <p:cNvPr id="718125" name="Rectangle 301"/>
                    <p:cNvSpPr>
                      <a:spLocks noChangeArrowheads="1"/>
                    </p:cNvSpPr>
                    <p:nvPr/>
                  </p:nvSpPr>
                  <p:spPr bwMode="auto">
                    <a:xfrm>
                      <a:off x="43" y="5958"/>
                      <a:ext cx="253"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2400" b="1">
                          <a:solidFill>
                            <a:schemeClr val="bg2"/>
                          </a:solidFill>
                        </a:rPr>
                        <a:t>null</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26" name="Rectangle 302"/>
                    <p:cNvSpPr>
                      <a:spLocks noChangeArrowheads="1"/>
                    </p:cNvSpPr>
                    <p:nvPr/>
                  </p:nvSpPr>
                  <p:spPr bwMode="auto">
                    <a:xfrm>
                      <a:off x="0" y="5958"/>
                      <a:ext cx="33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27" name="Group 303"/>
                  <p:cNvGrpSpPr>
                    <a:grpSpLocks/>
                  </p:cNvGrpSpPr>
                  <p:nvPr/>
                </p:nvGrpSpPr>
                <p:grpSpPr bwMode="auto">
                  <a:xfrm>
                    <a:off x="339" y="5958"/>
                    <a:ext cx="296" cy="480"/>
                    <a:chOff x="339" y="5958"/>
                    <a:chExt cx="296" cy="480"/>
                  </a:xfrm>
                </p:grpSpPr>
                <p:sp>
                  <p:nvSpPr>
                    <p:cNvPr id="718128" name="Rectangle 304"/>
                    <p:cNvSpPr>
                      <a:spLocks noChangeArrowheads="1"/>
                    </p:cNvSpPr>
                    <p:nvPr/>
                  </p:nvSpPr>
                  <p:spPr bwMode="auto">
                    <a:xfrm>
                      <a:off x="382" y="5958"/>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e</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29" name="Rectangle 305"/>
                    <p:cNvSpPr>
                      <a:spLocks noChangeArrowheads="1"/>
                    </p:cNvSpPr>
                    <p:nvPr/>
                  </p:nvSpPr>
                  <p:spPr bwMode="auto">
                    <a:xfrm>
                      <a:off x="339" y="5958"/>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30" name="Group 306"/>
                  <p:cNvGrpSpPr>
                    <a:grpSpLocks/>
                  </p:cNvGrpSpPr>
                  <p:nvPr/>
                </p:nvGrpSpPr>
                <p:grpSpPr bwMode="auto">
                  <a:xfrm>
                    <a:off x="635" y="5958"/>
                    <a:ext cx="296" cy="480"/>
                    <a:chOff x="635" y="5958"/>
                    <a:chExt cx="296" cy="480"/>
                  </a:xfrm>
                </p:grpSpPr>
                <p:sp>
                  <p:nvSpPr>
                    <p:cNvPr id="718131" name="Rectangle 307"/>
                    <p:cNvSpPr>
                      <a:spLocks noChangeArrowheads="1"/>
                    </p:cNvSpPr>
                    <p:nvPr/>
                  </p:nvSpPr>
                  <p:spPr bwMode="auto">
                    <a:xfrm>
                      <a:off x="678" y="5958"/>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f</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32" name="Rectangle 308"/>
                    <p:cNvSpPr>
                      <a:spLocks noChangeArrowheads="1"/>
                    </p:cNvSpPr>
                    <p:nvPr/>
                  </p:nvSpPr>
                  <p:spPr bwMode="auto">
                    <a:xfrm>
                      <a:off x="635" y="5958"/>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33" name="Group 309"/>
                  <p:cNvGrpSpPr>
                    <a:grpSpLocks/>
                  </p:cNvGrpSpPr>
                  <p:nvPr/>
                </p:nvGrpSpPr>
                <p:grpSpPr bwMode="auto">
                  <a:xfrm>
                    <a:off x="931" y="5958"/>
                    <a:ext cx="380" cy="480"/>
                    <a:chOff x="931" y="5958"/>
                    <a:chExt cx="380" cy="480"/>
                  </a:xfrm>
                </p:grpSpPr>
                <p:sp>
                  <p:nvSpPr>
                    <p:cNvPr id="718134" name="Rectangle 310"/>
                    <p:cNvSpPr>
                      <a:spLocks noChangeArrowheads="1"/>
                    </p:cNvSpPr>
                    <p:nvPr/>
                  </p:nvSpPr>
                  <p:spPr bwMode="auto">
                    <a:xfrm>
                      <a:off x="974" y="5958"/>
                      <a:ext cx="29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g</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718135" name="Rectangle 311"/>
                    <p:cNvSpPr>
                      <a:spLocks noChangeArrowheads="1"/>
                    </p:cNvSpPr>
                    <p:nvPr/>
                  </p:nvSpPr>
                  <p:spPr bwMode="auto">
                    <a:xfrm>
                      <a:off x="931" y="5958"/>
                      <a:ext cx="38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718136" name="Rectangle 312"/>
                <p:cNvSpPr>
                  <a:spLocks noChangeArrowheads="1"/>
                </p:cNvSpPr>
                <p:nvPr/>
              </p:nvSpPr>
              <p:spPr bwMode="auto">
                <a:xfrm>
                  <a:off x="-3" y="4419"/>
                  <a:ext cx="1317" cy="202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137" name="Group 313"/>
              <p:cNvGrpSpPr>
                <a:grpSpLocks/>
              </p:cNvGrpSpPr>
              <p:nvPr/>
            </p:nvGrpSpPr>
            <p:grpSpPr bwMode="auto">
              <a:xfrm>
                <a:off x="3867" y="4110"/>
                <a:ext cx="283" cy="139"/>
                <a:chOff x="4935" y="6432"/>
                <a:chExt cx="315" cy="156"/>
              </a:xfrm>
            </p:grpSpPr>
            <p:sp>
              <p:nvSpPr>
                <p:cNvPr id="718138" name="AutoShape 314"/>
                <p:cNvSpPr>
                  <a:spLocks noChangeArrowheads="1"/>
                </p:cNvSpPr>
                <p:nvPr/>
              </p:nvSpPr>
              <p:spPr bwMode="auto">
                <a:xfrm rot="-5400000">
                  <a:off x="4962" y="6405"/>
                  <a:ext cx="156" cy="210"/>
                </a:xfrm>
                <a:prstGeom prst="flowChartCollate">
                  <a:avLst/>
                </a:prstGeom>
                <a:solidFill>
                  <a:srgbClr val="FFFFFF"/>
                </a:solidFill>
                <a:ln w="28575">
                  <a:solidFill>
                    <a:schemeClr val="bg2"/>
                  </a:solidFill>
                  <a:miter lim="800000"/>
                  <a:headEnd/>
                  <a:tailEnd/>
                </a:ln>
              </p:spPr>
              <p:txBody>
                <a:bodyPr/>
                <a:lstStyle/>
                <a:p>
                  <a:endParaRPr lang="zh-CN" altLang="en-US"/>
                </a:p>
              </p:txBody>
            </p:sp>
            <p:sp>
              <p:nvSpPr>
                <p:cNvPr id="718139" name="Line 315"/>
                <p:cNvSpPr>
                  <a:spLocks noChangeShapeType="1"/>
                </p:cNvSpPr>
                <p:nvPr/>
              </p:nvSpPr>
              <p:spPr bwMode="auto">
                <a:xfrm>
                  <a:off x="5145" y="6432"/>
                  <a:ext cx="105"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140" name="Line 316"/>
                <p:cNvSpPr>
                  <a:spLocks noChangeShapeType="1"/>
                </p:cNvSpPr>
                <p:nvPr/>
              </p:nvSpPr>
              <p:spPr bwMode="auto">
                <a:xfrm>
                  <a:off x="5145" y="6588"/>
                  <a:ext cx="105"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718141" name="Rectangle 317"/>
            <p:cNvSpPr>
              <a:spLocks noChangeArrowheads="1"/>
            </p:cNvSpPr>
            <p:nvPr/>
          </p:nvSpPr>
          <p:spPr bwMode="auto">
            <a:xfrm>
              <a:off x="3665" y="3702"/>
              <a:ext cx="1920" cy="28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718142" name="AutoShape 318">
            <a:hlinkClick r:id="rId2" action="ppaction://hlinksldjump"/>
          </p:cNvPr>
          <p:cNvSpPr>
            <a:spLocks noChangeArrowheads="1"/>
          </p:cNvSpPr>
          <p:nvPr/>
        </p:nvSpPr>
        <p:spPr bwMode="auto">
          <a:xfrm flipV="1">
            <a:off x="8747125" y="6354763"/>
            <a:ext cx="396875" cy="503237"/>
          </a:xfrm>
          <a:prstGeom prst="curvedLeftArrow">
            <a:avLst>
              <a:gd name="adj1" fmla="val 25360"/>
              <a:gd name="adj2" fmla="val 50720"/>
              <a:gd name="adj3" fmla="val 33333"/>
            </a:avLst>
          </a:prstGeom>
          <a:solidFill>
            <a:schemeClr val="bg1"/>
          </a:solidFill>
          <a:ln>
            <a:noFill/>
          </a:ln>
          <a:effectLst/>
          <a:extLs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8147"/>
                                        </p:tgtEl>
                                        <p:attrNameLst>
                                          <p:attrName>style.visibility</p:attrName>
                                        </p:attrNameLst>
                                      </p:cBhvr>
                                      <p:to>
                                        <p:strVal val="visible"/>
                                      </p:to>
                                    </p:set>
                                    <p:animEffect transition="in" filter="blinds(horizontal)">
                                      <p:cBhvr>
                                        <p:cTn id="7" dur="500"/>
                                        <p:tgtEl>
                                          <p:spTgt spid="718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8146"/>
                                        </p:tgtEl>
                                        <p:attrNameLst>
                                          <p:attrName>style.visibility</p:attrName>
                                        </p:attrNameLst>
                                      </p:cBhvr>
                                      <p:to>
                                        <p:strVal val="visible"/>
                                      </p:to>
                                    </p:set>
                                    <p:animEffect transition="in" filter="blinds(horizontal)">
                                      <p:cBhvr>
                                        <p:cTn id="12" dur="500"/>
                                        <p:tgtEl>
                                          <p:spTgt spid="71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142875" y="106363"/>
            <a:ext cx="8893175" cy="202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20000"/>
              </a:lnSpc>
            </a:pPr>
            <a:r>
              <a:rPr lang="en-US" altLang="zh-CN" sz="2400" b="1">
                <a:solidFill>
                  <a:schemeClr val="bg1"/>
                </a:solidFill>
              </a:rPr>
              <a:t>  2. </a:t>
            </a:r>
            <a:r>
              <a:rPr lang="zh-CN" altLang="en-US" sz="2400" b="1">
                <a:solidFill>
                  <a:schemeClr val="bg1"/>
                </a:solidFill>
              </a:rPr>
              <a:t>外部并（</a:t>
            </a:r>
            <a:r>
              <a:rPr lang="en-US" altLang="zh-CN" sz="2400" b="1">
                <a:solidFill>
                  <a:schemeClr val="bg1"/>
                </a:solidFill>
              </a:rPr>
              <a:t>outer  union</a:t>
            </a:r>
            <a:r>
              <a:rPr lang="zh-CN" altLang="en-US" sz="2400" b="1">
                <a:solidFill>
                  <a:schemeClr val="bg1"/>
                </a:solidFill>
              </a:rPr>
              <a:t>）</a:t>
            </a:r>
          </a:p>
          <a:p>
            <a:pPr eaLnBrk="0" hangingPunct="0">
              <a:lnSpc>
                <a:spcPct val="120000"/>
              </a:lnSpc>
            </a:pPr>
            <a:r>
              <a:rPr lang="zh-CN" altLang="en-US" sz="2400" b="1">
                <a:solidFill>
                  <a:schemeClr val="bg2"/>
                </a:solidFill>
              </a:rPr>
              <a:t>   </a:t>
            </a:r>
            <a:r>
              <a:rPr lang="zh-CN" altLang="en-US" sz="2400" b="1">
                <a:solidFill>
                  <a:srgbClr val="660033"/>
                </a:solidFill>
              </a:rPr>
              <a:t>如果</a:t>
            </a:r>
            <a:r>
              <a:rPr lang="en-US" altLang="zh-CN" sz="2400" b="1">
                <a:solidFill>
                  <a:srgbClr val="660033"/>
                </a:solidFill>
              </a:rPr>
              <a:t>R</a:t>
            </a:r>
            <a:r>
              <a:rPr lang="zh-CN" altLang="en-US" sz="2400" b="1">
                <a:solidFill>
                  <a:srgbClr val="660033"/>
                </a:solidFill>
              </a:rPr>
              <a:t>和</a:t>
            </a:r>
            <a:r>
              <a:rPr lang="en-US" altLang="zh-CN" sz="2400" b="1">
                <a:solidFill>
                  <a:srgbClr val="660033"/>
                </a:solidFill>
              </a:rPr>
              <a:t>S</a:t>
            </a:r>
            <a:r>
              <a:rPr lang="zh-CN" altLang="en-US" sz="2400" b="1">
                <a:solidFill>
                  <a:srgbClr val="660033"/>
                </a:solidFill>
              </a:rPr>
              <a:t>的关系模式不同，</a:t>
            </a:r>
            <a:r>
              <a:rPr lang="zh-CN" altLang="en-US" sz="2400" b="1">
                <a:solidFill>
                  <a:srgbClr val="000099"/>
                </a:solidFill>
              </a:rPr>
              <a:t>构成的新关系属性有</a:t>
            </a:r>
            <a:r>
              <a:rPr lang="en-US" altLang="zh-CN" sz="2400" b="1">
                <a:solidFill>
                  <a:srgbClr val="000099"/>
                </a:solidFill>
              </a:rPr>
              <a:t>R</a:t>
            </a:r>
            <a:r>
              <a:rPr lang="zh-CN" altLang="en-US" sz="2400" b="1">
                <a:solidFill>
                  <a:srgbClr val="000099"/>
                </a:solidFill>
              </a:rPr>
              <a:t>和</a:t>
            </a:r>
            <a:r>
              <a:rPr lang="en-US" altLang="zh-CN" sz="2400" b="1">
                <a:solidFill>
                  <a:srgbClr val="000099"/>
                </a:solidFill>
              </a:rPr>
              <a:t>S</a:t>
            </a:r>
            <a:r>
              <a:rPr lang="zh-CN" altLang="en-US" sz="2400" b="1">
                <a:solidFill>
                  <a:srgbClr val="000099"/>
                </a:solidFill>
              </a:rPr>
              <a:t>的所有属性组成（公共属性只取一次），</a:t>
            </a:r>
            <a:r>
              <a:rPr lang="zh-CN" altLang="en-US" sz="2400" b="1">
                <a:solidFill>
                  <a:srgbClr val="660033"/>
                </a:solidFill>
              </a:rPr>
              <a:t>新关系的元组由属于</a:t>
            </a:r>
            <a:r>
              <a:rPr lang="en-US" altLang="zh-CN" sz="2400" b="1">
                <a:solidFill>
                  <a:srgbClr val="660033"/>
                </a:solidFill>
              </a:rPr>
              <a:t>R</a:t>
            </a:r>
            <a:r>
              <a:rPr lang="zh-CN" altLang="en-US" sz="2400" b="1">
                <a:solidFill>
                  <a:srgbClr val="660033"/>
                </a:solidFill>
              </a:rPr>
              <a:t>或属于</a:t>
            </a:r>
            <a:r>
              <a:rPr lang="en-US" altLang="zh-CN" sz="2400" b="1">
                <a:solidFill>
                  <a:srgbClr val="660033"/>
                </a:solidFill>
              </a:rPr>
              <a:t>S</a:t>
            </a:r>
            <a:r>
              <a:rPr lang="zh-CN" altLang="en-US" sz="2400" b="1">
                <a:solidFill>
                  <a:srgbClr val="660033"/>
                </a:solidFill>
              </a:rPr>
              <a:t>的元组构成，同时元组在新增加的属性上填上空值</a:t>
            </a:r>
            <a:r>
              <a:rPr lang="en-US" altLang="zh-CN" sz="2400" b="1">
                <a:solidFill>
                  <a:srgbClr val="660033"/>
                </a:solidFill>
              </a:rPr>
              <a:t>(null)</a:t>
            </a:r>
            <a:r>
              <a:rPr lang="zh-CN" altLang="en-US" sz="2400" b="1">
                <a:solidFill>
                  <a:srgbClr val="660033"/>
                </a:solidFill>
              </a:rPr>
              <a:t>。</a:t>
            </a:r>
          </a:p>
        </p:txBody>
      </p:sp>
      <p:sp>
        <p:nvSpPr>
          <p:cNvPr id="611431" name="Rectangle 103"/>
          <p:cNvSpPr>
            <a:spLocks noChangeArrowheads="1"/>
          </p:cNvSpPr>
          <p:nvPr/>
        </p:nvSpPr>
        <p:spPr bwMode="auto">
          <a:xfrm>
            <a:off x="2286000" y="4572000"/>
            <a:ext cx="37338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nvGrpSpPr>
          <p:cNvPr id="611433" name="Group 105"/>
          <p:cNvGrpSpPr>
            <a:grpSpLocks/>
          </p:cNvGrpSpPr>
          <p:nvPr/>
        </p:nvGrpSpPr>
        <p:grpSpPr bwMode="auto">
          <a:xfrm>
            <a:off x="539750" y="2276475"/>
            <a:ext cx="8210550" cy="4114800"/>
            <a:chOff x="384" y="1728"/>
            <a:chExt cx="3744" cy="2400"/>
          </a:xfrm>
        </p:grpSpPr>
        <p:grpSp>
          <p:nvGrpSpPr>
            <p:cNvPr id="611429" name="Group 101"/>
            <p:cNvGrpSpPr>
              <a:grpSpLocks/>
            </p:cNvGrpSpPr>
            <p:nvPr/>
          </p:nvGrpSpPr>
          <p:grpSpPr bwMode="auto">
            <a:xfrm>
              <a:off x="384" y="1728"/>
              <a:ext cx="3744" cy="2400"/>
              <a:chOff x="-3" y="-3"/>
              <a:chExt cx="1317" cy="3462"/>
            </a:xfrm>
          </p:grpSpPr>
          <p:grpSp>
            <p:nvGrpSpPr>
              <p:cNvPr id="611427" name="Group 99"/>
              <p:cNvGrpSpPr>
                <a:grpSpLocks/>
              </p:cNvGrpSpPr>
              <p:nvPr/>
            </p:nvGrpSpPr>
            <p:grpSpPr bwMode="auto">
              <a:xfrm>
                <a:off x="0" y="0"/>
                <a:ext cx="1311" cy="3456"/>
                <a:chOff x="0" y="0"/>
                <a:chExt cx="1311" cy="3456"/>
              </a:xfrm>
            </p:grpSpPr>
            <p:grpSp>
              <p:nvGrpSpPr>
                <p:cNvPr id="611364" name="Group 36"/>
                <p:cNvGrpSpPr>
                  <a:grpSpLocks/>
                </p:cNvGrpSpPr>
                <p:nvPr/>
              </p:nvGrpSpPr>
              <p:grpSpPr bwMode="auto">
                <a:xfrm>
                  <a:off x="0" y="0"/>
                  <a:ext cx="339" cy="384"/>
                  <a:chOff x="0" y="0"/>
                  <a:chExt cx="339" cy="384"/>
                </a:xfrm>
              </p:grpSpPr>
              <p:sp>
                <p:nvSpPr>
                  <p:cNvPr id="611331" name="Rectangle 3"/>
                  <p:cNvSpPr>
                    <a:spLocks noChangeArrowheads="1"/>
                  </p:cNvSpPr>
                  <p:nvPr/>
                </p:nvSpPr>
                <p:spPr bwMode="auto">
                  <a:xfrm>
                    <a:off x="43" y="0"/>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363" name="Rectangle 35"/>
                  <p:cNvSpPr>
                    <a:spLocks noChangeArrowheads="1"/>
                  </p:cNvSpPr>
                  <p:nvPr/>
                </p:nvSpPr>
                <p:spPr bwMode="auto">
                  <a:xfrm>
                    <a:off x="0" y="0"/>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66" name="Group 38"/>
                <p:cNvGrpSpPr>
                  <a:grpSpLocks/>
                </p:cNvGrpSpPr>
                <p:nvPr/>
              </p:nvGrpSpPr>
              <p:grpSpPr bwMode="auto">
                <a:xfrm>
                  <a:off x="339" y="0"/>
                  <a:ext cx="296" cy="384"/>
                  <a:chOff x="339" y="0"/>
                  <a:chExt cx="296" cy="384"/>
                </a:xfrm>
              </p:grpSpPr>
              <p:sp>
                <p:nvSpPr>
                  <p:cNvPr id="611332" name="Rectangle 4"/>
                  <p:cNvSpPr>
                    <a:spLocks noChangeArrowheads="1"/>
                  </p:cNvSpPr>
                  <p:nvPr/>
                </p:nvSpPr>
                <p:spPr bwMode="auto">
                  <a:xfrm>
                    <a:off x="382" y="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365" name="Rectangle 37"/>
                  <p:cNvSpPr>
                    <a:spLocks noChangeArrowheads="1"/>
                  </p:cNvSpPr>
                  <p:nvPr/>
                </p:nvSpPr>
                <p:spPr bwMode="auto">
                  <a:xfrm>
                    <a:off x="339" y="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68" name="Group 40"/>
                <p:cNvGrpSpPr>
                  <a:grpSpLocks/>
                </p:cNvGrpSpPr>
                <p:nvPr/>
              </p:nvGrpSpPr>
              <p:grpSpPr bwMode="auto">
                <a:xfrm>
                  <a:off x="635" y="0"/>
                  <a:ext cx="296" cy="384"/>
                  <a:chOff x="635" y="0"/>
                  <a:chExt cx="296" cy="384"/>
                </a:xfrm>
              </p:grpSpPr>
              <p:sp>
                <p:nvSpPr>
                  <p:cNvPr id="611333" name="Rectangle 5"/>
                  <p:cNvSpPr>
                    <a:spLocks noChangeArrowheads="1"/>
                  </p:cNvSpPr>
                  <p:nvPr/>
                </p:nvSpPr>
                <p:spPr bwMode="auto">
                  <a:xfrm>
                    <a:off x="678" y="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367" name="Rectangle 39"/>
                  <p:cNvSpPr>
                    <a:spLocks noChangeArrowheads="1"/>
                  </p:cNvSpPr>
                  <p:nvPr/>
                </p:nvSpPr>
                <p:spPr bwMode="auto">
                  <a:xfrm>
                    <a:off x="635" y="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70" name="Group 42"/>
                <p:cNvGrpSpPr>
                  <a:grpSpLocks/>
                </p:cNvGrpSpPr>
                <p:nvPr/>
              </p:nvGrpSpPr>
              <p:grpSpPr bwMode="auto">
                <a:xfrm>
                  <a:off x="931" y="0"/>
                  <a:ext cx="380" cy="384"/>
                  <a:chOff x="931" y="0"/>
                  <a:chExt cx="380" cy="384"/>
                </a:xfrm>
              </p:grpSpPr>
              <p:sp>
                <p:nvSpPr>
                  <p:cNvPr id="611334" name="Rectangle 6"/>
                  <p:cNvSpPr>
                    <a:spLocks noChangeArrowheads="1"/>
                  </p:cNvSpPr>
                  <p:nvPr/>
                </p:nvSpPr>
                <p:spPr bwMode="auto">
                  <a:xfrm>
                    <a:off x="974" y="0"/>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369" name="Rectangle 41"/>
                  <p:cNvSpPr>
                    <a:spLocks noChangeArrowheads="1"/>
                  </p:cNvSpPr>
                  <p:nvPr/>
                </p:nvSpPr>
                <p:spPr bwMode="auto">
                  <a:xfrm>
                    <a:off x="931" y="0"/>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72" name="Group 44"/>
                <p:cNvGrpSpPr>
                  <a:grpSpLocks/>
                </p:cNvGrpSpPr>
                <p:nvPr/>
              </p:nvGrpSpPr>
              <p:grpSpPr bwMode="auto">
                <a:xfrm>
                  <a:off x="0" y="384"/>
                  <a:ext cx="339" cy="384"/>
                  <a:chOff x="0" y="384"/>
                  <a:chExt cx="339" cy="384"/>
                </a:xfrm>
              </p:grpSpPr>
              <p:sp>
                <p:nvSpPr>
                  <p:cNvPr id="611335" name="Rectangle 7"/>
                  <p:cNvSpPr>
                    <a:spLocks noChangeArrowheads="1"/>
                  </p:cNvSpPr>
                  <p:nvPr/>
                </p:nvSpPr>
                <p:spPr bwMode="auto">
                  <a:xfrm>
                    <a:off x="43" y="384"/>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rgbClr val="000099"/>
                        </a:solidFill>
                      </a:rPr>
                      <a:t>a</a:t>
                    </a:r>
                  </a:p>
                  <a:p>
                    <a:pPr algn="ctr" eaLnBrk="0" hangingPunct="0">
                      <a:lnSpc>
                        <a:spcPct val="100000"/>
                      </a:lnSpc>
                      <a:spcBef>
                        <a:spcPct val="0"/>
                      </a:spcBef>
                    </a:pPr>
                    <a:endParaRPr lang="en-US" altLang="zh-CN" sz="3200" b="1">
                      <a:solidFill>
                        <a:srgbClr val="000099"/>
                      </a:solidFill>
                      <a:latin typeface="Times New Roman" pitchFamily="18" charset="0"/>
                    </a:endParaRPr>
                  </a:p>
                </p:txBody>
              </p:sp>
              <p:sp>
                <p:nvSpPr>
                  <p:cNvPr id="611371" name="Rectangle 43"/>
                  <p:cNvSpPr>
                    <a:spLocks noChangeArrowheads="1"/>
                  </p:cNvSpPr>
                  <p:nvPr/>
                </p:nvSpPr>
                <p:spPr bwMode="auto">
                  <a:xfrm>
                    <a:off x="0" y="384"/>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74" name="Group 46"/>
                <p:cNvGrpSpPr>
                  <a:grpSpLocks/>
                </p:cNvGrpSpPr>
                <p:nvPr/>
              </p:nvGrpSpPr>
              <p:grpSpPr bwMode="auto">
                <a:xfrm>
                  <a:off x="339" y="384"/>
                  <a:ext cx="296" cy="384"/>
                  <a:chOff x="339" y="384"/>
                  <a:chExt cx="296" cy="384"/>
                </a:xfrm>
              </p:grpSpPr>
              <p:sp>
                <p:nvSpPr>
                  <p:cNvPr id="611336" name="Rectangle 8"/>
                  <p:cNvSpPr>
                    <a:spLocks noChangeArrowheads="1"/>
                  </p:cNvSpPr>
                  <p:nvPr/>
                </p:nvSpPr>
                <p:spPr bwMode="auto">
                  <a:xfrm>
                    <a:off x="382" y="384"/>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rgbClr val="000099"/>
                        </a:solidFill>
                      </a:rPr>
                      <a:t>b</a:t>
                    </a:r>
                  </a:p>
                  <a:p>
                    <a:pPr algn="ctr" eaLnBrk="0" hangingPunct="0">
                      <a:lnSpc>
                        <a:spcPct val="100000"/>
                      </a:lnSpc>
                      <a:spcBef>
                        <a:spcPct val="0"/>
                      </a:spcBef>
                    </a:pPr>
                    <a:endParaRPr lang="en-US" altLang="zh-CN" sz="3200" b="1">
                      <a:solidFill>
                        <a:srgbClr val="000099"/>
                      </a:solidFill>
                      <a:latin typeface="Times New Roman" pitchFamily="18" charset="0"/>
                    </a:endParaRPr>
                  </a:p>
                </p:txBody>
              </p:sp>
              <p:sp>
                <p:nvSpPr>
                  <p:cNvPr id="611373" name="Rectangle 45"/>
                  <p:cNvSpPr>
                    <a:spLocks noChangeArrowheads="1"/>
                  </p:cNvSpPr>
                  <p:nvPr/>
                </p:nvSpPr>
                <p:spPr bwMode="auto">
                  <a:xfrm>
                    <a:off x="339" y="384"/>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76" name="Group 48"/>
                <p:cNvGrpSpPr>
                  <a:grpSpLocks/>
                </p:cNvGrpSpPr>
                <p:nvPr/>
              </p:nvGrpSpPr>
              <p:grpSpPr bwMode="auto">
                <a:xfrm>
                  <a:off x="635" y="384"/>
                  <a:ext cx="296" cy="384"/>
                  <a:chOff x="635" y="384"/>
                  <a:chExt cx="296" cy="384"/>
                </a:xfrm>
              </p:grpSpPr>
              <p:sp>
                <p:nvSpPr>
                  <p:cNvPr id="611337" name="Rectangle 9"/>
                  <p:cNvSpPr>
                    <a:spLocks noChangeArrowheads="1"/>
                  </p:cNvSpPr>
                  <p:nvPr/>
                </p:nvSpPr>
                <p:spPr bwMode="auto">
                  <a:xfrm>
                    <a:off x="678" y="384"/>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rgbClr val="000099"/>
                        </a:solidFill>
                      </a:rPr>
                      <a:t>c</a:t>
                    </a:r>
                  </a:p>
                  <a:p>
                    <a:pPr algn="ctr" eaLnBrk="0" hangingPunct="0">
                      <a:lnSpc>
                        <a:spcPct val="100000"/>
                      </a:lnSpc>
                      <a:spcBef>
                        <a:spcPct val="0"/>
                      </a:spcBef>
                    </a:pPr>
                    <a:endParaRPr lang="en-US" altLang="zh-CN" sz="3200" b="1">
                      <a:solidFill>
                        <a:srgbClr val="000099"/>
                      </a:solidFill>
                      <a:latin typeface="Times New Roman" pitchFamily="18" charset="0"/>
                    </a:endParaRPr>
                  </a:p>
                </p:txBody>
              </p:sp>
              <p:sp>
                <p:nvSpPr>
                  <p:cNvPr id="611375" name="Rectangle 47"/>
                  <p:cNvSpPr>
                    <a:spLocks noChangeArrowheads="1"/>
                  </p:cNvSpPr>
                  <p:nvPr/>
                </p:nvSpPr>
                <p:spPr bwMode="auto">
                  <a:xfrm>
                    <a:off x="635" y="384"/>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78" name="Group 50"/>
                <p:cNvGrpSpPr>
                  <a:grpSpLocks/>
                </p:cNvGrpSpPr>
                <p:nvPr/>
              </p:nvGrpSpPr>
              <p:grpSpPr bwMode="auto">
                <a:xfrm>
                  <a:off x="931" y="384"/>
                  <a:ext cx="380" cy="384"/>
                  <a:chOff x="931" y="384"/>
                  <a:chExt cx="380" cy="384"/>
                </a:xfrm>
              </p:grpSpPr>
              <p:sp>
                <p:nvSpPr>
                  <p:cNvPr id="611338" name="Rectangle 10"/>
                  <p:cNvSpPr>
                    <a:spLocks noChangeArrowheads="1"/>
                  </p:cNvSpPr>
                  <p:nvPr/>
                </p:nvSpPr>
                <p:spPr bwMode="auto">
                  <a:xfrm>
                    <a:off x="974" y="384"/>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null</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377" name="Rectangle 49"/>
                  <p:cNvSpPr>
                    <a:spLocks noChangeArrowheads="1"/>
                  </p:cNvSpPr>
                  <p:nvPr/>
                </p:nvSpPr>
                <p:spPr bwMode="auto">
                  <a:xfrm>
                    <a:off x="931" y="384"/>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80" name="Group 52"/>
                <p:cNvGrpSpPr>
                  <a:grpSpLocks/>
                </p:cNvGrpSpPr>
                <p:nvPr/>
              </p:nvGrpSpPr>
              <p:grpSpPr bwMode="auto">
                <a:xfrm>
                  <a:off x="0" y="768"/>
                  <a:ext cx="339" cy="384"/>
                  <a:chOff x="0" y="768"/>
                  <a:chExt cx="339" cy="384"/>
                </a:xfrm>
              </p:grpSpPr>
              <p:sp>
                <p:nvSpPr>
                  <p:cNvPr id="611339" name="Rectangle 11"/>
                  <p:cNvSpPr>
                    <a:spLocks noChangeArrowheads="1"/>
                  </p:cNvSpPr>
                  <p:nvPr/>
                </p:nvSpPr>
                <p:spPr bwMode="auto">
                  <a:xfrm>
                    <a:off x="43" y="768"/>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rgbClr val="000099"/>
                        </a:solidFill>
                      </a:rPr>
                      <a:t>b</a:t>
                    </a:r>
                  </a:p>
                  <a:p>
                    <a:pPr algn="ctr" eaLnBrk="0" hangingPunct="0">
                      <a:lnSpc>
                        <a:spcPct val="100000"/>
                      </a:lnSpc>
                      <a:spcBef>
                        <a:spcPct val="0"/>
                      </a:spcBef>
                    </a:pPr>
                    <a:endParaRPr lang="en-US" altLang="zh-CN" sz="3200" b="1">
                      <a:solidFill>
                        <a:srgbClr val="000099"/>
                      </a:solidFill>
                      <a:latin typeface="Times New Roman" pitchFamily="18" charset="0"/>
                    </a:endParaRPr>
                  </a:p>
                </p:txBody>
              </p:sp>
              <p:sp>
                <p:nvSpPr>
                  <p:cNvPr id="611379" name="Rectangle 51"/>
                  <p:cNvSpPr>
                    <a:spLocks noChangeArrowheads="1"/>
                  </p:cNvSpPr>
                  <p:nvPr/>
                </p:nvSpPr>
                <p:spPr bwMode="auto">
                  <a:xfrm>
                    <a:off x="0" y="768"/>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82" name="Group 54"/>
                <p:cNvGrpSpPr>
                  <a:grpSpLocks/>
                </p:cNvGrpSpPr>
                <p:nvPr/>
              </p:nvGrpSpPr>
              <p:grpSpPr bwMode="auto">
                <a:xfrm>
                  <a:off x="339" y="768"/>
                  <a:ext cx="296" cy="384"/>
                  <a:chOff x="339" y="768"/>
                  <a:chExt cx="296" cy="384"/>
                </a:xfrm>
              </p:grpSpPr>
              <p:sp>
                <p:nvSpPr>
                  <p:cNvPr id="611340" name="Rectangle 12"/>
                  <p:cNvSpPr>
                    <a:spLocks noChangeArrowheads="1"/>
                  </p:cNvSpPr>
                  <p:nvPr/>
                </p:nvSpPr>
                <p:spPr bwMode="auto">
                  <a:xfrm>
                    <a:off x="382" y="768"/>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rgbClr val="000099"/>
                        </a:solidFill>
                      </a:rPr>
                      <a:t>b</a:t>
                    </a:r>
                  </a:p>
                  <a:p>
                    <a:pPr algn="ctr" eaLnBrk="0" hangingPunct="0">
                      <a:lnSpc>
                        <a:spcPct val="100000"/>
                      </a:lnSpc>
                      <a:spcBef>
                        <a:spcPct val="0"/>
                      </a:spcBef>
                    </a:pPr>
                    <a:endParaRPr lang="en-US" altLang="zh-CN" sz="3200" b="1">
                      <a:solidFill>
                        <a:srgbClr val="000099"/>
                      </a:solidFill>
                      <a:latin typeface="Times New Roman" pitchFamily="18" charset="0"/>
                    </a:endParaRPr>
                  </a:p>
                </p:txBody>
              </p:sp>
              <p:sp>
                <p:nvSpPr>
                  <p:cNvPr id="611381" name="Rectangle 53"/>
                  <p:cNvSpPr>
                    <a:spLocks noChangeArrowheads="1"/>
                  </p:cNvSpPr>
                  <p:nvPr/>
                </p:nvSpPr>
                <p:spPr bwMode="auto">
                  <a:xfrm>
                    <a:off x="339" y="768"/>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84" name="Group 56"/>
                <p:cNvGrpSpPr>
                  <a:grpSpLocks/>
                </p:cNvGrpSpPr>
                <p:nvPr/>
              </p:nvGrpSpPr>
              <p:grpSpPr bwMode="auto">
                <a:xfrm>
                  <a:off x="635" y="768"/>
                  <a:ext cx="296" cy="384"/>
                  <a:chOff x="635" y="768"/>
                  <a:chExt cx="296" cy="384"/>
                </a:xfrm>
              </p:grpSpPr>
              <p:sp>
                <p:nvSpPr>
                  <p:cNvPr id="611341" name="Rectangle 13"/>
                  <p:cNvSpPr>
                    <a:spLocks noChangeArrowheads="1"/>
                  </p:cNvSpPr>
                  <p:nvPr/>
                </p:nvSpPr>
                <p:spPr bwMode="auto">
                  <a:xfrm>
                    <a:off x="678" y="768"/>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f</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383" name="Rectangle 55"/>
                  <p:cNvSpPr>
                    <a:spLocks noChangeArrowheads="1"/>
                  </p:cNvSpPr>
                  <p:nvPr/>
                </p:nvSpPr>
                <p:spPr bwMode="auto">
                  <a:xfrm>
                    <a:off x="635" y="768"/>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86" name="Group 58"/>
                <p:cNvGrpSpPr>
                  <a:grpSpLocks/>
                </p:cNvGrpSpPr>
                <p:nvPr/>
              </p:nvGrpSpPr>
              <p:grpSpPr bwMode="auto">
                <a:xfrm>
                  <a:off x="931" y="768"/>
                  <a:ext cx="380" cy="384"/>
                  <a:chOff x="931" y="768"/>
                  <a:chExt cx="380" cy="384"/>
                </a:xfrm>
              </p:grpSpPr>
              <p:sp>
                <p:nvSpPr>
                  <p:cNvPr id="611342" name="Rectangle 14"/>
                  <p:cNvSpPr>
                    <a:spLocks noChangeArrowheads="1"/>
                  </p:cNvSpPr>
                  <p:nvPr/>
                </p:nvSpPr>
                <p:spPr bwMode="auto">
                  <a:xfrm>
                    <a:off x="974" y="768"/>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null</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385" name="Rectangle 57"/>
                  <p:cNvSpPr>
                    <a:spLocks noChangeArrowheads="1"/>
                  </p:cNvSpPr>
                  <p:nvPr/>
                </p:nvSpPr>
                <p:spPr bwMode="auto">
                  <a:xfrm>
                    <a:off x="931" y="768"/>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88" name="Group 60"/>
                <p:cNvGrpSpPr>
                  <a:grpSpLocks/>
                </p:cNvGrpSpPr>
                <p:nvPr/>
              </p:nvGrpSpPr>
              <p:grpSpPr bwMode="auto">
                <a:xfrm>
                  <a:off x="0" y="1152"/>
                  <a:ext cx="339" cy="384"/>
                  <a:chOff x="0" y="1152"/>
                  <a:chExt cx="339" cy="384"/>
                </a:xfrm>
              </p:grpSpPr>
              <p:sp>
                <p:nvSpPr>
                  <p:cNvPr id="611343" name="Rectangle 15"/>
                  <p:cNvSpPr>
                    <a:spLocks noChangeArrowheads="1"/>
                  </p:cNvSpPr>
                  <p:nvPr/>
                </p:nvSpPr>
                <p:spPr bwMode="auto">
                  <a:xfrm>
                    <a:off x="43" y="1152"/>
                    <a:ext cx="2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rgbClr val="000099"/>
                        </a:solidFill>
                      </a:rPr>
                      <a:t>c</a:t>
                    </a:r>
                  </a:p>
                  <a:p>
                    <a:pPr algn="ctr" eaLnBrk="0" hangingPunct="0">
                      <a:lnSpc>
                        <a:spcPct val="100000"/>
                      </a:lnSpc>
                      <a:spcBef>
                        <a:spcPct val="0"/>
                      </a:spcBef>
                    </a:pPr>
                    <a:endParaRPr lang="en-US" altLang="zh-CN" sz="3200" b="1">
                      <a:solidFill>
                        <a:srgbClr val="000099"/>
                      </a:solidFill>
                      <a:latin typeface="Times New Roman" pitchFamily="18" charset="0"/>
                    </a:endParaRPr>
                  </a:p>
                </p:txBody>
              </p:sp>
              <p:sp>
                <p:nvSpPr>
                  <p:cNvPr id="611387" name="Rectangle 59"/>
                  <p:cNvSpPr>
                    <a:spLocks noChangeArrowheads="1"/>
                  </p:cNvSpPr>
                  <p:nvPr/>
                </p:nvSpPr>
                <p:spPr bwMode="auto">
                  <a:xfrm>
                    <a:off x="0" y="1152"/>
                    <a:ext cx="3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90" name="Group 62"/>
                <p:cNvGrpSpPr>
                  <a:grpSpLocks/>
                </p:cNvGrpSpPr>
                <p:nvPr/>
              </p:nvGrpSpPr>
              <p:grpSpPr bwMode="auto">
                <a:xfrm>
                  <a:off x="339" y="1152"/>
                  <a:ext cx="296" cy="384"/>
                  <a:chOff x="339" y="1152"/>
                  <a:chExt cx="296" cy="384"/>
                </a:xfrm>
              </p:grpSpPr>
              <p:sp>
                <p:nvSpPr>
                  <p:cNvPr id="611344" name="Rectangle 16"/>
                  <p:cNvSpPr>
                    <a:spLocks noChangeArrowheads="1"/>
                  </p:cNvSpPr>
                  <p:nvPr/>
                </p:nvSpPr>
                <p:spPr bwMode="auto">
                  <a:xfrm>
                    <a:off x="382" y="115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rgbClr val="000099"/>
                        </a:solidFill>
                      </a:rPr>
                      <a:t>a</a:t>
                    </a:r>
                  </a:p>
                  <a:p>
                    <a:pPr algn="ctr" eaLnBrk="0" hangingPunct="0">
                      <a:lnSpc>
                        <a:spcPct val="100000"/>
                      </a:lnSpc>
                      <a:spcBef>
                        <a:spcPct val="0"/>
                      </a:spcBef>
                    </a:pPr>
                    <a:endParaRPr lang="en-US" altLang="zh-CN" sz="3200" b="1">
                      <a:solidFill>
                        <a:srgbClr val="000099"/>
                      </a:solidFill>
                      <a:latin typeface="Times New Roman" pitchFamily="18" charset="0"/>
                    </a:endParaRPr>
                  </a:p>
                </p:txBody>
              </p:sp>
              <p:sp>
                <p:nvSpPr>
                  <p:cNvPr id="611389" name="Rectangle 61"/>
                  <p:cNvSpPr>
                    <a:spLocks noChangeArrowheads="1"/>
                  </p:cNvSpPr>
                  <p:nvPr/>
                </p:nvSpPr>
                <p:spPr bwMode="auto">
                  <a:xfrm>
                    <a:off x="339" y="115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92" name="Group 64"/>
                <p:cNvGrpSpPr>
                  <a:grpSpLocks/>
                </p:cNvGrpSpPr>
                <p:nvPr/>
              </p:nvGrpSpPr>
              <p:grpSpPr bwMode="auto">
                <a:xfrm>
                  <a:off x="635" y="1152"/>
                  <a:ext cx="296" cy="384"/>
                  <a:chOff x="635" y="1152"/>
                  <a:chExt cx="296" cy="384"/>
                </a:xfrm>
              </p:grpSpPr>
              <p:sp>
                <p:nvSpPr>
                  <p:cNvPr id="611345" name="Rectangle 17"/>
                  <p:cNvSpPr>
                    <a:spLocks noChangeArrowheads="1"/>
                  </p:cNvSpPr>
                  <p:nvPr/>
                </p:nvSpPr>
                <p:spPr bwMode="auto">
                  <a:xfrm>
                    <a:off x="678" y="115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rgbClr val="000099"/>
                        </a:solidFill>
                      </a:rPr>
                      <a:t>d</a:t>
                    </a:r>
                  </a:p>
                  <a:p>
                    <a:pPr algn="ctr" eaLnBrk="0" hangingPunct="0">
                      <a:lnSpc>
                        <a:spcPct val="100000"/>
                      </a:lnSpc>
                      <a:spcBef>
                        <a:spcPct val="0"/>
                      </a:spcBef>
                    </a:pPr>
                    <a:endParaRPr lang="en-US" altLang="zh-CN" sz="3200" b="1">
                      <a:solidFill>
                        <a:srgbClr val="000099"/>
                      </a:solidFill>
                      <a:latin typeface="Times New Roman" pitchFamily="18" charset="0"/>
                    </a:endParaRPr>
                  </a:p>
                </p:txBody>
              </p:sp>
              <p:sp>
                <p:nvSpPr>
                  <p:cNvPr id="611391" name="Rectangle 63"/>
                  <p:cNvSpPr>
                    <a:spLocks noChangeArrowheads="1"/>
                  </p:cNvSpPr>
                  <p:nvPr/>
                </p:nvSpPr>
                <p:spPr bwMode="auto">
                  <a:xfrm>
                    <a:off x="635" y="115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94" name="Group 66"/>
                <p:cNvGrpSpPr>
                  <a:grpSpLocks/>
                </p:cNvGrpSpPr>
                <p:nvPr/>
              </p:nvGrpSpPr>
              <p:grpSpPr bwMode="auto">
                <a:xfrm>
                  <a:off x="931" y="1152"/>
                  <a:ext cx="380" cy="384"/>
                  <a:chOff x="931" y="1152"/>
                  <a:chExt cx="380" cy="384"/>
                </a:xfrm>
              </p:grpSpPr>
              <p:sp>
                <p:nvSpPr>
                  <p:cNvPr id="611346" name="Rectangle 18"/>
                  <p:cNvSpPr>
                    <a:spLocks noChangeArrowheads="1"/>
                  </p:cNvSpPr>
                  <p:nvPr/>
                </p:nvSpPr>
                <p:spPr bwMode="auto">
                  <a:xfrm>
                    <a:off x="974" y="1152"/>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null</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393" name="Rectangle 65"/>
                  <p:cNvSpPr>
                    <a:spLocks noChangeArrowheads="1"/>
                  </p:cNvSpPr>
                  <p:nvPr/>
                </p:nvSpPr>
                <p:spPr bwMode="auto">
                  <a:xfrm>
                    <a:off x="931" y="1152"/>
                    <a:ext cx="3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96" name="Group 68"/>
                <p:cNvGrpSpPr>
                  <a:grpSpLocks/>
                </p:cNvGrpSpPr>
                <p:nvPr/>
              </p:nvGrpSpPr>
              <p:grpSpPr bwMode="auto">
                <a:xfrm>
                  <a:off x="0" y="1536"/>
                  <a:ext cx="339" cy="480"/>
                  <a:chOff x="0" y="1536"/>
                  <a:chExt cx="339" cy="480"/>
                </a:xfrm>
              </p:grpSpPr>
              <p:sp>
                <p:nvSpPr>
                  <p:cNvPr id="611347" name="Rectangle 19"/>
                  <p:cNvSpPr>
                    <a:spLocks noChangeArrowheads="1"/>
                  </p:cNvSpPr>
                  <p:nvPr/>
                </p:nvSpPr>
                <p:spPr bwMode="auto">
                  <a:xfrm>
                    <a:off x="43" y="1536"/>
                    <a:ext cx="253"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null</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395" name="Rectangle 67"/>
                  <p:cNvSpPr>
                    <a:spLocks noChangeArrowheads="1"/>
                  </p:cNvSpPr>
                  <p:nvPr/>
                </p:nvSpPr>
                <p:spPr bwMode="auto">
                  <a:xfrm>
                    <a:off x="0" y="1536"/>
                    <a:ext cx="33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398" name="Group 70"/>
                <p:cNvGrpSpPr>
                  <a:grpSpLocks/>
                </p:cNvGrpSpPr>
                <p:nvPr/>
              </p:nvGrpSpPr>
              <p:grpSpPr bwMode="auto">
                <a:xfrm>
                  <a:off x="339" y="1536"/>
                  <a:ext cx="296" cy="480"/>
                  <a:chOff x="339" y="1536"/>
                  <a:chExt cx="296" cy="480"/>
                </a:xfrm>
              </p:grpSpPr>
              <p:sp>
                <p:nvSpPr>
                  <p:cNvPr id="611348" name="Rectangle 20"/>
                  <p:cNvSpPr>
                    <a:spLocks noChangeArrowheads="1"/>
                  </p:cNvSpPr>
                  <p:nvPr/>
                </p:nvSpPr>
                <p:spPr bwMode="auto">
                  <a:xfrm>
                    <a:off x="382" y="1536"/>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397" name="Rectangle 69"/>
                  <p:cNvSpPr>
                    <a:spLocks noChangeArrowheads="1"/>
                  </p:cNvSpPr>
                  <p:nvPr/>
                </p:nvSpPr>
                <p:spPr bwMode="auto">
                  <a:xfrm>
                    <a:off x="339" y="1536"/>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00" name="Group 72"/>
                <p:cNvGrpSpPr>
                  <a:grpSpLocks/>
                </p:cNvGrpSpPr>
                <p:nvPr/>
              </p:nvGrpSpPr>
              <p:grpSpPr bwMode="auto">
                <a:xfrm>
                  <a:off x="635" y="1536"/>
                  <a:ext cx="296" cy="480"/>
                  <a:chOff x="635" y="1536"/>
                  <a:chExt cx="296" cy="480"/>
                </a:xfrm>
              </p:grpSpPr>
              <p:sp>
                <p:nvSpPr>
                  <p:cNvPr id="611349" name="Rectangle 21"/>
                  <p:cNvSpPr>
                    <a:spLocks noChangeArrowheads="1"/>
                  </p:cNvSpPr>
                  <p:nvPr/>
                </p:nvSpPr>
                <p:spPr bwMode="auto">
                  <a:xfrm>
                    <a:off x="678" y="1536"/>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399" name="Rectangle 71"/>
                  <p:cNvSpPr>
                    <a:spLocks noChangeArrowheads="1"/>
                  </p:cNvSpPr>
                  <p:nvPr/>
                </p:nvSpPr>
                <p:spPr bwMode="auto">
                  <a:xfrm>
                    <a:off x="635" y="1536"/>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02" name="Group 74"/>
                <p:cNvGrpSpPr>
                  <a:grpSpLocks/>
                </p:cNvGrpSpPr>
                <p:nvPr/>
              </p:nvGrpSpPr>
              <p:grpSpPr bwMode="auto">
                <a:xfrm>
                  <a:off x="931" y="1536"/>
                  <a:ext cx="380" cy="480"/>
                  <a:chOff x="931" y="1536"/>
                  <a:chExt cx="380" cy="480"/>
                </a:xfrm>
              </p:grpSpPr>
              <p:sp>
                <p:nvSpPr>
                  <p:cNvPr id="611350" name="Rectangle 22"/>
                  <p:cNvSpPr>
                    <a:spLocks noChangeArrowheads="1"/>
                  </p:cNvSpPr>
                  <p:nvPr/>
                </p:nvSpPr>
                <p:spPr bwMode="auto">
                  <a:xfrm>
                    <a:off x="974" y="1536"/>
                    <a:ext cx="29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01" name="Rectangle 73"/>
                  <p:cNvSpPr>
                    <a:spLocks noChangeArrowheads="1"/>
                  </p:cNvSpPr>
                  <p:nvPr/>
                </p:nvSpPr>
                <p:spPr bwMode="auto">
                  <a:xfrm>
                    <a:off x="931" y="1536"/>
                    <a:ext cx="38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04" name="Group 76"/>
                <p:cNvGrpSpPr>
                  <a:grpSpLocks/>
                </p:cNvGrpSpPr>
                <p:nvPr/>
              </p:nvGrpSpPr>
              <p:grpSpPr bwMode="auto">
                <a:xfrm>
                  <a:off x="0" y="2016"/>
                  <a:ext cx="339" cy="480"/>
                  <a:chOff x="0" y="2016"/>
                  <a:chExt cx="339" cy="480"/>
                </a:xfrm>
              </p:grpSpPr>
              <p:sp>
                <p:nvSpPr>
                  <p:cNvPr id="611351" name="Rectangle 23"/>
                  <p:cNvSpPr>
                    <a:spLocks noChangeArrowheads="1"/>
                  </p:cNvSpPr>
                  <p:nvPr/>
                </p:nvSpPr>
                <p:spPr bwMode="auto">
                  <a:xfrm>
                    <a:off x="43" y="2016"/>
                    <a:ext cx="253"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null</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03" name="Rectangle 75"/>
                  <p:cNvSpPr>
                    <a:spLocks noChangeArrowheads="1"/>
                  </p:cNvSpPr>
                  <p:nvPr/>
                </p:nvSpPr>
                <p:spPr bwMode="auto">
                  <a:xfrm>
                    <a:off x="0" y="2016"/>
                    <a:ext cx="33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06" name="Group 78"/>
                <p:cNvGrpSpPr>
                  <a:grpSpLocks/>
                </p:cNvGrpSpPr>
                <p:nvPr/>
              </p:nvGrpSpPr>
              <p:grpSpPr bwMode="auto">
                <a:xfrm>
                  <a:off x="339" y="2016"/>
                  <a:ext cx="296" cy="480"/>
                  <a:chOff x="339" y="2016"/>
                  <a:chExt cx="296" cy="480"/>
                </a:xfrm>
              </p:grpSpPr>
              <p:sp>
                <p:nvSpPr>
                  <p:cNvPr id="611352" name="Rectangle 24"/>
                  <p:cNvSpPr>
                    <a:spLocks noChangeArrowheads="1"/>
                  </p:cNvSpPr>
                  <p:nvPr/>
                </p:nvSpPr>
                <p:spPr bwMode="auto">
                  <a:xfrm>
                    <a:off x="382" y="2016"/>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05" name="Rectangle 77"/>
                  <p:cNvSpPr>
                    <a:spLocks noChangeArrowheads="1"/>
                  </p:cNvSpPr>
                  <p:nvPr/>
                </p:nvSpPr>
                <p:spPr bwMode="auto">
                  <a:xfrm>
                    <a:off x="339" y="2016"/>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08" name="Group 80"/>
                <p:cNvGrpSpPr>
                  <a:grpSpLocks/>
                </p:cNvGrpSpPr>
                <p:nvPr/>
              </p:nvGrpSpPr>
              <p:grpSpPr bwMode="auto">
                <a:xfrm>
                  <a:off x="635" y="2016"/>
                  <a:ext cx="296" cy="480"/>
                  <a:chOff x="635" y="2016"/>
                  <a:chExt cx="296" cy="480"/>
                </a:xfrm>
              </p:grpSpPr>
              <p:sp>
                <p:nvSpPr>
                  <p:cNvPr id="611353" name="Rectangle 25"/>
                  <p:cNvSpPr>
                    <a:spLocks noChangeArrowheads="1"/>
                  </p:cNvSpPr>
                  <p:nvPr/>
                </p:nvSpPr>
                <p:spPr bwMode="auto">
                  <a:xfrm>
                    <a:off x="678" y="2016"/>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c</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07" name="Rectangle 79"/>
                  <p:cNvSpPr>
                    <a:spLocks noChangeArrowheads="1"/>
                  </p:cNvSpPr>
                  <p:nvPr/>
                </p:nvSpPr>
                <p:spPr bwMode="auto">
                  <a:xfrm>
                    <a:off x="635" y="2016"/>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10" name="Group 82"/>
                <p:cNvGrpSpPr>
                  <a:grpSpLocks/>
                </p:cNvGrpSpPr>
                <p:nvPr/>
              </p:nvGrpSpPr>
              <p:grpSpPr bwMode="auto">
                <a:xfrm>
                  <a:off x="931" y="2016"/>
                  <a:ext cx="380" cy="480"/>
                  <a:chOff x="931" y="2016"/>
                  <a:chExt cx="380" cy="480"/>
                </a:xfrm>
              </p:grpSpPr>
              <p:sp>
                <p:nvSpPr>
                  <p:cNvPr id="611354" name="Rectangle 26"/>
                  <p:cNvSpPr>
                    <a:spLocks noChangeArrowheads="1"/>
                  </p:cNvSpPr>
                  <p:nvPr/>
                </p:nvSpPr>
                <p:spPr bwMode="auto">
                  <a:xfrm>
                    <a:off x="974" y="2016"/>
                    <a:ext cx="29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e</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09" name="Rectangle 81"/>
                  <p:cNvSpPr>
                    <a:spLocks noChangeArrowheads="1"/>
                  </p:cNvSpPr>
                  <p:nvPr/>
                </p:nvSpPr>
                <p:spPr bwMode="auto">
                  <a:xfrm>
                    <a:off x="931" y="2016"/>
                    <a:ext cx="38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12" name="Group 84"/>
                <p:cNvGrpSpPr>
                  <a:grpSpLocks/>
                </p:cNvGrpSpPr>
                <p:nvPr/>
              </p:nvGrpSpPr>
              <p:grpSpPr bwMode="auto">
                <a:xfrm>
                  <a:off x="0" y="2496"/>
                  <a:ext cx="339" cy="480"/>
                  <a:chOff x="0" y="2496"/>
                  <a:chExt cx="339" cy="480"/>
                </a:xfrm>
              </p:grpSpPr>
              <p:sp>
                <p:nvSpPr>
                  <p:cNvPr id="611355" name="Rectangle 27"/>
                  <p:cNvSpPr>
                    <a:spLocks noChangeArrowheads="1"/>
                  </p:cNvSpPr>
                  <p:nvPr/>
                </p:nvSpPr>
                <p:spPr bwMode="auto">
                  <a:xfrm>
                    <a:off x="43" y="2496"/>
                    <a:ext cx="253"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null</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11" name="Rectangle 83"/>
                  <p:cNvSpPr>
                    <a:spLocks noChangeArrowheads="1"/>
                  </p:cNvSpPr>
                  <p:nvPr/>
                </p:nvSpPr>
                <p:spPr bwMode="auto">
                  <a:xfrm>
                    <a:off x="0" y="2496"/>
                    <a:ext cx="33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14" name="Group 86"/>
                <p:cNvGrpSpPr>
                  <a:grpSpLocks/>
                </p:cNvGrpSpPr>
                <p:nvPr/>
              </p:nvGrpSpPr>
              <p:grpSpPr bwMode="auto">
                <a:xfrm>
                  <a:off x="339" y="2496"/>
                  <a:ext cx="296" cy="480"/>
                  <a:chOff x="339" y="2496"/>
                  <a:chExt cx="296" cy="480"/>
                </a:xfrm>
              </p:grpSpPr>
              <p:sp>
                <p:nvSpPr>
                  <p:cNvPr id="611356" name="Rectangle 28"/>
                  <p:cNvSpPr>
                    <a:spLocks noChangeArrowheads="1"/>
                  </p:cNvSpPr>
                  <p:nvPr/>
                </p:nvSpPr>
                <p:spPr bwMode="auto">
                  <a:xfrm>
                    <a:off x="382" y="2496"/>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a</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13" name="Rectangle 85"/>
                  <p:cNvSpPr>
                    <a:spLocks noChangeArrowheads="1"/>
                  </p:cNvSpPr>
                  <p:nvPr/>
                </p:nvSpPr>
                <p:spPr bwMode="auto">
                  <a:xfrm>
                    <a:off x="339" y="2496"/>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16" name="Group 88"/>
                <p:cNvGrpSpPr>
                  <a:grpSpLocks/>
                </p:cNvGrpSpPr>
                <p:nvPr/>
              </p:nvGrpSpPr>
              <p:grpSpPr bwMode="auto">
                <a:xfrm>
                  <a:off x="635" y="2496"/>
                  <a:ext cx="296" cy="480"/>
                  <a:chOff x="635" y="2496"/>
                  <a:chExt cx="296" cy="480"/>
                </a:xfrm>
              </p:grpSpPr>
              <p:sp>
                <p:nvSpPr>
                  <p:cNvPr id="611357" name="Rectangle 29"/>
                  <p:cNvSpPr>
                    <a:spLocks noChangeArrowheads="1"/>
                  </p:cNvSpPr>
                  <p:nvPr/>
                </p:nvSpPr>
                <p:spPr bwMode="auto">
                  <a:xfrm>
                    <a:off x="678" y="2496"/>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d</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15" name="Rectangle 87"/>
                  <p:cNvSpPr>
                    <a:spLocks noChangeArrowheads="1"/>
                  </p:cNvSpPr>
                  <p:nvPr/>
                </p:nvSpPr>
                <p:spPr bwMode="auto">
                  <a:xfrm>
                    <a:off x="635" y="2496"/>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18" name="Group 90"/>
                <p:cNvGrpSpPr>
                  <a:grpSpLocks/>
                </p:cNvGrpSpPr>
                <p:nvPr/>
              </p:nvGrpSpPr>
              <p:grpSpPr bwMode="auto">
                <a:xfrm>
                  <a:off x="931" y="2496"/>
                  <a:ext cx="380" cy="480"/>
                  <a:chOff x="931" y="2496"/>
                  <a:chExt cx="380" cy="480"/>
                </a:xfrm>
              </p:grpSpPr>
              <p:sp>
                <p:nvSpPr>
                  <p:cNvPr id="611358" name="Rectangle 30"/>
                  <p:cNvSpPr>
                    <a:spLocks noChangeArrowheads="1"/>
                  </p:cNvSpPr>
                  <p:nvPr/>
                </p:nvSpPr>
                <p:spPr bwMode="auto">
                  <a:xfrm>
                    <a:off x="974" y="2496"/>
                    <a:ext cx="29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b</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17" name="Rectangle 89"/>
                  <p:cNvSpPr>
                    <a:spLocks noChangeArrowheads="1"/>
                  </p:cNvSpPr>
                  <p:nvPr/>
                </p:nvSpPr>
                <p:spPr bwMode="auto">
                  <a:xfrm>
                    <a:off x="931" y="2496"/>
                    <a:ext cx="38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20" name="Group 92"/>
                <p:cNvGrpSpPr>
                  <a:grpSpLocks/>
                </p:cNvGrpSpPr>
                <p:nvPr/>
              </p:nvGrpSpPr>
              <p:grpSpPr bwMode="auto">
                <a:xfrm>
                  <a:off x="0" y="2976"/>
                  <a:ext cx="339" cy="480"/>
                  <a:chOff x="0" y="2976"/>
                  <a:chExt cx="339" cy="480"/>
                </a:xfrm>
              </p:grpSpPr>
              <p:sp>
                <p:nvSpPr>
                  <p:cNvPr id="611359" name="Rectangle 31"/>
                  <p:cNvSpPr>
                    <a:spLocks noChangeArrowheads="1"/>
                  </p:cNvSpPr>
                  <p:nvPr/>
                </p:nvSpPr>
                <p:spPr bwMode="auto">
                  <a:xfrm>
                    <a:off x="43" y="2976"/>
                    <a:ext cx="253"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null</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19" name="Rectangle 91"/>
                  <p:cNvSpPr>
                    <a:spLocks noChangeArrowheads="1"/>
                  </p:cNvSpPr>
                  <p:nvPr/>
                </p:nvSpPr>
                <p:spPr bwMode="auto">
                  <a:xfrm>
                    <a:off x="0" y="2976"/>
                    <a:ext cx="33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22" name="Group 94"/>
                <p:cNvGrpSpPr>
                  <a:grpSpLocks/>
                </p:cNvGrpSpPr>
                <p:nvPr/>
              </p:nvGrpSpPr>
              <p:grpSpPr bwMode="auto">
                <a:xfrm>
                  <a:off x="339" y="2976"/>
                  <a:ext cx="296" cy="480"/>
                  <a:chOff x="339" y="2976"/>
                  <a:chExt cx="296" cy="480"/>
                </a:xfrm>
              </p:grpSpPr>
              <p:sp>
                <p:nvSpPr>
                  <p:cNvPr id="611360" name="Rectangle 32"/>
                  <p:cNvSpPr>
                    <a:spLocks noChangeArrowheads="1"/>
                  </p:cNvSpPr>
                  <p:nvPr/>
                </p:nvSpPr>
                <p:spPr bwMode="auto">
                  <a:xfrm>
                    <a:off x="382" y="2976"/>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e</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21" name="Rectangle 93"/>
                  <p:cNvSpPr>
                    <a:spLocks noChangeArrowheads="1"/>
                  </p:cNvSpPr>
                  <p:nvPr/>
                </p:nvSpPr>
                <p:spPr bwMode="auto">
                  <a:xfrm>
                    <a:off x="339" y="2976"/>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24" name="Group 96"/>
                <p:cNvGrpSpPr>
                  <a:grpSpLocks/>
                </p:cNvGrpSpPr>
                <p:nvPr/>
              </p:nvGrpSpPr>
              <p:grpSpPr bwMode="auto">
                <a:xfrm>
                  <a:off x="635" y="2976"/>
                  <a:ext cx="296" cy="480"/>
                  <a:chOff x="635" y="2976"/>
                  <a:chExt cx="296" cy="480"/>
                </a:xfrm>
              </p:grpSpPr>
              <p:sp>
                <p:nvSpPr>
                  <p:cNvPr id="611361" name="Rectangle 33"/>
                  <p:cNvSpPr>
                    <a:spLocks noChangeArrowheads="1"/>
                  </p:cNvSpPr>
                  <p:nvPr/>
                </p:nvSpPr>
                <p:spPr bwMode="auto">
                  <a:xfrm>
                    <a:off x="678" y="2976"/>
                    <a:ext cx="2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f</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23" name="Rectangle 95"/>
                  <p:cNvSpPr>
                    <a:spLocks noChangeArrowheads="1"/>
                  </p:cNvSpPr>
                  <p:nvPr/>
                </p:nvSpPr>
                <p:spPr bwMode="auto">
                  <a:xfrm>
                    <a:off x="635" y="2976"/>
                    <a:ext cx="29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611426" name="Group 98"/>
                <p:cNvGrpSpPr>
                  <a:grpSpLocks/>
                </p:cNvGrpSpPr>
                <p:nvPr/>
              </p:nvGrpSpPr>
              <p:grpSpPr bwMode="auto">
                <a:xfrm>
                  <a:off x="931" y="2976"/>
                  <a:ext cx="380" cy="480"/>
                  <a:chOff x="931" y="2976"/>
                  <a:chExt cx="380" cy="480"/>
                </a:xfrm>
              </p:grpSpPr>
              <p:sp>
                <p:nvSpPr>
                  <p:cNvPr id="611362" name="Rectangle 34"/>
                  <p:cNvSpPr>
                    <a:spLocks noChangeArrowheads="1"/>
                  </p:cNvSpPr>
                  <p:nvPr/>
                </p:nvSpPr>
                <p:spPr bwMode="auto">
                  <a:xfrm>
                    <a:off x="974" y="2976"/>
                    <a:ext cx="29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200" b="1">
                        <a:solidFill>
                          <a:schemeClr val="bg2"/>
                        </a:solidFill>
                      </a:rPr>
                      <a:t>g</a:t>
                    </a:r>
                  </a:p>
                  <a:p>
                    <a:pPr algn="ctr" eaLnBrk="0" hangingPunct="0">
                      <a:lnSpc>
                        <a:spcPct val="100000"/>
                      </a:lnSpc>
                      <a:spcBef>
                        <a:spcPct val="0"/>
                      </a:spcBef>
                    </a:pPr>
                    <a:endParaRPr lang="en-US" altLang="zh-CN" sz="3200" b="1">
                      <a:solidFill>
                        <a:schemeClr val="bg2"/>
                      </a:solidFill>
                      <a:latin typeface="Times New Roman" pitchFamily="18" charset="0"/>
                    </a:endParaRPr>
                  </a:p>
                </p:txBody>
              </p:sp>
              <p:sp>
                <p:nvSpPr>
                  <p:cNvPr id="611425" name="Rectangle 97"/>
                  <p:cNvSpPr>
                    <a:spLocks noChangeArrowheads="1"/>
                  </p:cNvSpPr>
                  <p:nvPr/>
                </p:nvSpPr>
                <p:spPr bwMode="auto">
                  <a:xfrm>
                    <a:off x="931" y="2976"/>
                    <a:ext cx="38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611428" name="Rectangle 100"/>
              <p:cNvSpPr>
                <a:spLocks noChangeArrowheads="1"/>
              </p:cNvSpPr>
              <p:nvPr/>
            </p:nvSpPr>
            <p:spPr bwMode="auto">
              <a:xfrm>
                <a:off x="-3" y="-3"/>
                <a:ext cx="1317" cy="346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611430" name="Rectangle 102"/>
            <p:cNvSpPr>
              <a:spLocks noChangeArrowheads="1"/>
            </p:cNvSpPr>
            <p:nvPr/>
          </p:nvSpPr>
          <p:spPr bwMode="auto">
            <a:xfrm>
              <a:off x="384" y="1968"/>
              <a:ext cx="2640" cy="8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11432" name="Rectangle 104"/>
            <p:cNvSpPr>
              <a:spLocks noChangeArrowheads="1"/>
            </p:cNvSpPr>
            <p:nvPr/>
          </p:nvSpPr>
          <p:spPr bwMode="auto">
            <a:xfrm>
              <a:off x="1584" y="2832"/>
              <a:ext cx="2400" cy="1248"/>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ChangeArrowheads="1"/>
          </p:cNvSpPr>
          <p:nvPr/>
        </p:nvSpPr>
        <p:spPr bwMode="auto">
          <a:xfrm>
            <a:off x="0" y="179388"/>
            <a:ext cx="9144000" cy="521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200000"/>
              </a:lnSpc>
            </a:pPr>
            <a:r>
              <a:rPr lang="en-US" altLang="zh-CN" sz="2800" b="1" dirty="0">
                <a:solidFill>
                  <a:schemeClr val="bg1"/>
                </a:solidFill>
              </a:rPr>
              <a:t>   3. </a:t>
            </a:r>
            <a:r>
              <a:rPr lang="zh-CN" altLang="en-US" sz="2800" b="1" dirty="0">
                <a:solidFill>
                  <a:schemeClr val="bg1"/>
                </a:solidFill>
              </a:rPr>
              <a:t>半联接（</a:t>
            </a:r>
            <a:r>
              <a:rPr lang="en-US" altLang="zh-CN" sz="2800" b="1" dirty="0" err="1">
                <a:solidFill>
                  <a:schemeClr val="bg1"/>
                </a:solidFill>
              </a:rPr>
              <a:t>semijoin</a:t>
            </a:r>
            <a:r>
              <a:rPr lang="zh-CN" altLang="en-US" sz="2800" b="1" dirty="0">
                <a:solidFill>
                  <a:schemeClr val="bg1"/>
                </a:solidFill>
              </a:rPr>
              <a:t>）</a:t>
            </a:r>
          </a:p>
          <a:p>
            <a:pPr eaLnBrk="0" hangingPunct="0">
              <a:lnSpc>
                <a:spcPct val="200000"/>
              </a:lnSpc>
            </a:pPr>
            <a:r>
              <a:rPr lang="zh-CN" altLang="en-US" sz="2800" b="1" dirty="0">
                <a:solidFill>
                  <a:schemeClr val="bg2"/>
                </a:solidFill>
                <a:latin typeface="Times New Roman" pitchFamily="18" charset="0"/>
              </a:rPr>
              <a:t>        关系</a:t>
            </a:r>
            <a:r>
              <a:rPr lang="en-US" altLang="zh-CN" sz="2800" b="1" dirty="0">
                <a:solidFill>
                  <a:schemeClr val="bg2"/>
                </a:solidFill>
              </a:rPr>
              <a:t>R</a:t>
            </a:r>
            <a:r>
              <a:rPr lang="zh-CN" altLang="en-US" sz="2800" b="1" dirty="0">
                <a:solidFill>
                  <a:schemeClr val="bg2"/>
                </a:solidFill>
                <a:latin typeface="Times New Roman" pitchFamily="18" charset="0"/>
              </a:rPr>
              <a:t>和</a:t>
            </a:r>
            <a:r>
              <a:rPr lang="en-US" altLang="zh-CN" sz="2800" b="1" dirty="0">
                <a:solidFill>
                  <a:schemeClr val="bg2"/>
                </a:solidFill>
              </a:rPr>
              <a:t>S</a:t>
            </a:r>
            <a:r>
              <a:rPr lang="zh-CN" altLang="en-US" sz="2800" b="1" dirty="0">
                <a:solidFill>
                  <a:schemeClr val="bg2"/>
                </a:solidFill>
                <a:latin typeface="Times New Roman" pitchFamily="18" charset="0"/>
              </a:rPr>
              <a:t>的半联接操作记为</a:t>
            </a:r>
            <a:r>
              <a:rPr lang="en-US" altLang="zh-CN" sz="2800" b="1" dirty="0">
                <a:solidFill>
                  <a:schemeClr val="bg2"/>
                </a:solidFill>
              </a:rPr>
              <a:t>R </a:t>
            </a:r>
            <a:r>
              <a:rPr lang="en-US" altLang="zh-CN" sz="3600" b="1" dirty="0">
                <a:solidFill>
                  <a:schemeClr val="bg2"/>
                </a:solidFill>
                <a:latin typeface="Times New Roman" pitchFamily="18" charset="0"/>
              </a:rPr>
              <a:t>⋉</a:t>
            </a:r>
            <a:r>
              <a:rPr lang="en-US" altLang="zh-CN" sz="2800" b="1" dirty="0">
                <a:solidFill>
                  <a:schemeClr val="bg2"/>
                </a:solidFill>
              </a:rPr>
              <a:t> S</a:t>
            </a:r>
            <a:r>
              <a:rPr lang="en-US" altLang="zh-CN" sz="2800" b="1" dirty="0">
                <a:solidFill>
                  <a:schemeClr val="bg2"/>
                </a:solidFill>
                <a:latin typeface="Times New Roman" pitchFamily="18" charset="0"/>
              </a:rPr>
              <a:t>:</a:t>
            </a:r>
          </a:p>
          <a:p>
            <a:pPr eaLnBrk="0" hangingPunct="0">
              <a:lnSpc>
                <a:spcPct val="200000"/>
              </a:lnSpc>
            </a:pPr>
            <a:r>
              <a:rPr lang="en-US" altLang="zh-CN" sz="2800" b="1" dirty="0">
                <a:solidFill>
                  <a:schemeClr val="bg2"/>
                </a:solidFill>
                <a:latin typeface="Times New Roman" pitchFamily="18" charset="0"/>
              </a:rPr>
              <a:t>         </a:t>
            </a:r>
            <a:r>
              <a:rPr lang="en-US" altLang="zh-CN" sz="3200" b="1" dirty="0">
                <a:solidFill>
                  <a:srgbClr val="660033"/>
                </a:solidFill>
              </a:rPr>
              <a:t>R</a:t>
            </a:r>
            <a:r>
              <a:rPr lang="zh-CN" altLang="en-US" sz="3200" b="1" dirty="0">
                <a:solidFill>
                  <a:srgbClr val="660033"/>
                </a:solidFill>
                <a:latin typeface="Times New Roman" pitchFamily="18" charset="0"/>
              </a:rPr>
              <a:t>和</a:t>
            </a:r>
            <a:r>
              <a:rPr lang="en-US" altLang="zh-CN" sz="3200" b="1" dirty="0">
                <a:solidFill>
                  <a:srgbClr val="660033"/>
                </a:solidFill>
              </a:rPr>
              <a:t>S</a:t>
            </a:r>
            <a:r>
              <a:rPr lang="zh-CN" altLang="en-US" sz="3200" b="1" dirty="0">
                <a:solidFill>
                  <a:srgbClr val="660033"/>
                </a:solidFill>
                <a:latin typeface="Times New Roman" pitchFamily="18" charset="0"/>
              </a:rPr>
              <a:t>的自然联接在关系</a:t>
            </a:r>
            <a:r>
              <a:rPr lang="en-US" altLang="zh-CN" sz="3200" b="1" dirty="0">
                <a:solidFill>
                  <a:srgbClr val="660033"/>
                </a:solidFill>
              </a:rPr>
              <a:t>R</a:t>
            </a:r>
            <a:r>
              <a:rPr lang="zh-CN" altLang="en-US" sz="3200" b="1" dirty="0">
                <a:solidFill>
                  <a:srgbClr val="660033"/>
                </a:solidFill>
                <a:latin typeface="Times New Roman" pitchFamily="18" charset="0"/>
              </a:rPr>
              <a:t>的属性集上的投影</a:t>
            </a:r>
          </a:p>
          <a:p>
            <a:pPr eaLnBrk="0" hangingPunct="0">
              <a:lnSpc>
                <a:spcPct val="200000"/>
              </a:lnSpc>
            </a:pPr>
            <a:r>
              <a:rPr lang="zh-CN" altLang="en-US" sz="2800" b="1" dirty="0">
                <a:solidFill>
                  <a:schemeClr val="bg2"/>
                </a:solidFill>
                <a:latin typeface="Times New Roman" pitchFamily="18" charset="0"/>
              </a:rPr>
              <a:t>       即：     </a:t>
            </a:r>
            <a:r>
              <a:rPr lang="en-US" altLang="zh-CN" sz="4000" b="1" dirty="0">
                <a:solidFill>
                  <a:schemeClr val="bg2"/>
                </a:solidFill>
              </a:rPr>
              <a:t>R </a:t>
            </a:r>
            <a:r>
              <a:rPr lang="en-US" altLang="zh-CN" sz="4400" b="1" dirty="0">
                <a:solidFill>
                  <a:schemeClr val="bg2"/>
                </a:solidFill>
                <a:latin typeface="Times New Roman" pitchFamily="18" charset="0"/>
              </a:rPr>
              <a:t>⋉</a:t>
            </a:r>
            <a:r>
              <a:rPr lang="en-US" altLang="zh-CN" sz="4000" b="1" dirty="0">
                <a:solidFill>
                  <a:schemeClr val="bg2"/>
                </a:solidFill>
              </a:rPr>
              <a:t> S </a:t>
            </a:r>
            <a:r>
              <a:rPr lang="en-US" altLang="zh-CN" sz="4000" b="1" dirty="0">
                <a:solidFill>
                  <a:schemeClr val="bg2"/>
                </a:solidFill>
                <a:latin typeface="Times New Roman" pitchFamily="18" charset="0"/>
              </a:rPr>
              <a:t>≡</a:t>
            </a:r>
            <a:r>
              <a:rPr lang="en-US" altLang="zh-CN" sz="4000" b="1" dirty="0">
                <a:solidFill>
                  <a:schemeClr val="bg2"/>
                </a:solidFill>
              </a:rPr>
              <a:t> π</a:t>
            </a:r>
            <a:r>
              <a:rPr lang="en-US" altLang="zh-CN" sz="4000" b="1" baseline="-25000" dirty="0">
                <a:solidFill>
                  <a:schemeClr val="bg2"/>
                </a:solidFill>
              </a:rPr>
              <a:t>R</a:t>
            </a:r>
            <a:r>
              <a:rPr lang="zh-CN" altLang="en-US" sz="4000" b="1" dirty="0">
                <a:solidFill>
                  <a:schemeClr val="bg2"/>
                </a:solidFill>
              </a:rPr>
              <a:t>（</a:t>
            </a:r>
            <a:r>
              <a:rPr lang="en-US" altLang="zh-CN" sz="4000" b="1" dirty="0">
                <a:solidFill>
                  <a:schemeClr val="bg2"/>
                </a:solidFill>
              </a:rPr>
              <a:t>R </a:t>
            </a:r>
            <a:r>
              <a:rPr lang="en-US" altLang="zh-CN" sz="4400" b="1" dirty="0">
                <a:solidFill>
                  <a:schemeClr val="bg2"/>
                </a:solidFill>
                <a:latin typeface="Times New Roman" pitchFamily="18" charset="0"/>
              </a:rPr>
              <a:t>⋈</a:t>
            </a:r>
            <a:r>
              <a:rPr lang="en-US" altLang="zh-CN" sz="4000" b="1" dirty="0">
                <a:solidFill>
                  <a:schemeClr val="bg2"/>
                </a:solidFill>
              </a:rPr>
              <a:t> S</a:t>
            </a:r>
            <a:r>
              <a:rPr lang="zh-CN" altLang="en-US" sz="4000" b="1" dirty="0">
                <a:solidFill>
                  <a:schemeClr val="bg2"/>
                </a:solidFill>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718851" name="Rectangle 3"/>
          <p:cNvSpPr>
            <a:spLocks noChangeArrowheads="1"/>
          </p:cNvSpPr>
          <p:nvPr/>
        </p:nvSpPr>
        <p:spPr bwMode="auto">
          <a:xfrm>
            <a:off x="250825" y="4716463"/>
            <a:ext cx="12017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200" b="1">
                <a:solidFill>
                  <a:srgbClr val="660033"/>
                </a:solidFill>
              </a:rPr>
              <a:t>关系</a:t>
            </a:r>
            <a:r>
              <a:rPr lang="en-US" altLang="zh-CN" sz="3200" b="1">
                <a:solidFill>
                  <a:srgbClr val="660033"/>
                </a:solidFill>
              </a:rPr>
              <a:t>R</a:t>
            </a:r>
          </a:p>
        </p:txBody>
      </p:sp>
      <p:sp>
        <p:nvSpPr>
          <p:cNvPr id="718852" name="Rectangle 4"/>
          <p:cNvSpPr>
            <a:spLocks noChangeArrowheads="1"/>
          </p:cNvSpPr>
          <p:nvPr/>
        </p:nvSpPr>
        <p:spPr bwMode="auto">
          <a:xfrm>
            <a:off x="1979613" y="4076700"/>
            <a:ext cx="120173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200" b="1">
                <a:solidFill>
                  <a:srgbClr val="660033"/>
                </a:solidFill>
              </a:rPr>
              <a:t>关系</a:t>
            </a:r>
            <a:r>
              <a:rPr lang="en-US" altLang="zh-CN" sz="3200" b="1">
                <a:solidFill>
                  <a:srgbClr val="660033"/>
                </a:solidFill>
              </a:rPr>
              <a:t>S</a:t>
            </a:r>
          </a:p>
        </p:txBody>
      </p:sp>
      <p:sp>
        <p:nvSpPr>
          <p:cNvPr id="718853" name="Rectangle 5"/>
          <p:cNvSpPr>
            <a:spLocks noChangeArrowheads="1"/>
          </p:cNvSpPr>
          <p:nvPr/>
        </p:nvSpPr>
        <p:spPr bwMode="auto">
          <a:xfrm>
            <a:off x="3886200" y="5519738"/>
            <a:ext cx="12509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3200" b="1">
                <a:solidFill>
                  <a:schemeClr val="bg2"/>
                </a:solidFill>
              </a:rPr>
              <a:t>R </a:t>
            </a:r>
            <a:r>
              <a:rPr lang="en-US" altLang="zh-CN" sz="4000" b="1">
                <a:solidFill>
                  <a:schemeClr val="bg2"/>
                </a:solidFill>
                <a:latin typeface="Times New Roman" pitchFamily="18" charset="0"/>
              </a:rPr>
              <a:t>⋈</a:t>
            </a:r>
            <a:r>
              <a:rPr lang="en-US" altLang="zh-CN" sz="3200" b="1">
                <a:solidFill>
                  <a:schemeClr val="bg2"/>
                </a:solidFill>
              </a:rPr>
              <a:t> S</a:t>
            </a:r>
          </a:p>
        </p:txBody>
      </p:sp>
      <p:sp>
        <p:nvSpPr>
          <p:cNvPr id="718854" name="Rectangle 6"/>
          <p:cNvSpPr>
            <a:spLocks noChangeArrowheads="1"/>
          </p:cNvSpPr>
          <p:nvPr/>
        </p:nvSpPr>
        <p:spPr bwMode="auto">
          <a:xfrm>
            <a:off x="5867400" y="4151313"/>
            <a:ext cx="12509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3200" b="1">
                <a:solidFill>
                  <a:schemeClr val="bg1"/>
                </a:solidFill>
              </a:rPr>
              <a:t>R</a:t>
            </a:r>
            <a:r>
              <a:rPr lang="en-US" altLang="zh-CN" sz="3200" b="1">
                <a:solidFill>
                  <a:schemeClr val="bg2"/>
                </a:solidFill>
              </a:rPr>
              <a:t> </a:t>
            </a:r>
            <a:r>
              <a:rPr lang="en-US" altLang="zh-CN" sz="4000" b="1">
                <a:solidFill>
                  <a:schemeClr val="bg2"/>
                </a:solidFill>
                <a:latin typeface="Times New Roman" pitchFamily="18" charset="0"/>
              </a:rPr>
              <a:t>⋉</a:t>
            </a:r>
            <a:r>
              <a:rPr lang="en-US" altLang="zh-CN" sz="3200" b="1">
                <a:solidFill>
                  <a:schemeClr val="bg2"/>
                </a:solidFill>
              </a:rPr>
              <a:t> S</a:t>
            </a:r>
          </a:p>
        </p:txBody>
      </p:sp>
      <p:sp>
        <p:nvSpPr>
          <p:cNvPr id="718855" name="Rectangle 7"/>
          <p:cNvSpPr>
            <a:spLocks noChangeArrowheads="1"/>
          </p:cNvSpPr>
          <p:nvPr/>
        </p:nvSpPr>
        <p:spPr bwMode="auto">
          <a:xfrm>
            <a:off x="7620000" y="4151313"/>
            <a:ext cx="12509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3200" b="1">
                <a:solidFill>
                  <a:schemeClr val="bg1"/>
                </a:solidFill>
              </a:rPr>
              <a:t>S</a:t>
            </a:r>
            <a:r>
              <a:rPr lang="en-US" altLang="zh-CN" sz="3200" b="1">
                <a:solidFill>
                  <a:schemeClr val="bg2"/>
                </a:solidFill>
              </a:rPr>
              <a:t> </a:t>
            </a:r>
            <a:r>
              <a:rPr lang="en-US" altLang="zh-CN" sz="4000" b="1">
                <a:solidFill>
                  <a:schemeClr val="bg2"/>
                </a:solidFill>
                <a:latin typeface="Times New Roman" pitchFamily="18" charset="0"/>
              </a:rPr>
              <a:t>⋉</a:t>
            </a:r>
            <a:r>
              <a:rPr lang="en-US" altLang="zh-CN" sz="3200" b="1">
                <a:solidFill>
                  <a:schemeClr val="bg2"/>
                </a:solidFill>
              </a:rPr>
              <a:t> R</a:t>
            </a:r>
          </a:p>
        </p:txBody>
      </p:sp>
      <p:grpSp>
        <p:nvGrpSpPr>
          <p:cNvPr id="718856" name="Group 8"/>
          <p:cNvGrpSpPr>
            <a:grpSpLocks/>
          </p:cNvGrpSpPr>
          <p:nvPr/>
        </p:nvGrpSpPr>
        <p:grpSpPr bwMode="auto">
          <a:xfrm>
            <a:off x="117475" y="404813"/>
            <a:ext cx="8991600" cy="4924425"/>
            <a:chOff x="96" y="384"/>
            <a:chExt cx="5664" cy="2928"/>
          </a:xfrm>
        </p:grpSpPr>
        <p:grpSp>
          <p:nvGrpSpPr>
            <p:cNvPr id="718857" name="Group 9"/>
            <p:cNvGrpSpPr>
              <a:grpSpLocks/>
            </p:cNvGrpSpPr>
            <p:nvPr/>
          </p:nvGrpSpPr>
          <p:grpSpPr bwMode="auto">
            <a:xfrm>
              <a:off x="2173" y="384"/>
              <a:ext cx="1260" cy="2928"/>
              <a:chOff x="-3" y="3459"/>
              <a:chExt cx="1107" cy="2310"/>
            </a:xfrm>
          </p:grpSpPr>
          <p:grpSp>
            <p:nvGrpSpPr>
              <p:cNvPr id="718858" name="Group 10"/>
              <p:cNvGrpSpPr>
                <a:grpSpLocks/>
              </p:cNvGrpSpPr>
              <p:nvPr/>
            </p:nvGrpSpPr>
            <p:grpSpPr bwMode="auto">
              <a:xfrm>
                <a:off x="0" y="3462"/>
                <a:ext cx="1101" cy="2304"/>
                <a:chOff x="0" y="3462"/>
                <a:chExt cx="1101" cy="2304"/>
              </a:xfrm>
            </p:grpSpPr>
            <p:grpSp>
              <p:nvGrpSpPr>
                <p:cNvPr id="718859" name="Group 11"/>
                <p:cNvGrpSpPr>
                  <a:grpSpLocks/>
                </p:cNvGrpSpPr>
                <p:nvPr/>
              </p:nvGrpSpPr>
              <p:grpSpPr bwMode="auto">
                <a:xfrm>
                  <a:off x="0" y="3462"/>
                  <a:ext cx="254" cy="384"/>
                  <a:chOff x="0" y="3462"/>
                  <a:chExt cx="254" cy="384"/>
                </a:xfrm>
              </p:grpSpPr>
              <p:sp>
                <p:nvSpPr>
                  <p:cNvPr id="718860" name="Rectangle 12"/>
                  <p:cNvSpPr>
                    <a:spLocks noChangeArrowheads="1"/>
                  </p:cNvSpPr>
                  <p:nvPr/>
                </p:nvSpPr>
                <p:spPr bwMode="auto">
                  <a:xfrm>
                    <a:off x="43" y="3462"/>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861" name="Rectangle 13"/>
                  <p:cNvSpPr>
                    <a:spLocks noChangeArrowheads="1"/>
                  </p:cNvSpPr>
                  <p:nvPr/>
                </p:nvSpPr>
                <p:spPr bwMode="auto">
                  <a:xfrm>
                    <a:off x="0" y="346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62" name="Group 14"/>
                <p:cNvGrpSpPr>
                  <a:grpSpLocks/>
                </p:cNvGrpSpPr>
                <p:nvPr/>
              </p:nvGrpSpPr>
              <p:grpSpPr bwMode="auto">
                <a:xfrm>
                  <a:off x="254" y="3462"/>
                  <a:ext cx="296" cy="384"/>
                  <a:chOff x="254" y="3462"/>
                  <a:chExt cx="296" cy="384"/>
                </a:xfrm>
              </p:grpSpPr>
              <p:sp>
                <p:nvSpPr>
                  <p:cNvPr id="718863" name="Rectangle 15"/>
                  <p:cNvSpPr>
                    <a:spLocks noChangeArrowheads="1"/>
                  </p:cNvSpPr>
                  <p:nvPr/>
                </p:nvSpPr>
                <p:spPr bwMode="auto">
                  <a:xfrm>
                    <a:off x="297" y="346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1"/>
                        </a:solidFill>
                      </a:rPr>
                      <a:t>B</a:t>
                    </a:r>
                  </a:p>
                  <a:p>
                    <a:pPr algn="ctr" eaLnBrk="0" hangingPunct="0">
                      <a:lnSpc>
                        <a:spcPct val="100000"/>
                      </a:lnSpc>
                      <a:spcBef>
                        <a:spcPct val="0"/>
                      </a:spcBef>
                    </a:pPr>
                    <a:endParaRPr lang="en-US" altLang="zh-CN" sz="3600" b="1">
                      <a:solidFill>
                        <a:schemeClr val="bg1"/>
                      </a:solidFill>
                      <a:latin typeface="Times New Roman" pitchFamily="18" charset="0"/>
                    </a:endParaRPr>
                  </a:p>
                </p:txBody>
              </p:sp>
              <p:sp>
                <p:nvSpPr>
                  <p:cNvPr id="718864" name="Rectangle 16"/>
                  <p:cNvSpPr>
                    <a:spLocks noChangeArrowheads="1"/>
                  </p:cNvSpPr>
                  <p:nvPr/>
                </p:nvSpPr>
                <p:spPr bwMode="auto">
                  <a:xfrm>
                    <a:off x="254" y="346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65" name="Group 17"/>
                <p:cNvGrpSpPr>
                  <a:grpSpLocks/>
                </p:cNvGrpSpPr>
                <p:nvPr/>
              </p:nvGrpSpPr>
              <p:grpSpPr bwMode="auto">
                <a:xfrm>
                  <a:off x="550" y="3462"/>
                  <a:ext cx="296" cy="384"/>
                  <a:chOff x="550" y="3462"/>
                  <a:chExt cx="296" cy="384"/>
                </a:xfrm>
              </p:grpSpPr>
              <p:sp>
                <p:nvSpPr>
                  <p:cNvPr id="718866" name="Rectangle 18"/>
                  <p:cNvSpPr>
                    <a:spLocks noChangeArrowheads="1"/>
                  </p:cNvSpPr>
                  <p:nvPr/>
                </p:nvSpPr>
                <p:spPr bwMode="auto">
                  <a:xfrm>
                    <a:off x="593" y="346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1"/>
                        </a:solidFill>
                      </a:rPr>
                      <a:t>C</a:t>
                    </a:r>
                  </a:p>
                  <a:p>
                    <a:pPr algn="ctr" eaLnBrk="0" hangingPunct="0">
                      <a:lnSpc>
                        <a:spcPct val="100000"/>
                      </a:lnSpc>
                      <a:spcBef>
                        <a:spcPct val="0"/>
                      </a:spcBef>
                    </a:pPr>
                    <a:endParaRPr lang="en-US" altLang="zh-CN" sz="3600" b="1">
                      <a:solidFill>
                        <a:schemeClr val="bg1"/>
                      </a:solidFill>
                      <a:latin typeface="Times New Roman" pitchFamily="18" charset="0"/>
                    </a:endParaRPr>
                  </a:p>
                </p:txBody>
              </p:sp>
              <p:sp>
                <p:nvSpPr>
                  <p:cNvPr id="718867" name="Rectangle 19"/>
                  <p:cNvSpPr>
                    <a:spLocks noChangeArrowheads="1"/>
                  </p:cNvSpPr>
                  <p:nvPr/>
                </p:nvSpPr>
                <p:spPr bwMode="auto">
                  <a:xfrm>
                    <a:off x="550" y="346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68" name="Group 20"/>
                <p:cNvGrpSpPr>
                  <a:grpSpLocks/>
                </p:cNvGrpSpPr>
                <p:nvPr/>
              </p:nvGrpSpPr>
              <p:grpSpPr bwMode="auto">
                <a:xfrm>
                  <a:off x="846" y="3462"/>
                  <a:ext cx="255" cy="384"/>
                  <a:chOff x="846" y="3462"/>
                  <a:chExt cx="255" cy="384"/>
                </a:xfrm>
              </p:grpSpPr>
              <p:sp>
                <p:nvSpPr>
                  <p:cNvPr id="718869" name="Rectangle 21"/>
                  <p:cNvSpPr>
                    <a:spLocks noChangeArrowheads="1"/>
                  </p:cNvSpPr>
                  <p:nvPr/>
                </p:nvSpPr>
                <p:spPr bwMode="auto">
                  <a:xfrm>
                    <a:off x="889" y="3462"/>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870" name="Rectangle 22"/>
                  <p:cNvSpPr>
                    <a:spLocks noChangeArrowheads="1"/>
                  </p:cNvSpPr>
                  <p:nvPr/>
                </p:nvSpPr>
                <p:spPr bwMode="auto">
                  <a:xfrm>
                    <a:off x="846" y="3462"/>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71" name="Group 23"/>
                <p:cNvGrpSpPr>
                  <a:grpSpLocks/>
                </p:cNvGrpSpPr>
                <p:nvPr/>
              </p:nvGrpSpPr>
              <p:grpSpPr bwMode="auto">
                <a:xfrm>
                  <a:off x="0" y="3846"/>
                  <a:ext cx="254" cy="384"/>
                  <a:chOff x="0" y="3846"/>
                  <a:chExt cx="254" cy="384"/>
                </a:xfrm>
              </p:grpSpPr>
              <p:sp>
                <p:nvSpPr>
                  <p:cNvPr id="718872" name="Rectangle 24"/>
                  <p:cNvSpPr>
                    <a:spLocks noChangeArrowheads="1"/>
                  </p:cNvSpPr>
                  <p:nvPr/>
                </p:nvSpPr>
                <p:spPr bwMode="auto">
                  <a:xfrm>
                    <a:off x="43" y="3846"/>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873" name="Rectangle 25"/>
                  <p:cNvSpPr>
                    <a:spLocks noChangeArrowheads="1"/>
                  </p:cNvSpPr>
                  <p:nvPr/>
                </p:nvSpPr>
                <p:spPr bwMode="auto">
                  <a:xfrm>
                    <a:off x="0" y="384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74" name="Group 26"/>
                <p:cNvGrpSpPr>
                  <a:grpSpLocks/>
                </p:cNvGrpSpPr>
                <p:nvPr/>
              </p:nvGrpSpPr>
              <p:grpSpPr bwMode="auto">
                <a:xfrm>
                  <a:off x="254" y="3846"/>
                  <a:ext cx="296" cy="384"/>
                  <a:chOff x="254" y="3846"/>
                  <a:chExt cx="296" cy="384"/>
                </a:xfrm>
              </p:grpSpPr>
              <p:sp>
                <p:nvSpPr>
                  <p:cNvPr id="718875" name="Rectangle 27"/>
                  <p:cNvSpPr>
                    <a:spLocks noChangeArrowheads="1"/>
                  </p:cNvSpPr>
                  <p:nvPr/>
                </p:nvSpPr>
                <p:spPr bwMode="auto">
                  <a:xfrm>
                    <a:off x="297" y="3846"/>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876" name="Rectangle 28"/>
                  <p:cNvSpPr>
                    <a:spLocks noChangeArrowheads="1"/>
                  </p:cNvSpPr>
                  <p:nvPr/>
                </p:nvSpPr>
                <p:spPr bwMode="auto">
                  <a:xfrm>
                    <a:off x="254" y="3846"/>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77" name="Group 29"/>
                <p:cNvGrpSpPr>
                  <a:grpSpLocks/>
                </p:cNvGrpSpPr>
                <p:nvPr/>
              </p:nvGrpSpPr>
              <p:grpSpPr bwMode="auto">
                <a:xfrm>
                  <a:off x="550" y="3846"/>
                  <a:ext cx="296" cy="384"/>
                  <a:chOff x="550" y="3846"/>
                  <a:chExt cx="296" cy="384"/>
                </a:xfrm>
              </p:grpSpPr>
              <p:sp>
                <p:nvSpPr>
                  <p:cNvPr id="718878" name="Rectangle 30"/>
                  <p:cNvSpPr>
                    <a:spLocks noChangeArrowheads="1"/>
                  </p:cNvSpPr>
                  <p:nvPr/>
                </p:nvSpPr>
                <p:spPr bwMode="auto">
                  <a:xfrm>
                    <a:off x="593" y="3846"/>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879" name="Rectangle 31"/>
                  <p:cNvSpPr>
                    <a:spLocks noChangeArrowheads="1"/>
                  </p:cNvSpPr>
                  <p:nvPr/>
                </p:nvSpPr>
                <p:spPr bwMode="auto">
                  <a:xfrm>
                    <a:off x="550" y="3846"/>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80" name="Group 32"/>
                <p:cNvGrpSpPr>
                  <a:grpSpLocks/>
                </p:cNvGrpSpPr>
                <p:nvPr/>
              </p:nvGrpSpPr>
              <p:grpSpPr bwMode="auto">
                <a:xfrm>
                  <a:off x="846" y="3846"/>
                  <a:ext cx="255" cy="384"/>
                  <a:chOff x="846" y="3846"/>
                  <a:chExt cx="255" cy="384"/>
                </a:xfrm>
              </p:grpSpPr>
              <p:sp>
                <p:nvSpPr>
                  <p:cNvPr id="718881" name="Rectangle 33"/>
                  <p:cNvSpPr>
                    <a:spLocks noChangeArrowheads="1"/>
                  </p:cNvSpPr>
                  <p:nvPr/>
                </p:nvSpPr>
                <p:spPr bwMode="auto">
                  <a:xfrm>
                    <a:off x="889" y="3846"/>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882" name="Rectangle 34"/>
                  <p:cNvSpPr>
                    <a:spLocks noChangeArrowheads="1"/>
                  </p:cNvSpPr>
                  <p:nvPr/>
                </p:nvSpPr>
                <p:spPr bwMode="auto">
                  <a:xfrm>
                    <a:off x="846" y="3846"/>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83" name="Group 35"/>
                <p:cNvGrpSpPr>
                  <a:grpSpLocks/>
                </p:cNvGrpSpPr>
                <p:nvPr/>
              </p:nvGrpSpPr>
              <p:grpSpPr bwMode="auto">
                <a:xfrm>
                  <a:off x="0" y="4230"/>
                  <a:ext cx="254" cy="384"/>
                  <a:chOff x="0" y="4230"/>
                  <a:chExt cx="254" cy="384"/>
                </a:xfrm>
              </p:grpSpPr>
              <p:sp>
                <p:nvSpPr>
                  <p:cNvPr id="718884" name="Rectangle 36"/>
                  <p:cNvSpPr>
                    <a:spLocks noChangeArrowheads="1"/>
                  </p:cNvSpPr>
                  <p:nvPr/>
                </p:nvSpPr>
                <p:spPr bwMode="auto">
                  <a:xfrm>
                    <a:off x="43" y="4230"/>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885" name="Rectangle 37"/>
                  <p:cNvSpPr>
                    <a:spLocks noChangeArrowheads="1"/>
                  </p:cNvSpPr>
                  <p:nvPr/>
                </p:nvSpPr>
                <p:spPr bwMode="auto">
                  <a:xfrm>
                    <a:off x="0" y="423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86" name="Group 38"/>
                <p:cNvGrpSpPr>
                  <a:grpSpLocks/>
                </p:cNvGrpSpPr>
                <p:nvPr/>
              </p:nvGrpSpPr>
              <p:grpSpPr bwMode="auto">
                <a:xfrm>
                  <a:off x="254" y="4230"/>
                  <a:ext cx="296" cy="384"/>
                  <a:chOff x="254" y="4230"/>
                  <a:chExt cx="296" cy="384"/>
                </a:xfrm>
              </p:grpSpPr>
              <p:sp>
                <p:nvSpPr>
                  <p:cNvPr id="718887" name="Rectangle 39"/>
                  <p:cNvSpPr>
                    <a:spLocks noChangeArrowheads="1"/>
                  </p:cNvSpPr>
                  <p:nvPr/>
                </p:nvSpPr>
                <p:spPr bwMode="auto">
                  <a:xfrm>
                    <a:off x="297" y="423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888" name="Rectangle 40"/>
                  <p:cNvSpPr>
                    <a:spLocks noChangeArrowheads="1"/>
                  </p:cNvSpPr>
                  <p:nvPr/>
                </p:nvSpPr>
                <p:spPr bwMode="auto">
                  <a:xfrm>
                    <a:off x="254" y="423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89" name="Group 41"/>
                <p:cNvGrpSpPr>
                  <a:grpSpLocks/>
                </p:cNvGrpSpPr>
                <p:nvPr/>
              </p:nvGrpSpPr>
              <p:grpSpPr bwMode="auto">
                <a:xfrm>
                  <a:off x="550" y="4230"/>
                  <a:ext cx="296" cy="384"/>
                  <a:chOff x="550" y="4230"/>
                  <a:chExt cx="296" cy="384"/>
                </a:xfrm>
              </p:grpSpPr>
              <p:sp>
                <p:nvSpPr>
                  <p:cNvPr id="718890" name="Rectangle 42"/>
                  <p:cNvSpPr>
                    <a:spLocks noChangeArrowheads="1"/>
                  </p:cNvSpPr>
                  <p:nvPr/>
                </p:nvSpPr>
                <p:spPr bwMode="auto">
                  <a:xfrm>
                    <a:off x="593" y="423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891" name="Rectangle 43"/>
                  <p:cNvSpPr>
                    <a:spLocks noChangeArrowheads="1"/>
                  </p:cNvSpPr>
                  <p:nvPr/>
                </p:nvSpPr>
                <p:spPr bwMode="auto">
                  <a:xfrm>
                    <a:off x="550" y="423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92" name="Group 44"/>
                <p:cNvGrpSpPr>
                  <a:grpSpLocks/>
                </p:cNvGrpSpPr>
                <p:nvPr/>
              </p:nvGrpSpPr>
              <p:grpSpPr bwMode="auto">
                <a:xfrm>
                  <a:off x="846" y="4230"/>
                  <a:ext cx="255" cy="384"/>
                  <a:chOff x="846" y="4230"/>
                  <a:chExt cx="255" cy="384"/>
                </a:xfrm>
              </p:grpSpPr>
              <p:sp>
                <p:nvSpPr>
                  <p:cNvPr id="718893" name="Rectangle 45"/>
                  <p:cNvSpPr>
                    <a:spLocks noChangeArrowheads="1"/>
                  </p:cNvSpPr>
                  <p:nvPr/>
                </p:nvSpPr>
                <p:spPr bwMode="auto">
                  <a:xfrm>
                    <a:off x="889" y="4230"/>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e</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894" name="Rectangle 46"/>
                  <p:cNvSpPr>
                    <a:spLocks noChangeArrowheads="1"/>
                  </p:cNvSpPr>
                  <p:nvPr/>
                </p:nvSpPr>
                <p:spPr bwMode="auto">
                  <a:xfrm>
                    <a:off x="846" y="4230"/>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95" name="Group 47"/>
                <p:cNvGrpSpPr>
                  <a:grpSpLocks/>
                </p:cNvGrpSpPr>
                <p:nvPr/>
              </p:nvGrpSpPr>
              <p:grpSpPr bwMode="auto">
                <a:xfrm>
                  <a:off x="0" y="4614"/>
                  <a:ext cx="254" cy="384"/>
                  <a:chOff x="0" y="4614"/>
                  <a:chExt cx="254" cy="384"/>
                </a:xfrm>
              </p:grpSpPr>
              <p:sp>
                <p:nvSpPr>
                  <p:cNvPr id="718896" name="Rectangle 48"/>
                  <p:cNvSpPr>
                    <a:spLocks noChangeArrowheads="1"/>
                  </p:cNvSpPr>
                  <p:nvPr/>
                </p:nvSpPr>
                <p:spPr bwMode="auto">
                  <a:xfrm>
                    <a:off x="43" y="4614"/>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897" name="Rectangle 49"/>
                  <p:cNvSpPr>
                    <a:spLocks noChangeArrowheads="1"/>
                  </p:cNvSpPr>
                  <p:nvPr/>
                </p:nvSpPr>
                <p:spPr bwMode="auto">
                  <a:xfrm>
                    <a:off x="0" y="461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898" name="Group 50"/>
                <p:cNvGrpSpPr>
                  <a:grpSpLocks/>
                </p:cNvGrpSpPr>
                <p:nvPr/>
              </p:nvGrpSpPr>
              <p:grpSpPr bwMode="auto">
                <a:xfrm>
                  <a:off x="254" y="4614"/>
                  <a:ext cx="296" cy="384"/>
                  <a:chOff x="254" y="4614"/>
                  <a:chExt cx="296" cy="384"/>
                </a:xfrm>
              </p:grpSpPr>
              <p:sp>
                <p:nvSpPr>
                  <p:cNvPr id="718899" name="Rectangle 51"/>
                  <p:cNvSpPr>
                    <a:spLocks noChangeArrowheads="1"/>
                  </p:cNvSpPr>
                  <p:nvPr/>
                </p:nvSpPr>
                <p:spPr bwMode="auto">
                  <a:xfrm>
                    <a:off x="297" y="4614"/>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00" name="Rectangle 52"/>
                  <p:cNvSpPr>
                    <a:spLocks noChangeArrowheads="1"/>
                  </p:cNvSpPr>
                  <p:nvPr/>
                </p:nvSpPr>
                <p:spPr bwMode="auto">
                  <a:xfrm>
                    <a:off x="254" y="4614"/>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01" name="Group 53"/>
                <p:cNvGrpSpPr>
                  <a:grpSpLocks/>
                </p:cNvGrpSpPr>
                <p:nvPr/>
              </p:nvGrpSpPr>
              <p:grpSpPr bwMode="auto">
                <a:xfrm>
                  <a:off x="550" y="4614"/>
                  <a:ext cx="296" cy="384"/>
                  <a:chOff x="550" y="4614"/>
                  <a:chExt cx="296" cy="384"/>
                </a:xfrm>
              </p:grpSpPr>
              <p:sp>
                <p:nvSpPr>
                  <p:cNvPr id="718902" name="Rectangle 54"/>
                  <p:cNvSpPr>
                    <a:spLocks noChangeArrowheads="1"/>
                  </p:cNvSpPr>
                  <p:nvPr/>
                </p:nvSpPr>
                <p:spPr bwMode="auto">
                  <a:xfrm>
                    <a:off x="593" y="4614"/>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03" name="Rectangle 55"/>
                  <p:cNvSpPr>
                    <a:spLocks noChangeArrowheads="1"/>
                  </p:cNvSpPr>
                  <p:nvPr/>
                </p:nvSpPr>
                <p:spPr bwMode="auto">
                  <a:xfrm>
                    <a:off x="550" y="4614"/>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04" name="Group 56"/>
                <p:cNvGrpSpPr>
                  <a:grpSpLocks/>
                </p:cNvGrpSpPr>
                <p:nvPr/>
              </p:nvGrpSpPr>
              <p:grpSpPr bwMode="auto">
                <a:xfrm>
                  <a:off x="846" y="4614"/>
                  <a:ext cx="255" cy="384"/>
                  <a:chOff x="846" y="4614"/>
                  <a:chExt cx="255" cy="384"/>
                </a:xfrm>
              </p:grpSpPr>
              <p:sp>
                <p:nvSpPr>
                  <p:cNvPr id="718905" name="Rectangle 57"/>
                  <p:cNvSpPr>
                    <a:spLocks noChangeArrowheads="1"/>
                  </p:cNvSpPr>
                  <p:nvPr/>
                </p:nvSpPr>
                <p:spPr bwMode="auto">
                  <a:xfrm>
                    <a:off x="889" y="4614"/>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06" name="Rectangle 58"/>
                  <p:cNvSpPr>
                    <a:spLocks noChangeArrowheads="1"/>
                  </p:cNvSpPr>
                  <p:nvPr/>
                </p:nvSpPr>
                <p:spPr bwMode="auto">
                  <a:xfrm>
                    <a:off x="846" y="4614"/>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07" name="Group 59"/>
                <p:cNvGrpSpPr>
                  <a:grpSpLocks/>
                </p:cNvGrpSpPr>
                <p:nvPr/>
              </p:nvGrpSpPr>
              <p:grpSpPr bwMode="auto">
                <a:xfrm>
                  <a:off x="0" y="4998"/>
                  <a:ext cx="254" cy="384"/>
                  <a:chOff x="0" y="4998"/>
                  <a:chExt cx="254" cy="384"/>
                </a:xfrm>
              </p:grpSpPr>
              <p:sp>
                <p:nvSpPr>
                  <p:cNvPr id="718908" name="Rectangle 60"/>
                  <p:cNvSpPr>
                    <a:spLocks noChangeArrowheads="1"/>
                  </p:cNvSpPr>
                  <p:nvPr/>
                </p:nvSpPr>
                <p:spPr bwMode="auto">
                  <a:xfrm>
                    <a:off x="43" y="4998"/>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09" name="Rectangle 61"/>
                  <p:cNvSpPr>
                    <a:spLocks noChangeArrowheads="1"/>
                  </p:cNvSpPr>
                  <p:nvPr/>
                </p:nvSpPr>
                <p:spPr bwMode="auto">
                  <a:xfrm>
                    <a:off x="0" y="499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10" name="Group 62"/>
                <p:cNvGrpSpPr>
                  <a:grpSpLocks/>
                </p:cNvGrpSpPr>
                <p:nvPr/>
              </p:nvGrpSpPr>
              <p:grpSpPr bwMode="auto">
                <a:xfrm>
                  <a:off x="254" y="4998"/>
                  <a:ext cx="296" cy="384"/>
                  <a:chOff x="254" y="4998"/>
                  <a:chExt cx="296" cy="384"/>
                </a:xfrm>
              </p:grpSpPr>
              <p:sp>
                <p:nvSpPr>
                  <p:cNvPr id="718911" name="Rectangle 63"/>
                  <p:cNvSpPr>
                    <a:spLocks noChangeArrowheads="1"/>
                  </p:cNvSpPr>
                  <p:nvPr/>
                </p:nvSpPr>
                <p:spPr bwMode="auto">
                  <a:xfrm>
                    <a:off x="297" y="4998"/>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12" name="Rectangle 64"/>
                  <p:cNvSpPr>
                    <a:spLocks noChangeArrowheads="1"/>
                  </p:cNvSpPr>
                  <p:nvPr/>
                </p:nvSpPr>
                <p:spPr bwMode="auto">
                  <a:xfrm>
                    <a:off x="254" y="4998"/>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13" name="Group 65"/>
                <p:cNvGrpSpPr>
                  <a:grpSpLocks/>
                </p:cNvGrpSpPr>
                <p:nvPr/>
              </p:nvGrpSpPr>
              <p:grpSpPr bwMode="auto">
                <a:xfrm>
                  <a:off x="550" y="4998"/>
                  <a:ext cx="296" cy="384"/>
                  <a:chOff x="550" y="4998"/>
                  <a:chExt cx="296" cy="384"/>
                </a:xfrm>
              </p:grpSpPr>
              <p:sp>
                <p:nvSpPr>
                  <p:cNvPr id="718914" name="Rectangle 66"/>
                  <p:cNvSpPr>
                    <a:spLocks noChangeArrowheads="1"/>
                  </p:cNvSpPr>
                  <p:nvPr/>
                </p:nvSpPr>
                <p:spPr bwMode="auto">
                  <a:xfrm>
                    <a:off x="593" y="4998"/>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15" name="Rectangle 67"/>
                  <p:cNvSpPr>
                    <a:spLocks noChangeArrowheads="1"/>
                  </p:cNvSpPr>
                  <p:nvPr/>
                </p:nvSpPr>
                <p:spPr bwMode="auto">
                  <a:xfrm>
                    <a:off x="550" y="4998"/>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16" name="Group 68"/>
                <p:cNvGrpSpPr>
                  <a:grpSpLocks/>
                </p:cNvGrpSpPr>
                <p:nvPr/>
              </p:nvGrpSpPr>
              <p:grpSpPr bwMode="auto">
                <a:xfrm>
                  <a:off x="846" y="4998"/>
                  <a:ext cx="255" cy="384"/>
                  <a:chOff x="846" y="4998"/>
                  <a:chExt cx="255" cy="384"/>
                </a:xfrm>
              </p:grpSpPr>
              <p:sp>
                <p:nvSpPr>
                  <p:cNvPr id="718917" name="Rectangle 69"/>
                  <p:cNvSpPr>
                    <a:spLocks noChangeArrowheads="1"/>
                  </p:cNvSpPr>
                  <p:nvPr/>
                </p:nvSpPr>
                <p:spPr bwMode="auto">
                  <a:xfrm>
                    <a:off x="889" y="4998"/>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e</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18" name="Rectangle 70"/>
                  <p:cNvSpPr>
                    <a:spLocks noChangeArrowheads="1"/>
                  </p:cNvSpPr>
                  <p:nvPr/>
                </p:nvSpPr>
                <p:spPr bwMode="auto">
                  <a:xfrm>
                    <a:off x="846" y="4998"/>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19" name="Group 71"/>
                <p:cNvGrpSpPr>
                  <a:grpSpLocks/>
                </p:cNvGrpSpPr>
                <p:nvPr/>
              </p:nvGrpSpPr>
              <p:grpSpPr bwMode="auto">
                <a:xfrm>
                  <a:off x="0" y="5382"/>
                  <a:ext cx="254" cy="384"/>
                  <a:chOff x="0" y="5382"/>
                  <a:chExt cx="254" cy="384"/>
                </a:xfrm>
              </p:grpSpPr>
              <p:sp>
                <p:nvSpPr>
                  <p:cNvPr id="718920" name="Rectangle 72"/>
                  <p:cNvSpPr>
                    <a:spLocks noChangeArrowheads="1"/>
                  </p:cNvSpPr>
                  <p:nvPr/>
                </p:nvSpPr>
                <p:spPr bwMode="auto">
                  <a:xfrm>
                    <a:off x="43" y="5382"/>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21" name="Rectangle 73"/>
                  <p:cNvSpPr>
                    <a:spLocks noChangeArrowheads="1"/>
                  </p:cNvSpPr>
                  <p:nvPr/>
                </p:nvSpPr>
                <p:spPr bwMode="auto">
                  <a:xfrm>
                    <a:off x="0" y="538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22" name="Group 74"/>
                <p:cNvGrpSpPr>
                  <a:grpSpLocks/>
                </p:cNvGrpSpPr>
                <p:nvPr/>
              </p:nvGrpSpPr>
              <p:grpSpPr bwMode="auto">
                <a:xfrm>
                  <a:off x="254" y="5382"/>
                  <a:ext cx="296" cy="384"/>
                  <a:chOff x="254" y="5382"/>
                  <a:chExt cx="296" cy="384"/>
                </a:xfrm>
              </p:grpSpPr>
              <p:sp>
                <p:nvSpPr>
                  <p:cNvPr id="718923" name="Rectangle 75"/>
                  <p:cNvSpPr>
                    <a:spLocks noChangeArrowheads="1"/>
                  </p:cNvSpPr>
                  <p:nvPr/>
                </p:nvSpPr>
                <p:spPr bwMode="auto">
                  <a:xfrm>
                    <a:off x="297" y="538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24" name="Rectangle 76"/>
                  <p:cNvSpPr>
                    <a:spLocks noChangeArrowheads="1"/>
                  </p:cNvSpPr>
                  <p:nvPr/>
                </p:nvSpPr>
                <p:spPr bwMode="auto">
                  <a:xfrm>
                    <a:off x="254" y="538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25" name="Group 77"/>
                <p:cNvGrpSpPr>
                  <a:grpSpLocks/>
                </p:cNvGrpSpPr>
                <p:nvPr/>
              </p:nvGrpSpPr>
              <p:grpSpPr bwMode="auto">
                <a:xfrm>
                  <a:off x="550" y="5382"/>
                  <a:ext cx="296" cy="384"/>
                  <a:chOff x="550" y="5382"/>
                  <a:chExt cx="296" cy="384"/>
                </a:xfrm>
              </p:grpSpPr>
              <p:sp>
                <p:nvSpPr>
                  <p:cNvPr id="718926" name="Rectangle 78"/>
                  <p:cNvSpPr>
                    <a:spLocks noChangeArrowheads="1"/>
                  </p:cNvSpPr>
                  <p:nvPr/>
                </p:nvSpPr>
                <p:spPr bwMode="auto">
                  <a:xfrm>
                    <a:off x="593" y="538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27" name="Rectangle 79"/>
                  <p:cNvSpPr>
                    <a:spLocks noChangeArrowheads="1"/>
                  </p:cNvSpPr>
                  <p:nvPr/>
                </p:nvSpPr>
                <p:spPr bwMode="auto">
                  <a:xfrm>
                    <a:off x="550" y="538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28" name="Group 80"/>
                <p:cNvGrpSpPr>
                  <a:grpSpLocks/>
                </p:cNvGrpSpPr>
                <p:nvPr/>
              </p:nvGrpSpPr>
              <p:grpSpPr bwMode="auto">
                <a:xfrm>
                  <a:off x="846" y="5382"/>
                  <a:ext cx="255" cy="384"/>
                  <a:chOff x="846" y="5382"/>
                  <a:chExt cx="255" cy="384"/>
                </a:xfrm>
              </p:grpSpPr>
              <p:sp>
                <p:nvSpPr>
                  <p:cNvPr id="718929" name="Rectangle 81"/>
                  <p:cNvSpPr>
                    <a:spLocks noChangeArrowheads="1"/>
                  </p:cNvSpPr>
                  <p:nvPr/>
                </p:nvSpPr>
                <p:spPr bwMode="auto">
                  <a:xfrm>
                    <a:off x="889" y="5382"/>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30" name="Rectangle 82"/>
                  <p:cNvSpPr>
                    <a:spLocks noChangeArrowheads="1"/>
                  </p:cNvSpPr>
                  <p:nvPr/>
                </p:nvSpPr>
                <p:spPr bwMode="auto">
                  <a:xfrm>
                    <a:off x="846" y="5382"/>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718931" name="Rectangle 83"/>
              <p:cNvSpPr>
                <a:spLocks noChangeArrowheads="1"/>
              </p:cNvSpPr>
              <p:nvPr/>
            </p:nvSpPr>
            <p:spPr bwMode="auto">
              <a:xfrm>
                <a:off x="-3" y="3459"/>
                <a:ext cx="1107" cy="231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32" name="Group 84"/>
            <p:cNvGrpSpPr>
              <a:grpSpLocks/>
            </p:cNvGrpSpPr>
            <p:nvPr/>
          </p:nvGrpSpPr>
          <p:grpSpPr bwMode="auto">
            <a:xfrm>
              <a:off x="3600" y="384"/>
              <a:ext cx="971" cy="1968"/>
              <a:chOff x="3600" y="384"/>
              <a:chExt cx="971" cy="1968"/>
            </a:xfrm>
          </p:grpSpPr>
          <p:grpSp>
            <p:nvGrpSpPr>
              <p:cNvPr id="718933" name="Group 85"/>
              <p:cNvGrpSpPr>
                <a:grpSpLocks/>
              </p:cNvGrpSpPr>
              <p:nvPr/>
            </p:nvGrpSpPr>
            <p:grpSpPr bwMode="auto">
              <a:xfrm>
                <a:off x="3600" y="384"/>
                <a:ext cx="971" cy="1955"/>
                <a:chOff x="-3" y="5766"/>
                <a:chExt cx="853" cy="1542"/>
              </a:xfrm>
            </p:grpSpPr>
            <p:grpSp>
              <p:nvGrpSpPr>
                <p:cNvPr id="718934" name="Group 86"/>
                <p:cNvGrpSpPr>
                  <a:grpSpLocks/>
                </p:cNvGrpSpPr>
                <p:nvPr/>
              </p:nvGrpSpPr>
              <p:grpSpPr bwMode="auto">
                <a:xfrm>
                  <a:off x="0" y="5769"/>
                  <a:ext cx="847" cy="1536"/>
                  <a:chOff x="0" y="5769"/>
                  <a:chExt cx="847" cy="1536"/>
                </a:xfrm>
              </p:grpSpPr>
              <p:grpSp>
                <p:nvGrpSpPr>
                  <p:cNvPr id="718935" name="Group 87"/>
                  <p:cNvGrpSpPr>
                    <a:grpSpLocks/>
                  </p:cNvGrpSpPr>
                  <p:nvPr/>
                </p:nvGrpSpPr>
                <p:grpSpPr bwMode="auto">
                  <a:xfrm>
                    <a:off x="0" y="5769"/>
                    <a:ext cx="255" cy="384"/>
                    <a:chOff x="0" y="5769"/>
                    <a:chExt cx="255" cy="384"/>
                  </a:xfrm>
                </p:grpSpPr>
                <p:sp>
                  <p:nvSpPr>
                    <p:cNvPr id="718936" name="Rectangle 88"/>
                    <p:cNvSpPr>
                      <a:spLocks noChangeArrowheads="1"/>
                    </p:cNvSpPr>
                    <p:nvPr/>
                  </p:nvSpPr>
                  <p:spPr bwMode="auto">
                    <a:xfrm>
                      <a:off x="43" y="5769"/>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37" name="Rectangle 89"/>
                    <p:cNvSpPr>
                      <a:spLocks noChangeArrowheads="1"/>
                    </p:cNvSpPr>
                    <p:nvPr/>
                  </p:nvSpPr>
                  <p:spPr bwMode="auto">
                    <a:xfrm>
                      <a:off x="0" y="5769"/>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38" name="Group 90"/>
                  <p:cNvGrpSpPr>
                    <a:grpSpLocks/>
                  </p:cNvGrpSpPr>
                  <p:nvPr/>
                </p:nvGrpSpPr>
                <p:grpSpPr bwMode="auto">
                  <a:xfrm>
                    <a:off x="255" y="5769"/>
                    <a:ext cx="296" cy="384"/>
                    <a:chOff x="255" y="5769"/>
                    <a:chExt cx="296" cy="384"/>
                  </a:xfrm>
                </p:grpSpPr>
                <p:sp>
                  <p:nvSpPr>
                    <p:cNvPr id="718939" name="Rectangle 91"/>
                    <p:cNvSpPr>
                      <a:spLocks noChangeArrowheads="1"/>
                    </p:cNvSpPr>
                    <p:nvPr/>
                  </p:nvSpPr>
                  <p:spPr bwMode="auto">
                    <a:xfrm>
                      <a:off x="298" y="5769"/>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1"/>
                          </a:solidFill>
                        </a:rPr>
                        <a:t>B</a:t>
                      </a:r>
                    </a:p>
                    <a:p>
                      <a:pPr algn="ctr" eaLnBrk="0" hangingPunct="0">
                        <a:lnSpc>
                          <a:spcPct val="100000"/>
                        </a:lnSpc>
                        <a:spcBef>
                          <a:spcPct val="0"/>
                        </a:spcBef>
                      </a:pPr>
                      <a:endParaRPr lang="en-US" altLang="zh-CN" sz="3600" b="1">
                        <a:solidFill>
                          <a:schemeClr val="bg1"/>
                        </a:solidFill>
                        <a:latin typeface="Times New Roman" pitchFamily="18" charset="0"/>
                      </a:endParaRPr>
                    </a:p>
                  </p:txBody>
                </p:sp>
                <p:sp>
                  <p:nvSpPr>
                    <p:cNvPr id="718940" name="Rectangle 92"/>
                    <p:cNvSpPr>
                      <a:spLocks noChangeArrowheads="1"/>
                    </p:cNvSpPr>
                    <p:nvPr/>
                  </p:nvSpPr>
                  <p:spPr bwMode="auto">
                    <a:xfrm>
                      <a:off x="255" y="5769"/>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41" name="Group 93"/>
                  <p:cNvGrpSpPr>
                    <a:grpSpLocks/>
                  </p:cNvGrpSpPr>
                  <p:nvPr/>
                </p:nvGrpSpPr>
                <p:grpSpPr bwMode="auto">
                  <a:xfrm>
                    <a:off x="551" y="5769"/>
                    <a:ext cx="296" cy="384"/>
                    <a:chOff x="551" y="5769"/>
                    <a:chExt cx="296" cy="384"/>
                  </a:xfrm>
                </p:grpSpPr>
                <p:sp>
                  <p:nvSpPr>
                    <p:cNvPr id="718942" name="Rectangle 94"/>
                    <p:cNvSpPr>
                      <a:spLocks noChangeArrowheads="1"/>
                    </p:cNvSpPr>
                    <p:nvPr/>
                  </p:nvSpPr>
                  <p:spPr bwMode="auto">
                    <a:xfrm>
                      <a:off x="594" y="5769"/>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1"/>
                          </a:solidFill>
                        </a:rPr>
                        <a:t>C</a:t>
                      </a:r>
                    </a:p>
                    <a:p>
                      <a:pPr algn="ctr" eaLnBrk="0" hangingPunct="0">
                        <a:lnSpc>
                          <a:spcPct val="100000"/>
                        </a:lnSpc>
                        <a:spcBef>
                          <a:spcPct val="0"/>
                        </a:spcBef>
                      </a:pPr>
                      <a:endParaRPr lang="en-US" altLang="zh-CN" sz="3600" b="1">
                        <a:solidFill>
                          <a:schemeClr val="bg1"/>
                        </a:solidFill>
                        <a:latin typeface="Times New Roman" pitchFamily="18" charset="0"/>
                      </a:endParaRPr>
                    </a:p>
                  </p:txBody>
                </p:sp>
                <p:sp>
                  <p:nvSpPr>
                    <p:cNvPr id="718943" name="Rectangle 95"/>
                    <p:cNvSpPr>
                      <a:spLocks noChangeArrowheads="1"/>
                    </p:cNvSpPr>
                    <p:nvPr/>
                  </p:nvSpPr>
                  <p:spPr bwMode="auto">
                    <a:xfrm>
                      <a:off x="551" y="5769"/>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44" name="Group 96"/>
                  <p:cNvGrpSpPr>
                    <a:grpSpLocks/>
                  </p:cNvGrpSpPr>
                  <p:nvPr/>
                </p:nvGrpSpPr>
                <p:grpSpPr bwMode="auto">
                  <a:xfrm>
                    <a:off x="0" y="6153"/>
                    <a:ext cx="255" cy="384"/>
                    <a:chOff x="0" y="6153"/>
                    <a:chExt cx="255" cy="384"/>
                  </a:xfrm>
                </p:grpSpPr>
                <p:sp>
                  <p:nvSpPr>
                    <p:cNvPr id="718945" name="Rectangle 97"/>
                    <p:cNvSpPr>
                      <a:spLocks noChangeArrowheads="1"/>
                    </p:cNvSpPr>
                    <p:nvPr/>
                  </p:nvSpPr>
                  <p:spPr bwMode="auto">
                    <a:xfrm>
                      <a:off x="43" y="6153"/>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46" name="Rectangle 98"/>
                    <p:cNvSpPr>
                      <a:spLocks noChangeArrowheads="1"/>
                    </p:cNvSpPr>
                    <p:nvPr/>
                  </p:nvSpPr>
                  <p:spPr bwMode="auto">
                    <a:xfrm>
                      <a:off x="0" y="6153"/>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47" name="Group 99"/>
                  <p:cNvGrpSpPr>
                    <a:grpSpLocks/>
                  </p:cNvGrpSpPr>
                  <p:nvPr/>
                </p:nvGrpSpPr>
                <p:grpSpPr bwMode="auto">
                  <a:xfrm>
                    <a:off x="255" y="6153"/>
                    <a:ext cx="296" cy="384"/>
                    <a:chOff x="255" y="6153"/>
                    <a:chExt cx="296" cy="384"/>
                  </a:xfrm>
                </p:grpSpPr>
                <p:sp>
                  <p:nvSpPr>
                    <p:cNvPr id="718948" name="Rectangle 100"/>
                    <p:cNvSpPr>
                      <a:spLocks noChangeArrowheads="1"/>
                    </p:cNvSpPr>
                    <p:nvPr/>
                  </p:nvSpPr>
                  <p:spPr bwMode="auto">
                    <a:xfrm>
                      <a:off x="298" y="6153"/>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49" name="Rectangle 101"/>
                    <p:cNvSpPr>
                      <a:spLocks noChangeArrowheads="1"/>
                    </p:cNvSpPr>
                    <p:nvPr/>
                  </p:nvSpPr>
                  <p:spPr bwMode="auto">
                    <a:xfrm>
                      <a:off x="255" y="6153"/>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50" name="Group 102"/>
                  <p:cNvGrpSpPr>
                    <a:grpSpLocks/>
                  </p:cNvGrpSpPr>
                  <p:nvPr/>
                </p:nvGrpSpPr>
                <p:grpSpPr bwMode="auto">
                  <a:xfrm>
                    <a:off x="551" y="6153"/>
                    <a:ext cx="296" cy="384"/>
                    <a:chOff x="551" y="6153"/>
                    <a:chExt cx="296" cy="384"/>
                  </a:xfrm>
                </p:grpSpPr>
                <p:sp>
                  <p:nvSpPr>
                    <p:cNvPr id="718951" name="Rectangle 103"/>
                    <p:cNvSpPr>
                      <a:spLocks noChangeArrowheads="1"/>
                    </p:cNvSpPr>
                    <p:nvPr/>
                  </p:nvSpPr>
                  <p:spPr bwMode="auto">
                    <a:xfrm>
                      <a:off x="594" y="6153"/>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52" name="Rectangle 104"/>
                    <p:cNvSpPr>
                      <a:spLocks noChangeArrowheads="1"/>
                    </p:cNvSpPr>
                    <p:nvPr/>
                  </p:nvSpPr>
                  <p:spPr bwMode="auto">
                    <a:xfrm>
                      <a:off x="551" y="6153"/>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53" name="Group 105"/>
                  <p:cNvGrpSpPr>
                    <a:grpSpLocks/>
                  </p:cNvGrpSpPr>
                  <p:nvPr/>
                </p:nvGrpSpPr>
                <p:grpSpPr bwMode="auto">
                  <a:xfrm>
                    <a:off x="0" y="6537"/>
                    <a:ext cx="255" cy="384"/>
                    <a:chOff x="0" y="6537"/>
                    <a:chExt cx="255" cy="384"/>
                  </a:xfrm>
                </p:grpSpPr>
                <p:sp>
                  <p:nvSpPr>
                    <p:cNvPr id="718954" name="Rectangle 106"/>
                    <p:cNvSpPr>
                      <a:spLocks noChangeArrowheads="1"/>
                    </p:cNvSpPr>
                    <p:nvPr/>
                  </p:nvSpPr>
                  <p:spPr bwMode="auto">
                    <a:xfrm>
                      <a:off x="43" y="6537"/>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55" name="Rectangle 107"/>
                    <p:cNvSpPr>
                      <a:spLocks noChangeArrowheads="1"/>
                    </p:cNvSpPr>
                    <p:nvPr/>
                  </p:nvSpPr>
                  <p:spPr bwMode="auto">
                    <a:xfrm>
                      <a:off x="0" y="6537"/>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56" name="Group 108"/>
                  <p:cNvGrpSpPr>
                    <a:grpSpLocks/>
                  </p:cNvGrpSpPr>
                  <p:nvPr/>
                </p:nvGrpSpPr>
                <p:grpSpPr bwMode="auto">
                  <a:xfrm>
                    <a:off x="255" y="6537"/>
                    <a:ext cx="296" cy="384"/>
                    <a:chOff x="255" y="6537"/>
                    <a:chExt cx="296" cy="384"/>
                  </a:xfrm>
                </p:grpSpPr>
                <p:sp>
                  <p:nvSpPr>
                    <p:cNvPr id="718957" name="Rectangle 109"/>
                    <p:cNvSpPr>
                      <a:spLocks noChangeArrowheads="1"/>
                    </p:cNvSpPr>
                    <p:nvPr/>
                  </p:nvSpPr>
                  <p:spPr bwMode="auto">
                    <a:xfrm>
                      <a:off x="298" y="6537"/>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58" name="Rectangle 110"/>
                    <p:cNvSpPr>
                      <a:spLocks noChangeArrowheads="1"/>
                    </p:cNvSpPr>
                    <p:nvPr/>
                  </p:nvSpPr>
                  <p:spPr bwMode="auto">
                    <a:xfrm>
                      <a:off x="255" y="6537"/>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59" name="Group 111"/>
                  <p:cNvGrpSpPr>
                    <a:grpSpLocks/>
                  </p:cNvGrpSpPr>
                  <p:nvPr/>
                </p:nvGrpSpPr>
                <p:grpSpPr bwMode="auto">
                  <a:xfrm>
                    <a:off x="551" y="6537"/>
                    <a:ext cx="296" cy="384"/>
                    <a:chOff x="551" y="6537"/>
                    <a:chExt cx="296" cy="384"/>
                  </a:xfrm>
                </p:grpSpPr>
                <p:sp>
                  <p:nvSpPr>
                    <p:cNvPr id="718960" name="Rectangle 112"/>
                    <p:cNvSpPr>
                      <a:spLocks noChangeArrowheads="1"/>
                    </p:cNvSpPr>
                    <p:nvPr/>
                  </p:nvSpPr>
                  <p:spPr bwMode="auto">
                    <a:xfrm>
                      <a:off x="594" y="6537"/>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61" name="Rectangle 113"/>
                    <p:cNvSpPr>
                      <a:spLocks noChangeArrowheads="1"/>
                    </p:cNvSpPr>
                    <p:nvPr/>
                  </p:nvSpPr>
                  <p:spPr bwMode="auto">
                    <a:xfrm>
                      <a:off x="551" y="6537"/>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62" name="Group 114"/>
                  <p:cNvGrpSpPr>
                    <a:grpSpLocks/>
                  </p:cNvGrpSpPr>
                  <p:nvPr/>
                </p:nvGrpSpPr>
                <p:grpSpPr bwMode="auto">
                  <a:xfrm>
                    <a:off x="0" y="6921"/>
                    <a:ext cx="255" cy="384"/>
                    <a:chOff x="0" y="6921"/>
                    <a:chExt cx="255" cy="384"/>
                  </a:xfrm>
                </p:grpSpPr>
                <p:sp>
                  <p:nvSpPr>
                    <p:cNvPr id="718963" name="Rectangle 115"/>
                    <p:cNvSpPr>
                      <a:spLocks noChangeArrowheads="1"/>
                    </p:cNvSpPr>
                    <p:nvPr/>
                  </p:nvSpPr>
                  <p:spPr bwMode="auto">
                    <a:xfrm>
                      <a:off x="43" y="6921"/>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64" name="Rectangle 116"/>
                    <p:cNvSpPr>
                      <a:spLocks noChangeArrowheads="1"/>
                    </p:cNvSpPr>
                    <p:nvPr/>
                  </p:nvSpPr>
                  <p:spPr bwMode="auto">
                    <a:xfrm>
                      <a:off x="0" y="6921"/>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65" name="Group 117"/>
                  <p:cNvGrpSpPr>
                    <a:grpSpLocks/>
                  </p:cNvGrpSpPr>
                  <p:nvPr/>
                </p:nvGrpSpPr>
                <p:grpSpPr bwMode="auto">
                  <a:xfrm>
                    <a:off x="255" y="6921"/>
                    <a:ext cx="296" cy="384"/>
                    <a:chOff x="255" y="6921"/>
                    <a:chExt cx="296" cy="384"/>
                  </a:xfrm>
                </p:grpSpPr>
                <p:sp>
                  <p:nvSpPr>
                    <p:cNvPr id="718966" name="Rectangle 118"/>
                    <p:cNvSpPr>
                      <a:spLocks noChangeArrowheads="1"/>
                    </p:cNvSpPr>
                    <p:nvPr/>
                  </p:nvSpPr>
                  <p:spPr bwMode="auto">
                    <a:xfrm>
                      <a:off x="298" y="6921"/>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67" name="Rectangle 119"/>
                    <p:cNvSpPr>
                      <a:spLocks noChangeArrowheads="1"/>
                    </p:cNvSpPr>
                    <p:nvPr/>
                  </p:nvSpPr>
                  <p:spPr bwMode="auto">
                    <a:xfrm>
                      <a:off x="255" y="6921"/>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68" name="Group 120"/>
                  <p:cNvGrpSpPr>
                    <a:grpSpLocks/>
                  </p:cNvGrpSpPr>
                  <p:nvPr/>
                </p:nvGrpSpPr>
                <p:grpSpPr bwMode="auto">
                  <a:xfrm>
                    <a:off x="551" y="6921"/>
                    <a:ext cx="296" cy="384"/>
                    <a:chOff x="551" y="6921"/>
                    <a:chExt cx="296" cy="384"/>
                  </a:xfrm>
                </p:grpSpPr>
                <p:sp>
                  <p:nvSpPr>
                    <p:cNvPr id="718969" name="Rectangle 121"/>
                    <p:cNvSpPr>
                      <a:spLocks noChangeArrowheads="1"/>
                    </p:cNvSpPr>
                    <p:nvPr/>
                  </p:nvSpPr>
                  <p:spPr bwMode="auto">
                    <a:xfrm>
                      <a:off x="594" y="6921"/>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70" name="Rectangle 122"/>
                    <p:cNvSpPr>
                      <a:spLocks noChangeArrowheads="1"/>
                    </p:cNvSpPr>
                    <p:nvPr/>
                  </p:nvSpPr>
                  <p:spPr bwMode="auto">
                    <a:xfrm>
                      <a:off x="551" y="6921"/>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718971" name="Rectangle 123"/>
                <p:cNvSpPr>
                  <a:spLocks noChangeArrowheads="1"/>
                </p:cNvSpPr>
                <p:nvPr/>
              </p:nvSpPr>
              <p:spPr bwMode="auto">
                <a:xfrm>
                  <a:off x="-3" y="5766"/>
                  <a:ext cx="853" cy="154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718972" name="Rectangle 124"/>
              <p:cNvSpPr>
                <a:spLocks noChangeArrowheads="1"/>
              </p:cNvSpPr>
              <p:nvPr/>
            </p:nvSpPr>
            <p:spPr bwMode="auto">
              <a:xfrm>
                <a:off x="3600" y="384"/>
                <a:ext cx="960" cy="196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nvGrpSpPr>
            <p:cNvPr id="718973" name="Group 125"/>
            <p:cNvGrpSpPr>
              <a:grpSpLocks/>
            </p:cNvGrpSpPr>
            <p:nvPr/>
          </p:nvGrpSpPr>
          <p:grpSpPr bwMode="auto">
            <a:xfrm>
              <a:off x="4741" y="384"/>
              <a:ext cx="1019" cy="1968"/>
              <a:chOff x="4741" y="384"/>
              <a:chExt cx="1019" cy="1968"/>
            </a:xfrm>
          </p:grpSpPr>
          <p:grpSp>
            <p:nvGrpSpPr>
              <p:cNvPr id="718974" name="Group 126"/>
              <p:cNvGrpSpPr>
                <a:grpSpLocks/>
              </p:cNvGrpSpPr>
              <p:nvPr/>
            </p:nvGrpSpPr>
            <p:grpSpPr bwMode="auto">
              <a:xfrm>
                <a:off x="4741" y="384"/>
                <a:ext cx="971" cy="1955"/>
                <a:chOff x="-3" y="7305"/>
                <a:chExt cx="853" cy="1542"/>
              </a:xfrm>
            </p:grpSpPr>
            <p:grpSp>
              <p:nvGrpSpPr>
                <p:cNvPr id="718975" name="Group 127"/>
                <p:cNvGrpSpPr>
                  <a:grpSpLocks/>
                </p:cNvGrpSpPr>
                <p:nvPr/>
              </p:nvGrpSpPr>
              <p:grpSpPr bwMode="auto">
                <a:xfrm>
                  <a:off x="0" y="7308"/>
                  <a:ext cx="847" cy="1536"/>
                  <a:chOff x="0" y="7308"/>
                  <a:chExt cx="847" cy="1536"/>
                </a:xfrm>
              </p:grpSpPr>
              <p:grpSp>
                <p:nvGrpSpPr>
                  <p:cNvPr id="718976" name="Group 128"/>
                  <p:cNvGrpSpPr>
                    <a:grpSpLocks/>
                  </p:cNvGrpSpPr>
                  <p:nvPr/>
                </p:nvGrpSpPr>
                <p:grpSpPr bwMode="auto">
                  <a:xfrm>
                    <a:off x="0" y="7308"/>
                    <a:ext cx="255" cy="384"/>
                    <a:chOff x="0" y="7308"/>
                    <a:chExt cx="255" cy="384"/>
                  </a:xfrm>
                </p:grpSpPr>
                <p:sp>
                  <p:nvSpPr>
                    <p:cNvPr id="718977" name="Rectangle 129"/>
                    <p:cNvSpPr>
                      <a:spLocks noChangeArrowheads="1"/>
                    </p:cNvSpPr>
                    <p:nvPr/>
                  </p:nvSpPr>
                  <p:spPr bwMode="auto">
                    <a:xfrm>
                      <a:off x="43" y="7308"/>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1"/>
                          </a:solidFill>
                        </a:rPr>
                        <a:t>B</a:t>
                      </a:r>
                    </a:p>
                    <a:p>
                      <a:pPr algn="ctr" eaLnBrk="0" hangingPunct="0">
                        <a:lnSpc>
                          <a:spcPct val="100000"/>
                        </a:lnSpc>
                        <a:spcBef>
                          <a:spcPct val="0"/>
                        </a:spcBef>
                      </a:pPr>
                      <a:endParaRPr lang="en-US" altLang="zh-CN" sz="3600" b="1">
                        <a:solidFill>
                          <a:schemeClr val="bg1"/>
                        </a:solidFill>
                        <a:latin typeface="Times New Roman" pitchFamily="18" charset="0"/>
                      </a:endParaRPr>
                    </a:p>
                  </p:txBody>
                </p:sp>
                <p:sp>
                  <p:nvSpPr>
                    <p:cNvPr id="718978" name="Rectangle 130"/>
                    <p:cNvSpPr>
                      <a:spLocks noChangeArrowheads="1"/>
                    </p:cNvSpPr>
                    <p:nvPr/>
                  </p:nvSpPr>
                  <p:spPr bwMode="auto">
                    <a:xfrm>
                      <a:off x="0" y="7308"/>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79" name="Group 131"/>
                  <p:cNvGrpSpPr>
                    <a:grpSpLocks/>
                  </p:cNvGrpSpPr>
                  <p:nvPr/>
                </p:nvGrpSpPr>
                <p:grpSpPr bwMode="auto">
                  <a:xfrm>
                    <a:off x="255" y="7308"/>
                    <a:ext cx="296" cy="384"/>
                    <a:chOff x="255" y="7308"/>
                    <a:chExt cx="296" cy="384"/>
                  </a:xfrm>
                </p:grpSpPr>
                <p:sp>
                  <p:nvSpPr>
                    <p:cNvPr id="718980" name="Rectangle 132"/>
                    <p:cNvSpPr>
                      <a:spLocks noChangeArrowheads="1"/>
                    </p:cNvSpPr>
                    <p:nvPr/>
                  </p:nvSpPr>
                  <p:spPr bwMode="auto">
                    <a:xfrm>
                      <a:off x="298" y="7308"/>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1"/>
                          </a:solidFill>
                        </a:rPr>
                        <a:t>C</a:t>
                      </a:r>
                    </a:p>
                    <a:p>
                      <a:pPr algn="ctr" eaLnBrk="0" hangingPunct="0">
                        <a:lnSpc>
                          <a:spcPct val="100000"/>
                        </a:lnSpc>
                        <a:spcBef>
                          <a:spcPct val="0"/>
                        </a:spcBef>
                      </a:pPr>
                      <a:endParaRPr lang="en-US" altLang="zh-CN" sz="3600" b="1">
                        <a:solidFill>
                          <a:schemeClr val="bg1"/>
                        </a:solidFill>
                        <a:latin typeface="Times New Roman" pitchFamily="18" charset="0"/>
                      </a:endParaRPr>
                    </a:p>
                  </p:txBody>
                </p:sp>
                <p:sp>
                  <p:nvSpPr>
                    <p:cNvPr id="718981" name="Rectangle 133"/>
                    <p:cNvSpPr>
                      <a:spLocks noChangeArrowheads="1"/>
                    </p:cNvSpPr>
                    <p:nvPr/>
                  </p:nvSpPr>
                  <p:spPr bwMode="auto">
                    <a:xfrm>
                      <a:off x="255" y="7308"/>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82" name="Group 134"/>
                  <p:cNvGrpSpPr>
                    <a:grpSpLocks/>
                  </p:cNvGrpSpPr>
                  <p:nvPr/>
                </p:nvGrpSpPr>
                <p:grpSpPr bwMode="auto">
                  <a:xfrm>
                    <a:off x="551" y="7308"/>
                    <a:ext cx="296" cy="384"/>
                    <a:chOff x="551" y="7308"/>
                    <a:chExt cx="296" cy="384"/>
                  </a:xfrm>
                </p:grpSpPr>
                <p:sp>
                  <p:nvSpPr>
                    <p:cNvPr id="718983" name="Rectangle 135"/>
                    <p:cNvSpPr>
                      <a:spLocks noChangeArrowheads="1"/>
                    </p:cNvSpPr>
                    <p:nvPr/>
                  </p:nvSpPr>
                  <p:spPr bwMode="auto">
                    <a:xfrm>
                      <a:off x="594" y="7308"/>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84" name="Rectangle 136"/>
                    <p:cNvSpPr>
                      <a:spLocks noChangeArrowheads="1"/>
                    </p:cNvSpPr>
                    <p:nvPr/>
                  </p:nvSpPr>
                  <p:spPr bwMode="auto">
                    <a:xfrm>
                      <a:off x="551" y="7308"/>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85" name="Group 137"/>
                  <p:cNvGrpSpPr>
                    <a:grpSpLocks/>
                  </p:cNvGrpSpPr>
                  <p:nvPr/>
                </p:nvGrpSpPr>
                <p:grpSpPr bwMode="auto">
                  <a:xfrm>
                    <a:off x="0" y="7692"/>
                    <a:ext cx="255" cy="384"/>
                    <a:chOff x="0" y="7692"/>
                    <a:chExt cx="255" cy="384"/>
                  </a:xfrm>
                </p:grpSpPr>
                <p:sp>
                  <p:nvSpPr>
                    <p:cNvPr id="718986" name="Rectangle 138"/>
                    <p:cNvSpPr>
                      <a:spLocks noChangeArrowheads="1"/>
                    </p:cNvSpPr>
                    <p:nvPr/>
                  </p:nvSpPr>
                  <p:spPr bwMode="auto">
                    <a:xfrm>
                      <a:off x="43" y="7692"/>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87" name="Rectangle 139"/>
                    <p:cNvSpPr>
                      <a:spLocks noChangeArrowheads="1"/>
                    </p:cNvSpPr>
                    <p:nvPr/>
                  </p:nvSpPr>
                  <p:spPr bwMode="auto">
                    <a:xfrm>
                      <a:off x="0" y="7692"/>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88" name="Group 140"/>
                  <p:cNvGrpSpPr>
                    <a:grpSpLocks/>
                  </p:cNvGrpSpPr>
                  <p:nvPr/>
                </p:nvGrpSpPr>
                <p:grpSpPr bwMode="auto">
                  <a:xfrm>
                    <a:off x="255" y="7692"/>
                    <a:ext cx="296" cy="384"/>
                    <a:chOff x="255" y="7692"/>
                    <a:chExt cx="296" cy="384"/>
                  </a:xfrm>
                </p:grpSpPr>
                <p:sp>
                  <p:nvSpPr>
                    <p:cNvPr id="718989" name="Rectangle 141"/>
                    <p:cNvSpPr>
                      <a:spLocks noChangeArrowheads="1"/>
                    </p:cNvSpPr>
                    <p:nvPr/>
                  </p:nvSpPr>
                  <p:spPr bwMode="auto">
                    <a:xfrm>
                      <a:off x="298" y="769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90" name="Rectangle 142"/>
                    <p:cNvSpPr>
                      <a:spLocks noChangeArrowheads="1"/>
                    </p:cNvSpPr>
                    <p:nvPr/>
                  </p:nvSpPr>
                  <p:spPr bwMode="auto">
                    <a:xfrm>
                      <a:off x="255" y="769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91" name="Group 143"/>
                  <p:cNvGrpSpPr>
                    <a:grpSpLocks/>
                  </p:cNvGrpSpPr>
                  <p:nvPr/>
                </p:nvGrpSpPr>
                <p:grpSpPr bwMode="auto">
                  <a:xfrm>
                    <a:off x="551" y="7692"/>
                    <a:ext cx="296" cy="384"/>
                    <a:chOff x="551" y="7692"/>
                    <a:chExt cx="296" cy="384"/>
                  </a:xfrm>
                </p:grpSpPr>
                <p:sp>
                  <p:nvSpPr>
                    <p:cNvPr id="718992" name="Rectangle 144"/>
                    <p:cNvSpPr>
                      <a:spLocks noChangeArrowheads="1"/>
                    </p:cNvSpPr>
                    <p:nvPr/>
                  </p:nvSpPr>
                  <p:spPr bwMode="auto">
                    <a:xfrm>
                      <a:off x="594" y="7692"/>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93" name="Rectangle 145"/>
                    <p:cNvSpPr>
                      <a:spLocks noChangeArrowheads="1"/>
                    </p:cNvSpPr>
                    <p:nvPr/>
                  </p:nvSpPr>
                  <p:spPr bwMode="auto">
                    <a:xfrm>
                      <a:off x="551" y="7692"/>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94" name="Group 146"/>
                  <p:cNvGrpSpPr>
                    <a:grpSpLocks/>
                  </p:cNvGrpSpPr>
                  <p:nvPr/>
                </p:nvGrpSpPr>
                <p:grpSpPr bwMode="auto">
                  <a:xfrm>
                    <a:off x="0" y="8076"/>
                    <a:ext cx="255" cy="384"/>
                    <a:chOff x="0" y="8076"/>
                    <a:chExt cx="255" cy="384"/>
                  </a:xfrm>
                </p:grpSpPr>
                <p:sp>
                  <p:nvSpPr>
                    <p:cNvPr id="718995" name="Rectangle 147"/>
                    <p:cNvSpPr>
                      <a:spLocks noChangeArrowheads="1"/>
                    </p:cNvSpPr>
                    <p:nvPr/>
                  </p:nvSpPr>
                  <p:spPr bwMode="auto">
                    <a:xfrm>
                      <a:off x="43" y="8076"/>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96" name="Rectangle 148"/>
                    <p:cNvSpPr>
                      <a:spLocks noChangeArrowheads="1"/>
                    </p:cNvSpPr>
                    <p:nvPr/>
                  </p:nvSpPr>
                  <p:spPr bwMode="auto">
                    <a:xfrm>
                      <a:off x="0" y="8076"/>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8997" name="Group 149"/>
                  <p:cNvGrpSpPr>
                    <a:grpSpLocks/>
                  </p:cNvGrpSpPr>
                  <p:nvPr/>
                </p:nvGrpSpPr>
                <p:grpSpPr bwMode="auto">
                  <a:xfrm>
                    <a:off x="255" y="8076"/>
                    <a:ext cx="296" cy="384"/>
                    <a:chOff x="255" y="8076"/>
                    <a:chExt cx="296" cy="384"/>
                  </a:xfrm>
                </p:grpSpPr>
                <p:sp>
                  <p:nvSpPr>
                    <p:cNvPr id="718998" name="Rectangle 150"/>
                    <p:cNvSpPr>
                      <a:spLocks noChangeArrowheads="1"/>
                    </p:cNvSpPr>
                    <p:nvPr/>
                  </p:nvSpPr>
                  <p:spPr bwMode="auto">
                    <a:xfrm>
                      <a:off x="298" y="8076"/>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8999" name="Rectangle 151"/>
                    <p:cNvSpPr>
                      <a:spLocks noChangeArrowheads="1"/>
                    </p:cNvSpPr>
                    <p:nvPr/>
                  </p:nvSpPr>
                  <p:spPr bwMode="auto">
                    <a:xfrm>
                      <a:off x="255" y="8076"/>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00" name="Group 152"/>
                  <p:cNvGrpSpPr>
                    <a:grpSpLocks/>
                  </p:cNvGrpSpPr>
                  <p:nvPr/>
                </p:nvGrpSpPr>
                <p:grpSpPr bwMode="auto">
                  <a:xfrm>
                    <a:off x="551" y="8076"/>
                    <a:ext cx="296" cy="384"/>
                    <a:chOff x="551" y="8076"/>
                    <a:chExt cx="296" cy="384"/>
                  </a:xfrm>
                </p:grpSpPr>
                <p:sp>
                  <p:nvSpPr>
                    <p:cNvPr id="719001" name="Rectangle 153"/>
                    <p:cNvSpPr>
                      <a:spLocks noChangeArrowheads="1"/>
                    </p:cNvSpPr>
                    <p:nvPr/>
                  </p:nvSpPr>
                  <p:spPr bwMode="auto">
                    <a:xfrm>
                      <a:off x="594" y="8076"/>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e</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02" name="Rectangle 154"/>
                    <p:cNvSpPr>
                      <a:spLocks noChangeArrowheads="1"/>
                    </p:cNvSpPr>
                    <p:nvPr/>
                  </p:nvSpPr>
                  <p:spPr bwMode="auto">
                    <a:xfrm>
                      <a:off x="551" y="8076"/>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03" name="Group 155"/>
                  <p:cNvGrpSpPr>
                    <a:grpSpLocks/>
                  </p:cNvGrpSpPr>
                  <p:nvPr/>
                </p:nvGrpSpPr>
                <p:grpSpPr bwMode="auto">
                  <a:xfrm>
                    <a:off x="0" y="8460"/>
                    <a:ext cx="255" cy="384"/>
                    <a:chOff x="0" y="8460"/>
                    <a:chExt cx="255" cy="384"/>
                  </a:xfrm>
                </p:grpSpPr>
                <p:sp>
                  <p:nvSpPr>
                    <p:cNvPr id="719004" name="Rectangle 156"/>
                    <p:cNvSpPr>
                      <a:spLocks noChangeArrowheads="1"/>
                    </p:cNvSpPr>
                    <p:nvPr/>
                  </p:nvSpPr>
                  <p:spPr bwMode="auto">
                    <a:xfrm>
                      <a:off x="43" y="8460"/>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05" name="Rectangle 157"/>
                    <p:cNvSpPr>
                      <a:spLocks noChangeArrowheads="1"/>
                    </p:cNvSpPr>
                    <p:nvPr/>
                  </p:nvSpPr>
                  <p:spPr bwMode="auto">
                    <a:xfrm>
                      <a:off x="0" y="8460"/>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06" name="Group 158"/>
                  <p:cNvGrpSpPr>
                    <a:grpSpLocks/>
                  </p:cNvGrpSpPr>
                  <p:nvPr/>
                </p:nvGrpSpPr>
                <p:grpSpPr bwMode="auto">
                  <a:xfrm>
                    <a:off x="255" y="8460"/>
                    <a:ext cx="296" cy="384"/>
                    <a:chOff x="255" y="8460"/>
                    <a:chExt cx="296" cy="384"/>
                  </a:xfrm>
                </p:grpSpPr>
                <p:sp>
                  <p:nvSpPr>
                    <p:cNvPr id="719007" name="Rectangle 159"/>
                    <p:cNvSpPr>
                      <a:spLocks noChangeArrowheads="1"/>
                    </p:cNvSpPr>
                    <p:nvPr/>
                  </p:nvSpPr>
                  <p:spPr bwMode="auto">
                    <a:xfrm>
                      <a:off x="298" y="846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08" name="Rectangle 160"/>
                    <p:cNvSpPr>
                      <a:spLocks noChangeArrowheads="1"/>
                    </p:cNvSpPr>
                    <p:nvPr/>
                  </p:nvSpPr>
                  <p:spPr bwMode="auto">
                    <a:xfrm>
                      <a:off x="255" y="846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09" name="Group 161"/>
                  <p:cNvGrpSpPr>
                    <a:grpSpLocks/>
                  </p:cNvGrpSpPr>
                  <p:nvPr/>
                </p:nvGrpSpPr>
                <p:grpSpPr bwMode="auto">
                  <a:xfrm>
                    <a:off x="551" y="8460"/>
                    <a:ext cx="296" cy="384"/>
                    <a:chOff x="551" y="8460"/>
                    <a:chExt cx="296" cy="384"/>
                  </a:xfrm>
                </p:grpSpPr>
                <p:sp>
                  <p:nvSpPr>
                    <p:cNvPr id="719010" name="Rectangle 162"/>
                    <p:cNvSpPr>
                      <a:spLocks noChangeArrowheads="1"/>
                    </p:cNvSpPr>
                    <p:nvPr/>
                  </p:nvSpPr>
                  <p:spPr bwMode="auto">
                    <a:xfrm>
                      <a:off x="594" y="8460"/>
                      <a:ext cx="2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11" name="Rectangle 163"/>
                    <p:cNvSpPr>
                      <a:spLocks noChangeArrowheads="1"/>
                    </p:cNvSpPr>
                    <p:nvPr/>
                  </p:nvSpPr>
                  <p:spPr bwMode="auto">
                    <a:xfrm>
                      <a:off x="551" y="8460"/>
                      <a:ext cx="2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719012" name="Rectangle 164"/>
                <p:cNvSpPr>
                  <a:spLocks noChangeArrowheads="1"/>
                </p:cNvSpPr>
                <p:nvPr/>
              </p:nvSpPr>
              <p:spPr bwMode="auto">
                <a:xfrm>
                  <a:off x="-3" y="7305"/>
                  <a:ext cx="853" cy="154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719013" name="Rectangle 165"/>
              <p:cNvSpPr>
                <a:spLocks noChangeArrowheads="1"/>
              </p:cNvSpPr>
              <p:nvPr/>
            </p:nvSpPr>
            <p:spPr bwMode="auto">
              <a:xfrm>
                <a:off x="4752" y="384"/>
                <a:ext cx="1008" cy="196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grpSp>
          <p:nvGrpSpPr>
            <p:cNvPr id="719014" name="Group 166"/>
            <p:cNvGrpSpPr>
              <a:grpSpLocks/>
            </p:cNvGrpSpPr>
            <p:nvPr/>
          </p:nvGrpSpPr>
          <p:grpSpPr bwMode="auto">
            <a:xfrm>
              <a:off x="1134" y="384"/>
              <a:ext cx="882" cy="1968"/>
              <a:chOff x="1134" y="384"/>
              <a:chExt cx="882" cy="1968"/>
            </a:xfrm>
          </p:grpSpPr>
          <p:grpSp>
            <p:nvGrpSpPr>
              <p:cNvPr id="719015" name="Group 167"/>
              <p:cNvGrpSpPr>
                <a:grpSpLocks/>
              </p:cNvGrpSpPr>
              <p:nvPr/>
            </p:nvGrpSpPr>
            <p:grpSpPr bwMode="auto">
              <a:xfrm>
                <a:off x="1134" y="384"/>
                <a:ext cx="876" cy="1955"/>
                <a:chOff x="-3" y="1920"/>
                <a:chExt cx="769" cy="1542"/>
              </a:xfrm>
            </p:grpSpPr>
            <p:grpSp>
              <p:nvGrpSpPr>
                <p:cNvPr id="719016" name="Group 168"/>
                <p:cNvGrpSpPr>
                  <a:grpSpLocks/>
                </p:cNvGrpSpPr>
                <p:nvPr/>
              </p:nvGrpSpPr>
              <p:grpSpPr bwMode="auto">
                <a:xfrm>
                  <a:off x="0" y="1923"/>
                  <a:ext cx="763" cy="1536"/>
                  <a:chOff x="0" y="1923"/>
                  <a:chExt cx="763" cy="1536"/>
                </a:xfrm>
              </p:grpSpPr>
              <p:grpSp>
                <p:nvGrpSpPr>
                  <p:cNvPr id="719017" name="Group 169"/>
                  <p:cNvGrpSpPr>
                    <a:grpSpLocks/>
                  </p:cNvGrpSpPr>
                  <p:nvPr/>
                </p:nvGrpSpPr>
                <p:grpSpPr bwMode="auto">
                  <a:xfrm>
                    <a:off x="0" y="1923"/>
                    <a:ext cx="255" cy="384"/>
                    <a:chOff x="0" y="1923"/>
                    <a:chExt cx="255" cy="384"/>
                  </a:xfrm>
                </p:grpSpPr>
                <p:sp>
                  <p:nvSpPr>
                    <p:cNvPr id="719018" name="Rectangle 170"/>
                    <p:cNvSpPr>
                      <a:spLocks noChangeArrowheads="1"/>
                    </p:cNvSpPr>
                    <p:nvPr/>
                  </p:nvSpPr>
                  <p:spPr bwMode="auto">
                    <a:xfrm>
                      <a:off x="43" y="1923"/>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1"/>
                          </a:solidFill>
                        </a:rPr>
                        <a:t>B</a:t>
                      </a:r>
                    </a:p>
                    <a:p>
                      <a:pPr algn="ctr" eaLnBrk="0" hangingPunct="0">
                        <a:lnSpc>
                          <a:spcPct val="100000"/>
                        </a:lnSpc>
                        <a:spcBef>
                          <a:spcPct val="0"/>
                        </a:spcBef>
                      </a:pPr>
                      <a:endParaRPr lang="en-US" altLang="zh-CN" sz="3600" b="1">
                        <a:solidFill>
                          <a:schemeClr val="bg1"/>
                        </a:solidFill>
                        <a:latin typeface="Times New Roman" pitchFamily="18" charset="0"/>
                      </a:endParaRPr>
                    </a:p>
                  </p:txBody>
                </p:sp>
                <p:sp>
                  <p:nvSpPr>
                    <p:cNvPr id="719019" name="Rectangle 171"/>
                    <p:cNvSpPr>
                      <a:spLocks noChangeArrowheads="1"/>
                    </p:cNvSpPr>
                    <p:nvPr/>
                  </p:nvSpPr>
                  <p:spPr bwMode="auto">
                    <a:xfrm>
                      <a:off x="0" y="1923"/>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20" name="Group 172"/>
                  <p:cNvGrpSpPr>
                    <a:grpSpLocks/>
                  </p:cNvGrpSpPr>
                  <p:nvPr/>
                </p:nvGrpSpPr>
                <p:grpSpPr bwMode="auto">
                  <a:xfrm>
                    <a:off x="255" y="1923"/>
                    <a:ext cx="254" cy="384"/>
                    <a:chOff x="255" y="1923"/>
                    <a:chExt cx="254" cy="384"/>
                  </a:xfrm>
                </p:grpSpPr>
                <p:sp>
                  <p:nvSpPr>
                    <p:cNvPr id="719021" name="Rectangle 173"/>
                    <p:cNvSpPr>
                      <a:spLocks noChangeArrowheads="1"/>
                    </p:cNvSpPr>
                    <p:nvPr/>
                  </p:nvSpPr>
                  <p:spPr bwMode="auto">
                    <a:xfrm>
                      <a:off x="298" y="1923"/>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1"/>
                          </a:solidFill>
                        </a:rPr>
                        <a:t>C</a:t>
                      </a:r>
                    </a:p>
                    <a:p>
                      <a:pPr algn="ctr" eaLnBrk="0" hangingPunct="0">
                        <a:lnSpc>
                          <a:spcPct val="100000"/>
                        </a:lnSpc>
                        <a:spcBef>
                          <a:spcPct val="0"/>
                        </a:spcBef>
                      </a:pPr>
                      <a:endParaRPr lang="en-US" altLang="zh-CN" sz="3600" b="1">
                        <a:solidFill>
                          <a:schemeClr val="bg1"/>
                        </a:solidFill>
                        <a:latin typeface="Times New Roman" pitchFamily="18" charset="0"/>
                      </a:endParaRPr>
                    </a:p>
                  </p:txBody>
                </p:sp>
                <p:sp>
                  <p:nvSpPr>
                    <p:cNvPr id="719022" name="Rectangle 174"/>
                    <p:cNvSpPr>
                      <a:spLocks noChangeArrowheads="1"/>
                    </p:cNvSpPr>
                    <p:nvPr/>
                  </p:nvSpPr>
                  <p:spPr bwMode="auto">
                    <a:xfrm>
                      <a:off x="255" y="1923"/>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23" name="Group 175"/>
                  <p:cNvGrpSpPr>
                    <a:grpSpLocks/>
                  </p:cNvGrpSpPr>
                  <p:nvPr/>
                </p:nvGrpSpPr>
                <p:grpSpPr bwMode="auto">
                  <a:xfrm>
                    <a:off x="509" y="1923"/>
                    <a:ext cx="254" cy="384"/>
                    <a:chOff x="509" y="1923"/>
                    <a:chExt cx="254" cy="384"/>
                  </a:xfrm>
                </p:grpSpPr>
                <p:sp>
                  <p:nvSpPr>
                    <p:cNvPr id="719024" name="Rectangle 176"/>
                    <p:cNvSpPr>
                      <a:spLocks noChangeArrowheads="1"/>
                    </p:cNvSpPr>
                    <p:nvPr/>
                  </p:nvSpPr>
                  <p:spPr bwMode="auto">
                    <a:xfrm>
                      <a:off x="552" y="1923"/>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25" name="Rectangle 177"/>
                    <p:cNvSpPr>
                      <a:spLocks noChangeArrowheads="1"/>
                    </p:cNvSpPr>
                    <p:nvPr/>
                  </p:nvSpPr>
                  <p:spPr bwMode="auto">
                    <a:xfrm>
                      <a:off x="509" y="1923"/>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26" name="Group 178"/>
                  <p:cNvGrpSpPr>
                    <a:grpSpLocks/>
                  </p:cNvGrpSpPr>
                  <p:nvPr/>
                </p:nvGrpSpPr>
                <p:grpSpPr bwMode="auto">
                  <a:xfrm>
                    <a:off x="0" y="2307"/>
                    <a:ext cx="255" cy="384"/>
                    <a:chOff x="0" y="2307"/>
                    <a:chExt cx="255" cy="384"/>
                  </a:xfrm>
                </p:grpSpPr>
                <p:sp>
                  <p:nvSpPr>
                    <p:cNvPr id="719027" name="Rectangle 179"/>
                    <p:cNvSpPr>
                      <a:spLocks noChangeArrowheads="1"/>
                    </p:cNvSpPr>
                    <p:nvPr/>
                  </p:nvSpPr>
                  <p:spPr bwMode="auto">
                    <a:xfrm>
                      <a:off x="43" y="2307"/>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28" name="Rectangle 180"/>
                    <p:cNvSpPr>
                      <a:spLocks noChangeArrowheads="1"/>
                    </p:cNvSpPr>
                    <p:nvPr/>
                  </p:nvSpPr>
                  <p:spPr bwMode="auto">
                    <a:xfrm>
                      <a:off x="0" y="2307"/>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29" name="Group 181"/>
                  <p:cNvGrpSpPr>
                    <a:grpSpLocks/>
                  </p:cNvGrpSpPr>
                  <p:nvPr/>
                </p:nvGrpSpPr>
                <p:grpSpPr bwMode="auto">
                  <a:xfrm>
                    <a:off x="255" y="2307"/>
                    <a:ext cx="254" cy="384"/>
                    <a:chOff x="255" y="2307"/>
                    <a:chExt cx="254" cy="384"/>
                  </a:xfrm>
                </p:grpSpPr>
                <p:sp>
                  <p:nvSpPr>
                    <p:cNvPr id="719030" name="Rectangle 182"/>
                    <p:cNvSpPr>
                      <a:spLocks noChangeArrowheads="1"/>
                    </p:cNvSpPr>
                    <p:nvPr/>
                  </p:nvSpPr>
                  <p:spPr bwMode="auto">
                    <a:xfrm>
                      <a:off x="298" y="2307"/>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31" name="Rectangle 183"/>
                    <p:cNvSpPr>
                      <a:spLocks noChangeArrowheads="1"/>
                    </p:cNvSpPr>
                    <p:nvPr/>
                  </p:nvSpPr>
                  <p:spPr bwMode="auto">
                    <a:xfrm>
                      <a:off x="255" y="2307"/>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32" name="Group 184"/>
                  <p:cNvGrpSpPr>
                    <a:grpSpLocks/>
                  </p:cNvGrpSpPr>
                  <p:nvPr/>
                </p:nvGrpSpPr>
                <p:grpSpPr bwMode="auto">
                  <a:xfrm>
                    <a:off x="509" y="2307"/>
                    <a:ext cx="254" cy="384"/>
                    <a:chOff x="509" y="2307"/>
                    <a:chExt cx="254" cy="384"/>
                  </a:xfrm>
                </p:grpSpPr>
                <p:sp>
                  <p:nvSpPr>
                    <p:cNvPr id="719033" name="Rectangle 185"/>
                    <p:cNvSpPr>
                      <a:spLocks noChangeArrowheads="1"/>
                    </p:cNvSpPr>
                    <p:nvPr/>
                  </p:nvSpPr>
                  <p:spPr bwMode="auto">
                    <a:xfrm>
                      <a:off x="552" y="2307"/>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34" name="Rectangle 186"/>
                    <p:cNvSpPr>
                      <a:spLocks noChangeArrowheads="1"/>
                    </p:cNvSpPr>
                    <p:nvPr/>
                  </p:nvSpPr>
                  <p:spPr bwMode="auto">
                    <a:xfrm>
                      <a:off x="509" y="2307"/>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35" name="Group 187"/>
                  <p:cNvGrpSpPr>
                    <a:grpSpLocks/>
                  </p:cNvGrpSpPr>
                  <p:nvPr/>
                </p:nvGrpSpPr>
                <p:grpSpPr bwMode="auto">
                  <a:xfrm>
                    <a:off x="0" y="2691"/>
                    <a:ext cx="255" cy="384"/>
                    <a:chOff x="0" y="2691"/>
                    <a:chExt cx="255" cy="384"/>
                  </a:xfrm>
                </p:grpSpPr>
                <p:sp>
                  <p:nvSpPr>
                    <p:cNvPr id="719036" name="Rectangle 188"/>
                    <p:cNvSpPr>
                      <a:spLocks noChangeArrowheads="1"/>
                    </p:cNvSpPr>
                    <p:nvPr/>
                  </p:nvSpPr>
                  <p:spPr bwMode="auto">
                    <a:xfrm>
                      <a:off x="43" y="2691"/>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37" name="Rectangle 189"/>
                    <p:cNvSpPr>
                      <a:spLocks noChangeArrowheads="1"/>
                    </p:cNvSpPr>
                    <p:nvPr/>
                  </p:nvSpPr>
                  <p:spPr bwMode="auto">
                    <a:xfrm>
                      <a:off x="0" y="2691"/>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38" name="Group 190"/>
                  <p:cNvGrpSpPr>
                    <a:grpSpLocks/>
                  </p:cNvGrpSpPr>
                  <p:nvPr/>
                </p:nvGrpSpPr>
                <p:grpSpPr bwMode="auto">
                  <a:xfrm>
                    <a:off x="255" y="2691"/>
                    <a:ext cx="254" cy="384"/>
                    <a:chOff x="255" y="2691"/>
                    <a:chExt cx="254" cy="384"/>
                  </a:xfrm>
                </p:grpSpPr>
                <p:sp>
                  <p:nvSpPr>
                    <p:cNvPr id="719039" name="Rectangle 191"/>
                    <p:cNvSpPr>
                      <a:spLocks noChangeArrowheads="1"/>
                    </p:cNvSpPr>
                    <p:nvPr/>
                  </p:nvSpPr>
                  <p:spPr bwMode="auto">
                    <a:xfrm>
                      <a:off x="298" y="2691"/>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40" name="Rectangle 192"/>
                    <p:cNvSpPr>
                      <a:spLocks noChangeArrowheads="1"/>
                    </p:cNvSpPr>
                    <p:nvPr/>
                  </p:nvSpPr>
                  <p:spPr bwMode="auto">
                    <a:xfrm>
                      <a:off x="255" y="2691"/>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41" name="Group 193"/>
                  <p:cNvGrpSpPr>
                    <a:grpSpLocks/>
                  </p:cNvGrpSpPr>
                  <p:nvPr/>
                </p:nvGrpSpPr>
                <p:grpSpPr bwMode="auto">
                  <a:xfrm>
                    <a:off x="509" y="2691"/>
                    <a:ext cx="254" cy="384"/>
                    <a:chOff x="509" y="2691"/>
                    <a:chExt cx="254" cy="384"/>
                  </a:xfrm>
                </p:grpSpPr>
                <p:sp>
                  <p:nvSpPr>
                    <p:cNvPr id="719042" name="Rectangle 194"/>
                    <p:cNvSpPr>
                      <a:spLocks noChangeArrowheads="1"/>
                    </p:cNvSpPr>
                    <p:nvPr/>
                  </p:nvSpPr>
                  <p:spPr bwMode="auto">
                    <a:xfrm>
                      <a:off x="552" y="2691"/>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e</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43" name="Rectangle 195"/>
                    <p:cNvSpPr>
                      <a:spLocks noChangeArrowheads="1"/>
                    </p:cNvSpPr>
                    <p:nvPr/>
                  </p:nvSpPr>
                  <p:spPr bwMode="auto">
                    <a:xfrm>
                      <a:off x="509" y="2691"/>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44" name="Group 196"/>
                  <p:cNvGrpSpPr>
                    <a:grpSpLocks/>
                  </p:cNvGrpSpPr>
                  <p:nvPr/>
                </p:nvGrpSpPr>
                <p:grpSpPr bwMode="auto">
                  <a:xfrm>
                    <a:off x="0" y="3075"/>
                    <a:ext cx="255" cy="384"/>
                    <a:chOff x="0" y="3075"/>
                    <a:chExt cx="255" cy="384"/>
                  </a:xfrm>
                </p:grpSpPr>
                <p:sp>
                  <p:nvSpPr>
                    <p:cNvPr id="719045" name="Rectangle 197"/>
                    <p:cNvSpPr>
                      <a:spLocks noChangeArrowheads="1"/>
                    </p:cNvSpPr>
                    <p:nvPr/>
                  </p:nvSpPr>
                  <p:spPr bwMode="auto">
                    <a:xfrm>
                      <a:off x="43" y="3075"/>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46" name="Rectangle 198"/>
                    <p:cNvSpPr>
                      <a:spLocks noChangeArrowheads="1"/>
                    </p:cNvSpPr>
                    <p:nvPr/>
                  </p:nvSpPr>
                  <p:spPr bwMode="auto">
                    <a:xfrm>
                      <a:off x="0" y="3075"/>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47" name="Group 199"/>
                  <p:cNvGrpSpPr>
                    <a:grpSpLocks/>
                  </p:cNvGrpSpPr>
                  <p:nvPr/>
                </p:nvGrpSpPr>
                <p:grpSpPr bwMode="auto">
                  <a:xfrm>
                    <a:off x="255" y="3075"/>
                    <a:ext cx="254" cy="384"/>
                    <a:chOff x="255" y="3075"/>
                    <a:chExt cx="254" cy="384"/>
                  </a:xfrm>
                </p:grpSpPr>
                <p:sp>
                  <p:nvSpPr>
                    <p:cNvPr id="719048" name="Rectangle 200"/>
                    <p:cNvSpPr>
                      <a:spLocks noChangeArrowheads="1"/>
                    </p:cNvSpPr>
                    <p:nvPr/>
                  </p:nvSpPr>
                  <p:spPr bwMode="auto">
                    <a:xfrm>
                      <a:off x="298" y="3075"/>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49" name="Rectangle 201"/>
                    <p:cNvSpPr>
                      <a:spLocks noChangeArrowheads="1"/>
                    </p:cNvSpPr>
                    <p:nvPr/>
                  </p:nvSpPr>
                  <p:spPr bwMode="auto">
                    <a:xfrm>
                      <a:off x="255" y="3075"/>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50" name="Group 202"/>
                  <p:cNvGrpSpPr>
                    <a:grpSpLocks/>
                  </p:cNvGrpSpPr>
                  <p:nvPr/>
                </p:nvGrpSpPr>
                <p:grpSpPr bwMode="auto">
                  <a:xfrm>
                    <a:off x="509" y="3075"/>
                    <a:ext cx="254" cy="384"/>
                    <a:chOff x="509" y="3075"/>
                    <a:chExt cx="254" cy="384"/>
                  </a:xfrm>
                </p:grpSpPr>
                <p:sp>
                  <p:nvSpPr>
                    <p:cNvPr id="719051" name="Rectangle 203"/>
                    <p:cNvSpPr>
                      <a:spLocks noChangeArrowheads="1"/>
                    </p:cNvSpPr>
                    <p:nvPr/>
                  </p:nvSpPr>
                  <p:spPr bwMode="auto">
                    <a:xfrm>
                      <a:off x="552" y="3075"/>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52" name="Rectangle 204"/>
                    <p:cNvSpPr>
                      <a:spLocks noChangeArrowheads="1"/>
                    </p:cNvSpPr>
                    <p:nvPr/>
                  </p:nvSpPr>
                  <p:spPr bwMode="auto">
                    <a:xfrm>
                      <a:off x="509" y="3075"/>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719053" name="Rectangle 205"/>
                <p:cNvSpPr>
                  <a:spLocks noChangeArrowheads="1"/>
                </p:cNvSpPr>
                <p:nvPr/>
              </p:nvSpPr>
              <p:spPr bwMode="auto">
                <a:xfrm>
                  <a:off x="-3" y="1920"/>
                  <a:ext cx="769" cy="154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719054" name="Rectangle 206"/>
              <p:cNvSpPr>
                <a:spLocks noChangeArrowheads="1"/>
              </p:cNvSpPr>
              <p:nvPr/>
            </p:nvSpPr>
            <p:spPr bwMode="auto">
              <a:xfrm>
                <a:off x="1152" y="384"/>
                <a:ext cx="864" cy="196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nvGrpSpPr>
            <p:cNvPr id="719055" name="Group 207"/>
            <p:cNvGrpSpPr>
              <a:grpSpLocks/>
            </p:cNvGrpSpPr>
            <p:nvPr/>
          </p:nvGrpSpPr>
          <p:grpSpPr bwMode="auto">
            <a:xfrm>
              <a:off x="96" y="384"/>
              <a:ext cx="912" cy="2448"/>
              <a:chOff x="96" y="384"/>
              <a:chExt cx="912" cy="2448"/>
            </a:xfrm>
          </p:grpSpPr>
          <p:grpSp>
            <p:nvGrpSpPr>
              <p:cNvPr id="719056" name="Group 208"/>
              <p:cNvGrpSpPr>
                <a:grpSpLocks/>
              </p:cNvGrpSpPr>
              <p:nvPr/>
            </p:nvGrpSpPr>
            <p:grpSpPr bwMode="auto">
              <a:xfrm>
                <a:off x="96" y="384"/>
                <a:ext cx="875" cy="2441"/>
                <a:chOff x="-3" y="-3"/>
                <a:chExt cx="769" cy="1926"/>
              </a:xfrm>
            </p:grpSpPr>
            <p:grpSp>
              <p:nvGrpSpPr>
                <p:cNvPr id="719057" name="Group 209"/>
                <p:cNvGrpSpPr>
                  <a:grpSpLocks/>
                </p:cNvGrpSpPr>
                <p:nvPr/>
              </p:nvGrpSpPr>
              <p:grpSpPr bwMode="auto">
                <a:xfrm>
                  <a:off x="0" y="0"/>
                  <a:ext cx="763" cy="1920"/>
                  <a:chOff x="0" y="0"/>
                  <a:chExt cx="763" cy="1920"/>
                </a:xfrm>
              </p:grpSpPr>
              <p:grpSp>
                <p:nvGrpSpPr>
                  <p:cNvPr id="719058" name="Group 210"/>
                  <p:cNvGrpSpPr>
                    <a:grpSpLocks/>
                  </p:cNvGrpSpPr>
                  <p:nvPr/>
                </p:nvGrpSpPr>
                <p:grpSpPr bwMode="auto">
                  <a:xfrm>
                    <a:off x="0" y="0"/>
                    <a:ext cx="255" cy="384"/>
                    <a:chOff x="0" y="0"/>
                    <a:chExt cx="255" cy="384"/>
                  </a:xfrm>
                </p:grpSpPr>
                <p:sp>
                  <p:nvSpPr>
                    <p:cNvPr id="719059" name="Rectangle 211"/>
                    <p:cNvSpPr>
                      <a:spLocks noChangeArrowheads="1"/>
                    </p:cNvSpPr>
                    <p:nvPr/>
                  </p:nvSpPr>
                  <p:spPr bwMode="auto">
                    <a:xfrm>
                      <a:off x="43" y="0"/>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60" name="Rectangle 212"/>
                    <p:cNvSpPr>
                      <a:spLocks noChangeArrowheads="1"/>
                    </p:cNvSpPr>
                    <p:nvPr/>
                  </p:nvSpPr>
                  <p:spPr bwMode="auto">
                    <a:xfrm>
                      <a:off x="0" y="0"/>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61" name="Group 213"/>
                  <p:cNvGrpSpPr>
                    <a:grpSpLocks/>
                  </p:cNvGrpSpPr>
                  <p:nvPr/>
                </p:nvGrpSpPr>
                <p:grpSpPr bwMode="auto">
                  <a:xfrm>
                    <a:off x="255" y="0"/>
                    <a:ext cx="254" cy="384"/>
                    <a:chOff x="255" y="0"/>
                    <a:chExt cx="254" cy="384"/>
                  </a:xfrm>
                </p:grpSpPr>
                <p:sp>
                  <p:nvSpPr>
                    <p:cNvPr id="719062" name="Rectangle 214"/>
                    <p:cNvSpPr>
                      <a:spLocks noChangeArrowheads="1"/>
                    </p:cNvSpPr>
                    <p:nvPr/>
                  </p:nvSpPr>
                  <p:spPr bwMode="auto">
                    <a:xfrm>
                      <a:off x="298" y="0"/>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1"/>
                          </a:solidFill>
                        </a:rPr>
                        <a:t>B</a:t>
                      </a:r>
                    </a:p>
                    <a:p>
                      <a:pPr algn="ctr" eaLnBrk="0" hangingPunct="0">
                        <a:lnSpc>
                          <a:spcPct val="100000"/>
                        </a:lnSpc>
                        <a:spcBef>
                          <a:spcPct val="0"/>
                        </a:spcBef>
                      </a:pPr>
                      <a:endParaRPr lang="en-US" altLang="zh-CN" sz="3600" b="1">
                        <a:solidFill>
                          <a:schemeClr val="bg1"/>
                        </a:solidFill>
                        <a:latin typeface="Times New Roman" pitchFamily="18" charset="0"/>
                      </a:endParaRPr>
                    </a:p>
                  </p:txBody>
                </p:sp>
                <p:sp>
                  <p:nvSpPr>
                    <p:cNvPr id="719063" name="Rectangle 215"/>
                    <p:cNvSpPr>
                      <a:spLocks noChangeArrowheads="1"/>
                    </p:cNvSpPr>
                    <p:nvPr/>
                  </p:nvSpPr>
                  <p:spPr bwMode="auto">
                    <a:xfrm>
                      <a:off x="255"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64" name="Group 216"/>
                  <p:cNvGrpSpPr>
                    <a:grpSpLocks/>
                  </p:cNvGrpSpPr>
                  <p:nvPr/>
                </p:nvGrpSpPr>
                <p:grpSpPr bwMode="auto">
                  <a:xfrm>
                    <a:off x="509" y="0"/>
                    <a:ext cx="254" cy="384"/>
                    <a:chOff x="509" y="0"/>
                    <a:chExt cx="254" cy="384"/>
                  </a:xfrm>
                </p:grpSpPr>
                <p:sp>
                  <p:nvSpPr>
                    <p:cNvPr id="719065" name="Rectangle 217"/>
                    <p:cNvSpPr>
                      <a:spLocks noChangeArrowheads="1"/>
                    </p:cNvSpPr>
                    <p:nvPr/>
                  </p:nvSpPr>
                  <p:spPr bwMode="auto">
                    <a:xfrm>
                      <a:off x="552" y="0"/>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1"/>
                          </a:solidFill>
                        </a:rPr>
                        <a:t>C</a:t>
                      </a:r>
                    </a:p>
                    <a:p>
                      <a:pPr algn="ctr" eaLnBrk="0" hangingPunct="0">
                        <a:lnSpc>
                          <a:spcPct val="100000"/>
                        </a:lnSpc>
                        <a:spcBef>
                          <a:spcPct val="0"/>
                        </a:spcBef>
                      </a:pPr>
                      <a:endParaRPr lang="en-US" altLang="zh-CN" sz="3600" b="1">
                        <a:solidFill>
                          <a:schemeClr val="bg1"/>
                        </a:solidFill>
                        <a:latin typeface="Times New Roman" pitchFamily="18" charset="0"/>
                      </a:endParaRPr>
                    </a:p>
                  </p:txBody>
                </p:sp>
                <p:sp>
                  <p:nvSpPr>
                    <p:cNvPr id="719066" name="Rectangle 218"/>
                    <p:cNvSpPr>
                      <a:spLocks noChangeArrowheads="1"/>
                    </p:cNvSpPr>
                    <p:nvPr/>
                  </p:nvSpPr>
                  <p:spPr bwMode="auto">
                    <a:xfrm>
                      <a:off x="509"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67" name="Group 219"/>
                  <p:cNvGrpSpPr>
                    <a:grpSpLocks/>
                  </p:cNvGrpSpPr>
                  <p:nvPr/>
                </p:nvGrpSpPr>
                <p:grpSpPr bwMode="auto">
                  <a:xfrm>
                    <a:off x="0" y="384"/>
                    <a:ext cx="255" cy="384"/>
                    <a:chOff x="0" y="384"/>
                    <a:chExt cx="255" cy="384"/>
                  </a:xfrm>
                </p:grpSpPr>
                <p:sp>
                  <p:nvSpPr>
                    <p:cNvPr id="719068" name="Rectangle 220"/>
                    <p:cNvSpPr>
                      <a:spLocks noChangeArrowheads="1"/>
                    </p:cNvSpPr>
                    <p:nvPr/>
                  </p:nvSpPr>
                  <p:spPr bwMode="auto">
                    <a:xfrm>
                      <a:off x="43" y="384"/>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69" name="Rectangle 221"/>
                    <p:cNvSpPr>
                      <a:spLocks noChangeArrowheads="1"/>
                    </p:cNvSpPr>
                    <p:nvPr/>
                  </p:nvSpPr>
                  <p:spPr bwMode="auto">
                    <a:xfrm>
                      <a:off x="0" y="384"/>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70" name="Group 222"/>
                  <p:cNvGrpSpPr>
                    <a:grpSpLocks/>
                  </p:cNvGrpSpPr>
                  <p:nvPr/>
                </p:nvGrpSpPr>
                <p:grpSpPr bwMode="auto">
                  <a:xfrm>
                    <a:off x="255" y="384"/>
                    <a:ext cx="254" cy="384"/>
                    <a:chOff x="255" y="384"/>
                    <a:chExt cx="254" cy="384"/>
                  </a:xfrm>
                </p:grpSpPr>
                <p:sp>
                  <p:nvSpPr>
                    <p:cNvPr id="719071" name="Rectangle 223"/>
                    <p:cNvSpPr>
                      <a:spLocks noChangeArrowheads="1"/>
                    </p:cNvSpPr>
                    <p:nvPr/>
                  </p:nvSpPr>
                  <p:spPr bwMode="auto">
                    <a:xfrm>
                      <a:off x="298" y="384"/>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72" name="Rectangle 224"/>
                    <p:cNvSpPr>
                      <a:spLocks noChangeArrowheads="1"/>
                    </p:cNvSpPr>
                    <p:nvPr/>
                  </p:nvSpPr>
                  <p:spPr bwMode="auto">
                    <a:xfrm>
                      <a:off x="255"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73" name="Group 225"/>
                  <p:cNvGrpSpPr>
                    <a:grpSpLocks/>
                  </p:cNvGrpSpPr>
                  <p:nvPr/>
                </p:nvGrpSpPr>
                <p:grpSpPr bwMode="auto">
                  <a:xfrm>
                    <a:off x="509" y="384"/>
                    <a:ext cx="254" cy="384"/>
                    <a:chOff x="509" y="384"/>
                    <a:chExt cx="254" cy="384"/>
                  </a:xfrm>
                </p:grpSpPr>
                <p:sp>
                  <p:nvSpPr>
                    <p:cNvPr id="719074" name="Rectangle 226"/>
                    <p:cNvSpPr>
                      <a:spLocks noChangeArrowheads="1"/>
                    </p:cNvSpPr>
                    <p:nvPr/>
                  </p:nvSpPr>
                  <p:spPr bwMode="auto">
                    <a:xfrm>
                      <a:off x="552" y="384"/>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75" name="Rectangle 227"/>
                    <p:cNvSpPr>
                      <a:spLocks noChangeArrowheads="1"/>
                    </p:cNvSpPr>
                    <p:nvPr/>
                  </p:nvSpPr>
                  <p:spPr bwMode="auto">
                    <a:xfrm>
                      <a:off x="509"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76" name="Group 228"/>
                  <p:cNvGrpSpPr>
                    <a:grpSpLocks/>
                  </p:cNvGrpSpPr>
                  <p:nvPr/>
                </p:nvGrpSpPr>
                <p:grpSpPr bwMode="auto">
                  <a:xfrm>
                    <a:off x="0" y="768"/>
                    <a:ext cx="255" cy="384"/>
                    <a:chOff x="0" y="768"/>
                    <a:chExt cx="255" cy="384"/>
                  </a:xfrm>
                </p:grpSpPr>
                <p:sp>
                  <p:nvSpPr>
                    <p:cNvPr id="719077" name="Rectangle 229"/>
                    <p:cNvSpPr>
                      <a:spLocks noChangeArrowheads="1"/>
                    </p:cNvSpPr>
                    <p:nvPr/>
                  </p:nvSpPr>
                  <p:spPr bwMode="auto">
                    <a:xfrm>
                      <a:off x="43" y="768"/>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78" name="Rectangle 230"/>
                    <p:cNvSpPr>
                      <a:spLocks noChangeArrowheads="1"/>
                    </p:cNvSpPr>
                    <p:nvPr/>
                  </p:nvSpPr>
                  <p:spPr bwMode="auto">
                    <a:xfrm>
                      <a:off x="0" y="768"/>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79" name="Group 231"/>
                  <p:cNvGrpSpPr>
                    <a:grpSpLocks/>
                  </p:cNvGrpSpPr>
                  <p:nvPr/>
                </p:nvGrpSpPr>
                <p:grpSpPr bwMode="auto">
                  <a:xfrm>
                    <a:off x="255" y="768"/>
                    <a:ext cx="254" cy="384"/>
                    <a:chOff x="255" y="768"/>
                    <a:chExt cx="254" cy="384"/>
                  </a:xfrm>
                </p:grpSpPr>
                <p:sp>
                  <p:nvSpPr>
                    <p:cNvPr id="719080" name="Rectangle 232"/>
                    <p:cNvSpPr>
                      <a:spLocks noChangeArrowheads="1"/>
                    </p:cNvSpPr>
                    <p:nvPr/>
                  </p:nvSpPr>
                  <p:spPr bwMode="auto">
                    <a:xfrm>
                      <a:off x="298" y="768"/>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81" name="Rectangle 233"/>
                    <p:cNvSpPr>
                      <a:spLocks noChangeArrowheads="1"/>
                    </p:cNvSpPr>
                    <p:nvPr/>
                  </p:nvSpPr>
                  <p:spPr bwMode="auto">
                    <a:xfrm>
                      <a:off x="255"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82" name="Group 234"/>
                  <p:cNvGrpSpPr>
                    <a:grpSpLocks/>
                  </p:cNvGrpSpPr>
                  <p:nvPr/>
                </p:nvGrpSpPr>
                <p:grpSpPr bwMode="auto">
                  <a:xfrm>
                    <a:off x="509" y="768"/>
                    <a:ext cx="254" cy="384"/>
                    <a:chOff x="509" y="768"/>
                    <a:chExt cx="254" cy="384"/>
                  </a:xfrm>
                </p:grpSpPr>
                <p:sp>
                  <p:nvSpPr>
                    <p:cNvPr id="719083" name="Rectangle 235"/>
                    <p:cNvSpPr>
                      <a:spLocks noChangeArrowheads="1"/>
                    </p:cNvSpPr>
                    <p:nvPr/>
                  </p:nvSpPr>
                  <p:spPr bwMode="auto">
                    <a:xfrm>
                      <a:off x="552" y="768"/>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84" name="Rectangle 236"/>
                    <p:cNvSpPr>
                      <a:spLocks noChangeArrowheads="1"/>
                    </p:cNvSpPr>
                    <p:nvPr/>
                  </p:nvSpPr>
                  <p:spPr bwMode="auto">
                    <a:xfrm>
                      <a:off x="509"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85" name="Group 237"/>
                  <p:cNvGrpSpPr>
                    <a:grpSpLocks/>
                  </p:cNvGrpSpPr>
                  <p:nvPr/>
                </p:nvGrpSpPr>
                <p:grpSpPr bwMode="auto">
                  <a:xfrm>
                    <a:off x="0" y="1152"/>
                    <a:ext cx="255" cy="384"/>
                    <a:chOff x="0" y="1152"/>
                    <a:chExt cx="255" cy="384"/>
                  </a:xfrm>
                </p:grpSpPr>
                <p:sp>
                  <p:nvSpPr>
                    <p:cNvPr id="719086" name="Rectangle 238"/>
                    <p:cNvSpPr>
                      <a:spLocks noChangeArrowheads="1"/>
                    </p:cNvSpPr>
                    <p:nvPr/>
                  </p:nvSpPr>
                  <p:spPr bwMode="auto">
                    <a:xfrm>
                      <a:off x="43" y="1152"/>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87" name="Rectangle 239"/>
                    <p:cNvSpPr>
                      <a:spLocks noChangeArrowheads="1"/>
                    </p:cNvSpPr>
                    <p:nvPr/>
                  </p:nvSpPr>
                  <p:spPr bwMode="auto">
                    <a:xfrm>
                      <a:off x="0" y="1152"/>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88" name="Group 240"/>
                  <p:cNvGrpSpPr>
                    <a:grpSpLocks/>
                  </p:cNvGrpSpPr>
                  <p:nvPr/>
                </p:nvGrpSpPr>
                <p:grpSpPr bwMode="auto">
                  <a:xfrm>
                    <a:off x="255" y="1152"/>
                    <a:ext cx="254" cy="384"/>
                    <a:chOff x="255" y="1152"/>
                    <a:chExt cx="254" cy="384"/>
                  </a:xfrm>
                </p:grpSpPr>
                <p:sp>
                  <p:nvSpPr>
                    <p:cNvPr id="719089" name="Rectangle 241"/>
                    <p:cNvSpPr>
                      <a:spLocks noChangeArrowheads="1"/>
                    </p:cNvSpPr>
                    <p:nvPr/>
                  </p:nvSpPr>
                  <p:spPr bwMode="auto">
                    <a:xfrm>
                      <a:off x="298" y="1152"/>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b</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90" name="Rectangle 242"/>
                    <p:cNvSpPr>
                      <a:spLocks noChangeArrowheads="1"/>
                    </p:cNvSpPr>
                    <p:nvPr/>
                  </p:nvSpPr>
                  <p:spPr bwMode="auto">
                    <a:xfrm>
                      <a:off x="255"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91" name="Group 243"/>
                  <p:cNvGrpSpPr>
                    <a:grpSpLocks/>
                  </p:cNvGrpSpPr>
                  <p:nvPr/>
                </p:nvGrpSpPr>
                <p:grpSpPr bwMode="auto">
                  <a:xfrm>
                    <a:off x="509" y="1152"/>
                    <a:ext cx="254" cy="384"/>
                    <a:chOff x="509" y="1152"/>
                    <a:chExt cx="254" cy="384"/>
                  </a:xfrm>
                </p:grpSpPr>
                <p:sp>
                  <p:nvSpPr>
                    <p:cNvPr id="719092" name="Rectangle 244"/>
                    <p:cNvSpPr>
                      <a:spLocks noChangeArrowheads="1"/>
                    </p:cNvSpPr>
                    <p:nvPr/>
                  </p:nvSpPr>
                  <p:spPr bwMode="auto">
                    <a:xfrm>
                      <a:off x="552" y="1152"/>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f</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93" name="Rectangle 245"/>
                    <p:cNvSpPr>
                      <a:spLocks noChangeArrowheads="1"/>
                    </p:cNvSpPr>
                    <p:nvPr/>
                  </p:nvSpPr>
                  <p:spPr bwMode="auto">
                    <a:xfrm>
                      <a:off x="509"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94" name="Group 246"/>
                  <p:cNvGrpSpPr>
                    <a:grpSpLocks/>
                  </p:cNvGrpSpPr>
                  <p:nvPr/>
                </p:nvGrpSpPr>
                <p:grpSpPr bwMode="auto">
                  <a:xfrm>
                    <a:off x="0" y="1536"/>
                    <a:ext cx="255" cy="384"/>
                    <a:chOff x="0" y="1536"/>
                    <a:chExt cx="255" cy="384"/>
                  </a:xfrm>
                </p:grpSpPr>
                <p:sp>
                  <p:nvSpPr>
                    <p:cNvPr id="719095" name="Rectangle 247"/>
                    <p:cNvSpPr>
                      <a:spLocks noChangeArrowheads="1"/>
                    </p:cNvSpPr>
                    <p:nvPr/>
                  </p:nvSpPr>
                  <p:spPr bwMode="auto">
                    <a:xfrm>
                      <a:off x="43" y="1536"/>
                      <a:ext cx="1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c</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96" name="Rectangle 248"/>
                    <p:cNvSpPr>
                      <a:spLocks noChangeArrowheads="1"/>
                    </p:cNvSpPr>
                    <p:nvPr/>
                  </p:nvSpPr>
                  <p:spPr bwMode="auto">
                    <a:xfrm>
                      <a:off x="0" y="1536"/>
                      <a:ext cx="25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097" name="Group 249"/>
                  <p:cNvGrpSpPr>
                    <a:grpSpLocks/>
                  </p:cNvGrpSpPr>
                  <p:nvPr/>
                </p:nvGrpSpPr>
                <p:grpSpPr bwMode="auto">
                  <a:xfrm>
                    <a:off x="255" y="1536"/>
                    <a:ext cx="254" cy="384"/>
                    <a:chOff x="255" y="1536"/>
                    <a:chExt cx="254" cy="384"/>
                  </a:xfrm>
                </p:grpSpPr>
                <p:sp>
                  <p:nvSpPr>
                    <p:cNvPr id="719098" name="Rectangle 250"/>
                    <p:cNvSpPr>
                      <a:spLocks noChangeArrowheads="1"/>
                    </p:cNvSpPr>
                    <p:nvPr/>
                  </p:nvSpPr>
                  <p:spPr bwMode="auto">
                    <a:xfrm>
                      <a:off x="298" y="1536"/>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a</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099" name="Rectangle 251"/>
                    <p:cNvSpPr>
                      <a:spLocks noChangeArrowheads="1"/>
                    </p:cNvSpPr>
                    <p:nvPr/>
                  </p:nvSpPr>
                  <p:spPr bwMode="auto">
                    <a:xfrm>
                      <a:off x="255"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100" name="Group 252"/>
                  <p:cNvGrpSpPr>
                    <a:grpSpLocks/>
                  </p:cNvGrpSpPr>
                  <p:nvPr/>
                </p:nvGrpSpPr>
                <p:grpSpPr bwMode="auto">
                  <a:xfrm>
                    <a:off x="509" y="1536"/>
                    <a:ext cx="254" cy="384"/>
                    <a:chOff x="509" y="1536"/>
                    <a:chExt cx="254" cy="384"/>
                  </a:xfrm>
                </p:grpSpPr>
                <p:sp>
                  <p:nvSpPr>
                    <p:cNvPr id="719101" name="Rectangle 253"/>
                    <p:cNvSpPr>
                      <a:spLocks noChangeArrowheads="1"/>
                    </p:cNvSpPr>
                    <p:nvPr/>
                  </p:nvSpPr>
                  <p:spPr bwMode="auto">
                    <a:xfrm>
                      <a:off x="552" y="1536"/>
                      <a:ext cx="1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00000"/>
                        </a:lnSpc>
                        <a:spcBef>
                          <a:spcPct val="0"/>
                        </a:spcBef>
                      </a:pPr>
                      <a:r>
                        <a:rPr lang="en-US" altLang="zh-CN" sz="3600" b="1">
                          <a:solidFill>
                            <a:schemeClr val="bg2"/>
                          </a:solidFill>
                        </a:rPr>
                        <a:t>d</a:t>
                      </a:r>
                    </a:p>
                    <a:p>
                      <a:pPr algn="ctr" eaLnBrk="0" hangingPunct="0">
                        <a:lnSpc>
                          <a:spcPct val="100000"/>
                        </a:lnSpc>
                        <a:spcBef>
                          <a:spcPct val="0"/>
                        </a:spcBef>
                      </a:pPr>
                      <a:endParaRPr lang="en-US" altLang="zh-CN" sz="3600" b="1">
                        <a:solidFill>
                          <a:schemeClr val="bg2"/>
                        </a:solidFill>
                        <a:latin typeface="Times New Roman" pitchFamily="18" charset="0"/>
                      </a:endParaRPr>
                    </a:p>
                  </p:txBody>
                </p:sp>
                <p:sp>
                  <p:nvSpPr>
                    <p:cNvPr id="719102" name="Rectangle 254"/>
                    <p:cNvSpPr>
                      <a:spLocks noChangeArrowheads="1"/>
                    </p:cNvSpPr>
                    <p:nvPr/>
                  </p:nvSpPr>
                  <p:spPr bwMode="auto">
                    <a:xfrm>
                      <a:off x="509"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719103" name="Rectangle 255"/>
                <p:cNvSpPr>
                  <a:spLocks noChangeArrowheads="1"/>
                </p:cNvSpPr>
                <p:nvPr/>
              </p:nvSpPr>
              <p:spPr bwMode="auto">
                <a:xfrm>
                  <a:off x="-3" y="-3"/>
                  <a:ext cx="769" cy="192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719104" name="Rectangle 256"/>
              <p:cNvSpPr>
                <a:spLocks noChangeArrowheads="1"/>
              </p:cNvSpPr>
              <p:nvPr/>
            </p:nvSpPr>
            <p:spPr bwMode="auto">
              <a:xfrm>
                <a:off x="96" y="384"/>
                <a:ext cx="912" cy="244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ChangeArrowheads="1"/>
          </p:cNvSpPr>
          <p:nvPr/>
        </p:nvSpPr>
        <p:spPr bwMode="auto">
          <a:xfrm>
            <a:off x="0" y="107950"/>
            <a:ext cx="9144000" cy="354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40000"/>
              </a:lnSpc>
            </a:pPr>
            <a:r>
              <a:rPr lang="en-US" altLang="zh-CN" sz="3200" b="1">
                <a:solidFill>
                  <a:schemeClr val="bg2"/>
                </a:solidFill>
                <a:effectLst>
                  <a:outerShdw blurRad="38100" dist="38100" dir="2700000" algn="tl">
                    <a:srgbClr val="C0C0C0"/>
                  </a:outerShdw>
                </a:effectLst>
                <a:latin typeface="Times New Roman" pitchFamily="18" charset="0"/>
              </a:rPr>
              <a:t>                   §4   </a:t>
            </a:r>
            <a:r>
              <a:rPr lang="zh-CN" altLang="en-US" sz="3200" b="1">
                <a:solidFill>
                  <a:schemeClr val="bg2"/>
                </a:solidFill>
                <a:effectLst>
                  <a:outerShdw blurRad="38100" dist="38100" dir="2700000" algn="tl">
                    <a:srgbClr val="C0C0C0"/>
                  </a:outerShdw>
                </a:effectLst>
              </a:rPr>
              <a:t>关系演算</a:t>
            </a:r>
            <a:r>
              <a:rPr lang="zh-CN" altLang="en-US" sz="3200" b="1">
                <a:solidFill>
                  <a:schemeClr val="bg2"/>
                </a:solidFill>
                <a:effectLst>
                  <a:outerShdw blurRad="38100" dist="38100" dir="2700000" algn="tl">
                    <a:srgbClr val="C0C0C0"/>
                  </a:outerShdw>
                </a:effectLst>
                <a:latin typeface="Times New Roman" pitchFamily="18" charset="0"/>
              </a:rPr>
              <a:t> </a:t>
            </a:r>
          </a:p>
          <a:p>
            <a:pPr eaLnBrk="0" hangingPunct="0">
              <a:lnSpc>
                <a:spcPct val="140000"/>
              </a:lnSpc>
            </a:pPr>
            <a:r>
              <a:rPr lang="zh-CN" altLang="en-US" sz="2400" b="1">
                <a:solidFill>
                  <a:schemeClr val="bg2"/>
                </a:solidFill>
              </a:rPr>
              <a:t>  </a:t>
            </a:r>
            <a:r>
              <a:rPr lang="zh-CN" altLang="en-US" sz="2400" b="1">
                <a:solidFill>
                  <a:srgbClr val="000099"/>
                </a:solidFill>
              </a:rPr>
              <a:t>以数理逻辑中的谓词演算为基础，用公式表示关系演算的条件。</a:t>
            </a:r>
          </a:p>
          <a:p>
            <a:pPr eaLnBrk="0" hangingPunct="0">
              <a:lnSpc>
                <a:spcPct val="140000"/>
              </a:lnSpc>
            </a:pPr>
            <a:r>
              <a:rPr lang="zh-CN" altLang="en-US" sz="2400" b="1">
                <a:solidFill>
                  <a:srgbClr val="660033"/>
                </a:solidFill>
              </a:rPr>
              <a:t>  关系演算按所用到的变量不同可分为：</a:t>
            </a:r>
          </a:p>
          <a:p>
            <a:pPr eaLnBrk="0" hangingPunct="0">
              <a:lnSpc>
                <a:spcPct val="140000"/>
              </a:lnSpc>
            </a:pPr>
            <a:r>
              <a:rPr lang="zh-CN" altLang="en-US" sz="2400" b="1">
                <a:solidFill>
                  <a:schemeClr val="bg2"/>
                </a:solidFill>
              </a:rPr>
              <a:t>          元组关系演算－－－以元组为变量；</a:t>
            </a:r>
          </a:p>
          <a:p>
            <a:pPr eaLnBrk="0" hangingPunct="0">
              <a:lnSpc>
                <a:spcPct val="140000"/>
              </a:lnSpc>
            </a:pPr>
            <a:r>
              <a:rPr lang="zh-CN" altLang="en-US" sz="2400" b="1">
                <a:solidFill>
                  <a:schemeClr val="bg2"/>
                </a:solidFill>
              </a:rPr>
              <a:t>          域关系演算  －－－以域为变量。    </a:t>
            </a:r>
          </a:p>
        </p:txBody>
      </p:sp>
      <p:sp>
        <p:nvSpPr>
          <p:cNvPr id="615427" name="Rectangle 3"/>
          <p:cNvSpPr>
            <a:spLocks noGrp="1" noChangeArrowheads="1"/>
          </p:cNvSpPr>
          <p:nvPr>
            <p:ph type="title" idx="4294967295"/>
          </p:nvPr>
        </p:nvSpPr>
        <p:spPr/>
        <p:txBody>
          <a:bodyPr/>
          <a:lstStyle/>
          <a:p>
            <a:r>
              <a:rPr lang="en-US" altLang="zh-CN"/>
              <a:t>                                                                                                                                                                                                                                                                                                                                                                                                                                                                                                                                                                                                                                                                                                 </a:t>
            </a:r>
          </a:p>
        </p:txBody>
      </p:sp>
      <p:grpSp>
        <p:nvGrpSpPr>
          <p:cNvPr id="615428" name="Group 4"/>
          <p:cNvGrpSpPr>
            <a:grpSpLocks/>
          </p:cNvGrpSpPr>
          <p:nvPr/>
        </p:nvGrpSpPr>
        <p:grpSpPr bwMode="auto">
          <a:xfrm>
            <a:off x="152400" y="0"/>
            <a:ext cx="8991600" cy="973138"/>
            <a:chOff x="0" y="288"/>
            <a:chExt cx="5760" cy="864"/>
          </a:xfrm>
        </p:grpSpPr>
        <p:sp>
          <p:nvSpPr>
            <p:cNvPr id="615429" name="Rectangle 5"/>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15430" name="Rectangle 6"/>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15431" name="Rectangle 7"/>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15432" name="Rectangle 8"/>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15433" name="Rectangle 9"/>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15434" name="Rectangle 10"/>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grpSp>
      <p:sp>
        <p:nvSpPr>
          <p:cNvPr id="615435" name="Rectangle 11"/>
          <p:cNvSpPr>
            <a:spLocks noChangeArrowheads="1"/>
          </p:cNvSpPr>
          <p:nvPr/>
        </p:nvSpPr>
        <p:spPr bwMode="auto">
          <a:xfrm>
            <a:off x="144463" y="3789363"/>
            <a:ext cx="8748712" cy="253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pPr>
            <a:r>
              <a:rPr lang="en-US" altLang="zh-CN" sz="2800" b="1">
                <a:solidFill>
                  <a:srgbClr val="000099"/>
                </a:solidFill>
              </a:rPr>
              <a:t>  </a:t>
            </a:r>
            <a:r>
              <a:rPr lang="zh-CN" altLang="en-US" sz="2800" b="1">
                <a:solidFill>
                  <a:srgbClr val="000099"/>
                </a:solidFill>
              </a:rPr>
              <a:t>一、元组关系演算</a:t>
            </a:r>
          </a:p>
          <a:p>
            <a:pPr>
              <a:lnSpc>
                <a:spcPct val="100000"/>
              </a:lnSpc>
            </a:pPr>
            <a:r>
              <a:rPr lang="zh-CN" altLang="en-US" sz="2800" b="1">
                <a:solidFill>
                  <a:schemeClr val="bg2"/>
                </a:solidFill>
              </a:rPr>
              <a:t>         形式：       </a:t>
            </a:r>
            <a:r>
              <a:rPr lang="en-US" altLang="zh-CN" sz="3200" b="1">
                <a:solidFill>
                  <a:srgbClr val="660033"/>
                </a:solidFill>
              </a:rPr>
              <a:t>{t∣</a:t>
            </a:r>
            <a:r>
              <a:rPr lang="en-US" altLang="zh-CN" sz="3200" b="1">
                <a:solidFill>
                  <a:srgbClr val="660033"/>
                </a:solidFill>
                <a:sym typeface="Symbol" pitchFamily="18" charset="2"/>
              </a:rPr>
              <a:t></a:t>
            </a:r>
            <a:r>
              <a:rPr lang="en-US" altLang="zh-CN" sz="3200" b="1">
                <a:solidFill>
                  <a:srgbClr val="660033"/>
                </a:solidFill>
              </a:rPr>
              <a:t>(t)}</a:t>
            </a:r>
            <a:r>
              <a:rPr lang="en-US" altLang="zh-CN" sz="2800" b="1">
                <a:solidFill>
                  <a:schemeClr val="bg2"/>
                </a:solidFill>
              </a:rPr>
              <a:t>   </a:t>
            </a:r>
          </a:p>
          <a:p>
            <a:pPr>
              <a:lnSpc>
                <a:spcPct val="100000"/>
              </a:lnSpc>
            </a:pPr>
            <a:r>
              <a:rPr lang="en-US" altLang="zh-CN" sz="2800" b="1">
                <a:solidFill>
                  <a:schemeClr val="bg2"/>
                </a:solidFill>
              </a:rPr>
              <a:t>   </a:t>
            </a:r>
            <a:r>
              <a:rPr lang="zh-CN" altLang="en-US" sz="2800" b="1">
                <a:solidFill>
                  <a:schemeClr val="bg2"/>
                </a:solidFill>
              </a:rPr>
              <a:t>其中 </a:t>
            </a:r>
            <a:r>
              <a:rPr lang="en-US" altLang="zh-CN" sz="2800" b="1">
                <a:solidFill>
                  <a:schemeClr val="bg2"/>
                </a:solidFill>
              </a:rPr>
              <a:t>t</a:t>
            </a:r>
            <a:r>
              <a:rPr lang="zh-CN" altLang="en-US" sz="2800" b="1">
                <a:solidFill>
                  <a:schemeClr val="bg2"/>
                </a:solidFill>
              </a:rPr>
              <a:t>：元组变量；</a:t>
            </a:r>
          </a:p>
          <a:p>
            <a:pPr>
              <a:lnSpc>
                <a:spcPct val="100000"/>
              </a:lnSpc>
            </a:pPr>
            <a:r>
              <a:rPr lang="zh-CN" altLang="en-US" sz="2800" b="1">
                <a:solidFill>
                  <a:schemeClr val="bg2"/>
                </a:solidFill>
              </a:rPr>
              <a:t>        </a:t>
            </a:r>
            <a:r>
              <a:rPr lang="zh-CN" altLang="en-US" sz="2800" b="1">
                <a:solidFill>
                  <a:schemeClr val="bg2"/>
                </a:solidFill>
                <a:sym typeface="Symbol" pitchFamily="18" charset="2"/>
              </a:rPr>
              <a:t>：</a:t>
            </a:r>
            <a:r>
              <a:rPr lang="zh-CN" altLang="en-US" sz="2800" b="1">
                <a:solidFill>
                  <a:schemeClr val="bg2"/>
                </a:solidFill>
              </a:rPr>
              <a:t>公式，公式有原子公式及运算符组成。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435"/>
                                        </p:tgtEl>
                                        <p:attrNameLst>
                                          <p:attrName>style.visibility</p:attrName>
                                        </p:attrNameLst>
                                      </p:cBhvr>
                                      <p:to>
                                        <p:strVal val="visible"/>
                                      </p:to>
                                    </p:set>
                                    <p:animEffect transition="in" filter="blinds(horizontal)">
                                      <p:cBhvr>
                                        <p:cTn id="7" dur="500"/>
                                        <p:tgtEl>
                                          <p:spTgt spid="615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ChangeArrowheads="1"/>
          </p:cNvSpPr>
          <p:nvPr/>
        </p:nvSpPr>
        <p:spPr bwMode="auto">
          <a:xfrm>
            <a:off x="84138" y="-76200"/>
            <a:ext cx="96012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200000"/>
              </a:lnSpc>
              <a:spcBef>
                <a:spcPct val="0"/>
              </a:spcBef>
            </a:pPr>
            <a:r>
              <a:rPr lang="en-US" altLang="zh-CN" sz="2800" b="1">
                <a:solidFill>
                  <a:schemeClr val="bg2"/>
                </a:solidFill>
                <a:latin typeface="Times New Roman" pitchFamily="18" charset="0"/>
              </a:rPr>
              <a:t>                     §1   </a:t>
            </a:r>
            <a:r>
              <a:rPr lang="zh-CN" altLang="en-US" sz="2800" b="1">
                <a:solidFill>
                  <a:schemeClr val="bg2"/>
                </a:solidFill>
              </a:rPr>
              <a:t>关系数据模型</a:t>
            </a:r>
            <a:r>
              <a:rPr lang="zh-CN" altLang="en-US" sz="2800" b="1">
                <a:solidFill>
                  <a:schemeClr val="bg2"/>
                </a:solidFill>
                <a:latin typeface="Times New Roman" pitchFamily="18" charset="0"/>
              </a:rPr>
              <a:t>的基本概念</a:t>
            </a:r>
          </a:p>
          <a:p>
            <a:pPr eaLnBrk="0" hangingPunct="0">
              <a:lnSpc>
                <a:spcPct val="200000"/>
              </a:lnSpc>
              <a:spcBef>
                <a:spcPct val="0"/>
              </a:spcBef>
            </a:pPr>
            <a:r>
              <a:rPr lang="zh-CN" altLang="en-US" sz="2800" b="1">
                <a:solidFill>
                  <a:srgbClr val="000099"/>
                </a:solidFill>
                <a:latin typeface="Times New Roman" pitchFamily="18" charset="0"/>
              </a:rPr>
              <a:t>         一、基本术语</a:t>
            </a:r>
            <a:r>
              <a:rPr lang="zh-CN" altLang="en-US" sz="2400" b="1">
                <a:solidFill>
                  <a:srgbClr val="000099"/>
                </a:solidFill>
                <a:latin typeface="Times New Roman" pitchFamily="18" charset="0"/>
              </a:rPr>
              <a:t>   </a:t>
            </a:r>
          </a:p>
        </p:txBody>
      </p:sp>
      <p:grpSp>
        <p:nvGrpSpPr>
          <p:cNvPr id="594948" name="Group 4"/>
          <p:cNvGrpSpPr>
            <a:grpSpLocks/>
          </p:cNvGrpSpPr>
          <p:nvPr/>
        </p:nvGrpSpPr>
        <p:grpSpPr bwMode="auto">
          <a:xfrm>
            <a:off x="152400" y="152400"/>
            <a:ext cx="8991600" cy="973138"/>
            <a:chOff x="0" y="288"/>
            <a:chExt cx="5760" cy="864"/>
          </a:xfrm>
        </p:grpSpPr>
        <p:sp>
          <p:nvSpPr>
            <p:cNvPr id="594949" name="Rectangle 5"/>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594950" name="Rectangle 6"/>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594951" name="Rectangle 7"/>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594952" name="Rectangle 8"/>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594953" name="Rectangle 9"/>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594954" name="Rectangle 10"/>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grpSp>
      <p:sp>
        <p:nvSpPr>
          <p:cNvPr id="594955" name="Rectangle 11"/>
          <p:cNvSpPr>
            <a:spLocks noChangeArrowheads="1"/>
          </p:cNvSpPr>
          <p:nvPr/>
        </p:nvSpPr>
        <p:spPr bwMode="auto">
          <a:xfrm>
            <a:off x="1262063" y="1925638"/>
            <a:ext cx="7486650" cy="424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pPr>
            <a:r>
              <a:rPr lang="zh-CN" altLang="en-US" sz="2800" b="1">
                <a:solidFill>
                  <a:schemeClr val="bg2"/>
                </a:solidFill>
              </a:rPr>
              <a:t>用</a:t>
            </a:r>
            <a:r>
              <a:rPr lang="zh-CN" altLang="en-US" sz="2800" b="1">
                <a:solidFill>
                  <a:srgbClr val="660033"/>
                </a:solidFill>
              </a:rPr>
              <a:t>二维表格</a:t>
            </a:r>
            <a:r>
              <a:rPr lang="zh-CN" altLang="en-US" sz="2800" b="1">
                <a:solidFill>
                  <a:schemeClr val="bg2"/>
                </a:solidFill>
              </a:rPr>
              <a:t>表示实体集；</a:t>
            </a:r>
          </a:p>
          <a:p>
            <a:pPr>
              <a:lnSpc>
                <a:spcPct val="120000"/>
              </a:lnSpc>
            </a:pPr>
            <a:r>
              <a:rPr lang="zh-CN" altLang="en-US" sz="2800" b="1">
                <a:solidFill>
                  <a:srgbClr val="660033"/>
                </a:solidFill>
              </a:rPr>
              <a:t>外键</a:t>
            </a:r>
            <a:r>
              <a:rPr lang="zh-CN" altLang="en-US" sz="2800" b="1">
                <a:solidFill>
                  <a:schemeClr val="bg2"/>
                </a:solidFill>
              </a:rPr>
              <a:t>表示实体间联系的模型称为关系模型； </a:t>
            </a:r>
          </a:p>
          <a:p>
            <a:pPr>
              <a:lnSpc>
                <a:spcPct val="120000"/>
              </a:lnSpc>
            </a:pPr>
            <a:r>
              <a:rPr lang="zh-CN" altLang="en-US" sz="2800" b="1">
                <a:solidFill>
                  <a:srgbClr val="660033"/>
                </a:solidFill>
              </a:rPr>
              <a:t>关系：</a:t>
            </a:r>
            <a:r>
              <a:rPr lang="zh-CN" altLang="en-US" sz="2800" b="1">
                <a:solidFill>
                  <a:schemeClr val="bg2"/>
                </a:solidFill>
              </a:rPr>
              <a:t>对应二维表格； </a:t>
            </a:r>
          </a:p>
          <a:p>
            <a:pPr>
              <a:lnSpc>
                <a:spcPct val="120000"/>
              </a:lnSpc>
            </a:pPr>
            <a:r>
              <a:rPr lang="zh-CN" altLang="en-US" sz="2800" b="1">
                <a:solidFill>
                  <a:srgbClr val="660033"/>
                </a:solidFill>
              </a:rPr>
              <a:t>元组：</a:t>
            </a:r>
            <a:r>
              <a:rPr lang="zh-CN" altLang="en-US" sz="2800" b="1">
                <a:solidFill>
                  <a:schemeClr val="bg2"/>
                </a:solidFill>
              </a:rPr>
              <a:t>表中的行；    </a:t>
            </a:r>
          </a:p>
          <a:p>
            <a:pPr>
              <a:lnSpc>
                <a:spcPct val="120000"/>
              </a:lnSpc>
            </a:pPr>
            <a:r>
              <a:rPr lang="zh-CN" altLang="en-US" sz="2800" b="1">
                <a:solidFill>
                  <a:srgbClr val="660033"/>
                </a:solidFill>
              </a:rPr>
              <a:t>属性：</a:t>
            </a:r>
            <a:r>
              <a:rPr lang="zh-CN" altLang="en-US" sz="2800" b="1">
                <a:solidFill>
                  <a:schemeClr val="bg2"/>
                </a:solidFill>
              </a:rPr>
              <a:t>表中的列；</a:t>
            </a:r>
          </a:p>
          <a:p>
            <a:pPr>
              <a:lnSpc>
                <a:spcPct val="120000"/>
              </a:lnSpc>
            </a:pPr>
            <a:r>
              <a:rPr lang="zh-CN" altLang="en-US" sz="2800" b="1">
                <a:solidFill>
                  <a:srgbClr val="660033"/>
                </a:solidFill>
              </a:rPr>
              <a:t>域：</a:t>
            </a:r>
            <a:r>
              <a:rPr lang="zh-CN" altLang="en-US" sz="2800" b="1">
                <a:solidFill>
                  <a:schemeClr val="bg2"/>
                </a:solidFill>
              </a:rPr>
              <a:t>属性的取值范围。</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ChangeArrowheads="1"/>
          </p:cNvSpPr>
          <p:nvPr/>
        </p:nvSpPr>
        <p:spPr bwMode="auto">
          <a:xfrm>
            <a:off x="34925" y="333375"/>
            <a:ext cx="9144000" cy="283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50000"/>
              </a:lnSpc>
            </a:pPr>
            <a:r>
              <a:rPr lang="en-US" altLang="zh-CN" sz="2400" b="1">
                <a:solidFill>
                  <a:srgbClr val="000099"/>
                </a:solidFill>
              </a:rPr>
              <a:t>  1. </a:t>
            </a:r>
            <a:r>
              <a:rPr lang="zh-CN" altLang="en-US" sz="2400" b="1">
                <a:solidFill>
                  <a:srgbClr val="000099"/>
                </a:solidFill>
              </a:rPr>
              <a:t>原子公式有下列三种形式：</a:t>
            </a:r>
          </a:p>
          <a:p>
            <a:pPr eaLnBrk="0" hangingPunct="0">
              <a:lnSpc>
                <a:spcPct val="150000"/>
              </a:lnSpc>
            </a:pPr>
            <a:r>
              <a:rPr lang="zh-CN" altLang="en-US" sz="2400" b="1">
                <a:solidFill>
                  <a:schemeClr val="bg2"/>
                </a:solidFill>
              </a:rPr>
              <a:t>     ① </a:t>
            </a:r>
            <a:r>
              <a:rPr lang="en-US" altLang="zh-CN" sz="2400" b="1">
                <a:solidFill>
                  <a:srgbClr val="660033"/>
                </a:solidFill>
              </a:rPr>
              <a:t>R</a:t>
            </a:r>
            <a:r>
              <a:rPr lang="zh-CN" altLang="en-US" sz="2400" b="1">
                <a:solidFill>
                  <a:srgbClr val="660033"/>
                </a:solidFill>
              </a:rPr>
              <a:t>（</a:t>
            </a:r>
            <a:r>
              <a:rPr lang="en-US" altLang="zh-CN" sz="2400" b="1">
                <a:solidFill>
                  <a:srgbClr val="660033"/>
                </a:solidFill>
              </a:rPr>
              <a:t>t</a:t>
            </a:r>
            <a:r>
              <a:rPr lang="zh-CN" altLang="en-US" sz="2400" b="1">
                <a:solidFill>
                  <a:srgbClr val="660033"/>
                </a:solidFill>
              </a:rPr>
              <a:t>）：</a:t>
            </a:r>
            <a:r>
              <a:rPr lang="zh-CN" altLang="en-US" sz="2400" b="1">
                <a:solidFill>
                  <a:schemeClr val="bg2"/>
                </a:solidFill>
              </a:rPr>
              <a:t>    </a:t>
            </a:r>
            <a:r>
              <a:rPr lang="en-US" altLang="zh-CN" sz="2400" b="1">
                <a:solidFill>
                  <a:schemeClr val="bg2"/>
                </a:solidFill>
              </a:rPr>
              <a:t>R </a:t>
            </a:r>
            <a:r>
              <a:rPr lang="zh-CN" altLang="en-US" sz="2400" b="1">
                <a:solidFill>
                  <a:schemeClr val="bg2"/>
                </a:solidFill>
              </a:rPr>
              <a:t>是关系名，</a:t>
            </a:r>
            <a:r>
              <a:rPr lang="en-US" altLang="zh-CN" sz="2400" b="1">
                <a:solidFill>
                  <a:schemeClr val="bg2"/>
                </a:solidFill>
              </a:rPr>
              <a:t>t </a:t>
            </a:r>
            <a:r>
              <a:rPr lang="zh-CN" altLang="en-US" sz="2400" b="1">
                <a:solidFill>
                  <a:schemeClr val="bg2"/>
                </a:solidFill>
              </a:rPr>
              <a:t>是元组变量。</a:t>
            </a:r>
          </a:p>
          <a:p>
            <a:pPr eaLnBrk="0" hangingPunct="0">
              <a:lnSpc>
                <a:spcPct val="150000"/>
              </a:lnSpc>
            </a:pPr>
            <a:r>
              <a:rPr lang="zh-CN" altLang="en-US" sz="2400" b="1">
                <a:solidFill>
                  <a:schemeClr val="bg2"/>
                </a:solidFill>
              </a:rPr>
              <a:t>     ② </a:t>
            </a:r>
            <a:r>
              <a:rPr lang="en-US" altLang="zh-CN" sz="2400" b="1">
                <a:solidFill>
                  <a:srgbClr val="660033"/>
                </a:solidFill>
              </a:rPr>
              <a:t>t[i]θu[j]:</a:t>
            </a:r>
            <a:r>
              <a:rPr lang="en-US" altLang="zh-CN" sz="2400" b="1">
                <a:solidFill>
                  <a:schemeClr val="bg2"/>
                </a:solidFill>
              </a:rPr>
              <a:t> t </a:t>
            </a:r>
            <a:r>
              <a:rPr lang="zh-CN" altLang="en-US" sz="2400" b="1">
                <a:solidFill>
                  <a:schemeClr val="bg2"/>
                </a:solidFill>
              </a:rPr>
              <a:t>和 </a:t>
            </a:r>
            <a:r>
              <a:rPr lang="en-US" altLang="zh-CN" sz="2400" b="1">
                <a:solidFill>
                  <a:schemeClr val="bg2"/>
                </a:solidFill>
              </a:rPr>
              <a:t>u</a:t>
            </a:r>
            <a:r>
              <a:rPr lang="zh-CN" altLang="en-US" sz="2400" b="1">
                <a:solidFill>
                  <a:schemeClr val="bg2"/>
                </a:solidFill>
              </a:rPr>
              <a:t>是元组变量，</a:t>
            </a:r>
            <a:r>
              <a:rPr lang="en-US" altLang="zh-CN" sz="2400" b="1">
                <a:solidFill>
                  <a:schemeClr val="bg2"/>
                </a:solidFill>
              </a:rPr>
              <a:t>θ</a:t>
            </a:r>
            <a:r>
              <a:rPr lang="zh-CN" altLang="en-US" sz="2400" b="1">
                <a:solidFill>
                  <a:schemeClr val="bg2"/>
                </a:solidFill>
              </a:rPr>
              <a:t>是算术比较运算符。        </a:t>
            </a:r>
          </a:p>
          <a:p>
            <a:pPr eaLnBrk="0" hangingPunct="0">
              <a:lnSpc>
                <a:spcPct val="150000"/>
              </a:lnSpc>
            </a:pPr>
            <a:r>
              <a:rPr lang="zh-CN" altLang="en-US" sz="2400" b="1">
                <a:solidFill>
                  <a:schemeClr val="bg2"/>
                </a:solidFill>
              </a:rPr>
              <a:t>     ③ </a:t>
            </a:r>
            <a:r>
              <a:rPr lang="en-US" altLang="zh-CN" sz="2400" b="1">
                <a:solidFill>
                  <a:srgbClr val="660033"/>
                </a:solidFill>
              </a:rPr>
              <a:t>t[i]θC </a:t>
            </a:r>
            <a:r>
              <a:rPr lang="zh-CN" altLang="en-US" sz="2400" b="1">
                <a:solidFill>
                  <a:srgbClr val="660033"/>
                </a:solidFill>
              </a:rPr>
              <a:t>或 </a:t>
            </a:r>
            <a:r>
              <a:rPr lang="en-US" altLang="zh-CN" sz="2400" b="1">
                <a:solidFill>
                  <a:srgbClr val="660033"/>
                </a:solidFill>
              </a:rPr>
              <a:t>Cθu[i]</a:t>
            </a:r>
            <a:r>
              <a:rPr lang="zh-CN" altLang="en-US" sz="2400" b="1">
                <a:solidFill>
                  <a:srgbClr val="660033"/>
                </a:solidFill>
              </a:rPr>
              <a:t>：</a:t>
            </a:r>
            <a:r>
              <a:rPr lang="zh-CN" altLang="en-US" sz="2400" b="1">
                <a:solidFill>
                  <a:schemeClr val="bg2"/>
                </a:solidFill>
              </a:rPr>
              <a:t> </a:t>
            </a:r>
            <a:r>
              <a:rPr lang="en-US" altLang="zh-CN" sz="2400" b="1">
                <a:solidFill>
                  <a:schemeClr val="bg2"/>
                </a:solidFill>
              </a:rPr>
              <a:t>t </a:t>
            </a:r>
            <a:r>
              <a:rPr lang="zh-CN" altLang="en-US" sz="2400" b="1">
                <a:solidFill>
                  <a:schemeClr val="bg2"/>
                </a:solidFill>
              </a:rPr>
              <a:t>和 </a:t>
            </a:r>
            <a:r>
              <a:rPr lang="en-US" altLang="zh-CN" sz="2400" b="1">
                <a:solidFill>
                  <a:schemeClr val="bg2"/>
                </a:solidFill>
              </a:rPr>
              <a:t>u </a:t>
            </a:r>
            <a:r>
              <a:rPr lang="zh-CN" altLang="en-US" sz="2400" b="1">
                <a:solidFill>
                  <a:schemeClr val="bg2"/>
                </a:solidFill>
              </a:rPr>
              <a:t>是元组变量，</a:t>
            </a:r>
            <a:r>
              <a:rPr lang="en-US" altLang="zh-CN" sz="2400" b="1">
                <a:solidFill>
                  <a:schemeClr val="bg2"/>
                </a:solidFill>
              </a:rPr>
              <a:t>c </a:t>
            </a:r>
            <a:r>
              <a:rPr lang="zh-CN" altLang="en-US" sz="2400" b="1">
                <a:solidFill>
                  <a:schemeClr val="bg2"/>
                </a:solidFill>
              </a:rPr>
              <a:t>是常量。</a:t>
            </a:r>
            <a:r>
              <a:rPr lang="zh-CN" altLang="en-US" sz="2400" b="1">
                <a:solidFill>
                  <a:schemeClr val="bg2"/>
                </a:solidFill>
                <a:cs typeface="Times New Roman" pitchFamily="18" charset="0"/>
              </a:rPr>
              <a:t> </a:t>
            </a:r>
          </a:p>
        </p:txBody>
      </p:sp>
      <p:sp>
        <p:nvSpPr>
          <p:cNvPr id="617475" name="Rectangle 3"/>
          <p:cNvSpPr>
            <a:spLocks noChangeArrowheads="1"/>
          </p:cNvSpPr>
          <p:nvPr/>
        </p:nvSpPr>
        <p:spPr bwMode="auto">
          <a:xfrm>
            <a:off x="252413" y="3517900"/>
            <a:ext cx="8712200" cy="286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pPr>
            <a:r>
              <a:rPr lang="en-US" altLang="zh-CN" sz="2400" b="1">
                <a:solidFill>
                  <a:srgbClr val="000099"/>
                </a:solidFill>
              </a:rPr>
              <a:t> 2.</a:t>
            </a:r>
            <a:r>
              <a:rPr lang="zh-CN" altLang="en-US" sz="2400" b="1">
                <a:solidFill>
                  <a:srgbClr val="000099"/>
                </a:solidFill>
              </a:rPr>
              <a:t>约束变量和自由变量</a:t>
            </a:r>
          </a:p>
          <a:p>
            <a:pPr>
              <a:lnSpc>
                <a:spcPct val="120000"/>
              </a:lnSpc>
            </a:pPr>
            <a:r>
              <a:rPr lang="zh-CN" altLang="en-US" sz="2400" b="1">
                <a:solidFill>
                  <a:schemeClr val="bg2"/>
                </a:solidFill>
              </a:rPr>
              <a:t>    在一个公式中，如果一个元组变量的前面</a:t>
            </a:r>
            <a:r>
              <a:rPr lang="zh-CN" altLang="en-US" sz="2400" b="1">
                <a:solidFill>
                  <a:srgbClr val="660033"/>
                </a:solidFill>
              </a:rPr>
              <a:t>没有存在量词</a:t>
            </a:r>
            <a:r>
              <a:rPr lang="zh-CN" altLang="en-US" sz="2800" b="1">
                <a:solidFill>
                  <a:schemeClr val="bg1"/>
                </a:solidFill>
              </a:rPr>
              <a:t>ョ</a:t>
            </a:r>
            <a:r>
              <a:rPr lang="zh-CN" altLang="en-US" sz="2400" b="1">
                <a:solidFill>
                  <a:srgbClr val="660033"/>
                </a:solidFill>
              </a:rPr>
              <a:t>或全称量词</a:t>
            </a:r>
            <a:r>
              <a:rPr lang="zh-CN" altLang="en-US" sz="2400" b="1">
                <a:solidFill>
                  <a:schemeClr val="bg1"/>
                </a:solidFill>
                <a:sym typeface="Symbol" pitchFamily="18" charset="2"/>
              </a:rPr>
              <a:t></a:t>
            </a:r>
            <a:r>
              <a:rPr lang="zh-CN" altLang="en-US" sz="2400" b="1">
                <a:solidFill>
                  <a:srgbClr val="660033"/>
                </a:solidFill>
                <a:sym typeface="Symbol" pitchFamily="18" charset="2"/>
              </a:rPr>
              <a:t>的</a:t>
            </a:r>
            <a:r>
              <a:rPr lang="zh-CN" altLang="en-US" sz="2400" b="1">
                <a:solidFill>
                  <a:srgbClr val="660033"/>
                </a:solidFill>
              </a:rPr>
              <a:t>符号</a:t>
            </a:r>
            <a:r>
              <a:rPr lang="zh-CN" altLang="en-US" sz="2400" b="1">
                <a:solidFill>
                  <a:schemeClr val="bg2"/>
                </a:solidFill>
              </a:rPr>
              <a:t>定义，称之为</a:t>
            </a:r>
            <a:r>
              <a:rPr lang="zh-CN" altLang="en-US" sz="2400" b="1">
                <a:solidFill>
                  <a:srgbClr val="660033"/>
                </a:solidFill>
              </a:rPr>
              <a:t>自由元组变量</a:t>
            </a:r>
            <a:r>
              <a:rPr lang="zh-CN" altLang="en-US" sz="2400" b="1">
                <a:solidFill>
                  <a:schemeClr val="bg2"/>
                </a:solidFill>
              </a:rPr>
              <a:t>，否则称为约束元组变量。</a:t>
            </a:r>
          </a:p>
          <a:p>
            <a:pPr>
              <a:lnSpc>
                <a:spcPct val="150000"/>
              </a:lnSpc>
            </a:pPr>
            <a:r>
              <a:rPr lang="zh-CN" altLang="en-US" sz="2400">
                <a:solidFill>
                  <a:schemeClr val="bg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5"/>
                                        </p:tgtEl>
                                        <p:attrNameLst>
                                          <p:attrName>style.visibility</p:attrName>
                                        </p:attrNameLst>
                                      </p:cBhvr>
                                      <p:to>
                                        <p:strVal val="visible"/>
                                      </p:to>
                                    </p:set>
                                    <p:animEffect transition="in" filter="blinds(horizontal)">
                                      <p:cBhvr>
                                        <p:cTn id="7" dur="500"/>
                                        <p:tgtEl>
                                          <p:spTgt spid="617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8501" name="Group 1029"/>
          <p:cNvGrpSpPr>
            <a:grpSpLocks/>
          </p:cNvGrpSpPr>
          <p:nvPr/>
        </p:nvGrpSpPr>
        <p:grpSpPr bwMode="auto">
          <a:xfrm>
            <a:off x="228600" y="333375"/>
            <a:ext cx="8915400" cy="5386388"/>
            <a:chOff x="144" y="423"/>
            <a:chExt cx="5616" cy="3393"/>
          </a:xfrm>
        </p:grpSpPr>
        <p:sp>
          <p:nvSpPr>
            <p:cNvPr id="618498" name="Rectangle 1026"/>
            <p:cNvSpPr>
              <a:spLocks noChangeArrowheads="1"/>
            </p:cNvSpPr>
            <p:nvPr/>
          </p:nvSpPr>
          <p:spPr bwMode="auto">
            <a:xfrm>
              <a:off x="144" y="423"/>
              <a:ext cx="5616" cy="3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en-US" altLang="zh-CN" sz="2400" b="1">
                  <a:solidFill>
                    <a:srgbClr val="000099"/>
                  </a:solidFill>
                  <a:cs typeface="Times New Roman" pitchFamily="18" charset="0"/>
                </a:rPr>
                <a:t>  3</a:t>
              </a:r>
              <a:r>
                <a:rPr lang="en-US" altLang="zh-CN" sz="2400" b="1">
                  <a:solidFill>
                    <a:srgbClr val="000099"/>
                  </a:solidFill>
                </a:rPr>
                <a:t>. </a:t>
              </a:r>
              <a:r>
                <a:rPr lang="zh-CN" altLang="en-US" sz="2400" b="1">
                  <a:solidFill>
                    <a:srgbClr val="000099"/>
                  </a:solidFill>
                </a:rPr>
                <a:t>运算符及优先次序为：</a:t>
              </a:r>
            </a:p>
            <a:p>
              <a:pPr>
                <a:lnSpc>
                  <a:spcPct val="200000"/>
                </a:lnSpc>
              </a:pPr>
              <a:r>
                <a:rPr lang="zh-CN" altLang="en-US" sz="2400" b="1">
                  <a:solidFill>
                    <a:schemeClr val="bg2"/>
                  </a:solidFill>
                </a:rPr>
                <a:t>      </a:t>
              </a:r>
              <a:r>
                <a:rPr lang="en-US" altLang="zh-CN" sz="2400" b="1">
                  <a:solidFill>
                    <a:schemeClr val="bg2"/>
                  </a:solidFill>
                </a:rPr>
                <a:t>i.</a:t>
              </a:r>
              <a:r>
                <a:rPr lang="zh-CN" altLang="en-US" sz="2400" b="1">
                  <a:solidFill>
                    <a:schemeClr val="bg2"/>
                  </a:solidFill>
                </a:rPr>
                <a:t>括号中运算符优先级最高</a:t>
              </a:r>
            </a:p>
            <a:p>
              <a:pPr>
                <a:lnSpc>
                  <a:spcPct val="200000"/>
                </a:lnSpc>
              </a:pPr>
              <a:r>
                <a:rPr lang="zh-CN" altLang="en-US" sz="2400" b="1">
                  <a:solidFill>
                    <a:schemeClr val="bg2"/>
                  </a:solidFill>
                </a:rPr>
                <a:t>      </a:t>
              </a:r>
              <a:r>
                <a:rPr lang="en-US" altLang="zh-CN" sz="2400" b="1">
                  <a:solidFill>
                    <a:schemeClr val="bg2"/>
                  </a:solidFill>
                </a:rPr>
                <a:t>ii.</a:t>
              </a:r>
              <a:r>
                <a:rPr lang="zh-CN" altLang="en-US" sz="2400" b="1">
                  <a:solidFill>
                    <a:schemeClr val="bg2"/>
                  </a:solidFill>
                </a:rPr>
                <a:t>算术比较运算符最高；</a:t>
              </a:r>
            </a:p>
            <a:p>
              <a:pPr>
                <a:lnSpc>
                  <a:spcPct val="200000"/>
                </a:lnSpc>
              </a:pPr>
              <a:r>
                <a:rPr lang="zh-CN" altLang="en-US" sz="2400" b="1">
                  <a:solidFill>
                    <a:schemeClr val="bg2"/>
                  </a:solidFill>
                </a:rPr>
                <a:t>      </a:t>
              </a:r>
              <a:r>
                <a:rPr lang="en-US" altLang="zh-CN" sz="2400" b="1">
                  <a:solidFill>
                    <a:schemeClr val="bg2"/>
                  </a:solidFill>
                </a:rPr>
                <a:t>iii.</a:t>
              </a:r>
              <a:r>
                <a:rPr lang="zh-CN" altLang="en-US" sz="2400" b="1">
                  <a:solidFill>
                    <a:schemeClr val="bg2"/>
                  </a:solidFill>
                </a:rPr>
                <a:t>量词 ：存在量词ョ</a:t>
              </a:r>
            </a:p>
            <a:p>
              <a:pPr>
                <a:lnSpc>
                  <a:spcPct val="200000"/>
                </a:lnSpc>
              </a:pPr>
              <a:r>
                <a:rPr lang="zh-CN" altLang="en-US" sz="2400" b="1">
                  <a:solidFill>
                    <a:schemeClr val="bg2"/>
                  </a:solidFill>
                </a:rPr>
                <a:t>                 全称量词</a:t>
              </a:r>
              <a:r>
                <a:rPr lang="zh-CN" altLang="en-US" sz="2400" b="1">
                  <a:solidFill>
                    <a:schemeClr val="bg2"/>
                  </a:solidFill>
                  <a:sym typeface="Symbol" pitchFamily="18" charset="2"/>
                </a:rPr>
                <a:t></a:t>
              </a:r>
            </a:p>
            <a:p>
              <a:pPr>
                <a:lnSpc>
                  <a:spcPct val="200000"/>
                </a:lnSpc>
              </a:pPr>
              <a:r>
                <a:rPr lang="zh-CN" altLang="en-US" sz="2400" b="1">
                  <a:solidFill>
                    <a:schemeClr val="bg2"/>
                  </a:solidFill>
                </a:rPr>
                <a:t>       </a:t>
              </a:r>
              <a:r>
                <a:rPr lang="en-US" altLang="zh-CN" sz="2400" b="1">
                  <a:solidFill>
                    <a:schemeClr val="bg2"/>
                  </a:solidFill>
                </a:rPr>
                <a:t>iv.</a:t>
              </a:r>
              <a:r>
                <a:rPr lang="zh-CN" altLang="en-US" sz="2400" b="1">
                  <a:solidFill>
                    <a:schemeClr val="bg2"/>
                  </a:solidFill>
                </a:rPr>
                <a:t>逻辑运算符：</a:t>
              </a:r>
              <a:r>
                <a:rPr lang="zh-CN" altLang="en-US" sz="2400" b="1">
                  <a:solidFill>
                    <a:schemeClr val="bg2"/>
                  </a:solidFill>
                  <a:sym typeface="Symbol" pitchFamily="18" charset="2"/>
                </a:rPr>
                <a:t> 、</a:t>
              </a:r>
              <a:r>
                <a:rPr lang="zh-CN" altLang="en-US" sz="2400" b="1">
                  <a:solidFill>
                    <a:schemeClr val="bg2"/>
                  </a:solidFill>
                </a:rPr>
                <a:t>∧、∨</a:t>
              </a:r>
            </a:p>
          </p:txBody>
        </p:sp>
        <p:sp>
          <p:nvSpPr>
            <p:cNvPr id="618499" name="Line 1027"/>
            <p:cNvSpPr>
              <a:spLocks noChangeShapeType="1"/>
            </p:cNvSpPr>
            <p:nvPr/>
          </p:nvSpPr>
          <p:spPr bwMode="auto">
            <a:xfrm>
              <a:off x="4080" y="1152"/>
              <a:ext cx="0" cy="1488"/>
            </a:xfrm>
            <a:prstGeom prst="line">
              <a:avLst/>
            </a:prstGeom>
            <a:noFill/>
            <a:ln w="28575">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18500" name="Rectangle 1028"/>
            <p:cNvSpPr>
              <a:spLocks noChangeArrowheads="1"/>
            </p:cNvSpPr>
            <p:nvPr/>
          </p:nvSpPr>
          <p:spPr bwMode="auto">
            <a:xfrm>
              <a:off x="4224" y="960"/>
              <a:ext cx="1076"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160000"/>
                </a:lnSpc>
              </a:pPr>
              <a:r>
                <a:rPr lang="zh-CN" altLang="en-US" sz="2400"/>
                <a:t>优先级最高</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0" y="0"/>
            <a:ext cx="914400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60000"/>
              </a:lnSpc>
            </a:pPr>
            <a:endParaRPr lang="zh-CN" altLang="zh-CN" sz="2400">
              <a:cs typeface="Times New Roman" pitchFamily="18" charset="0"/>
            </a:endParaRPr>
          </a:p>
        </p:txBody>
      </p:sp>
      <p:sp>
        <p:nvSpPr>
          <p:cNvPr id="616451" name="Rectangle 3"/>
          <p:cNvSpPr>
            <a:spLocks noChangeArrowheads="1"/>
          </p:cNvSpPr>
          <p:nvPr/>
        </p:nvSpPr>
        <p:spPr bwMode="auto">
          <a:xfrm>
            <a:off x="-107950" y="115888"/>
            <a:ext cx="9448800" cy="224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pPr>
            <a:r>
              <a:rPr lang="en-US" altLang="zh-CN" sz="2400" b="1">
                <a:solidFill>
                  <a:srgbClr val="000099"/>
                </a:solidFill>
              </a:rPr>
              <a:t> 4. </a:t>
            </a:r>
            <a:r>
              <a:rPr lang="zh-CN" altLang="en-US" sz="2400" b="1">
                <a:solidFill>
                  <a:srgbClr val="000099"/>
                </a:solidFill>
              </a:rPr>
              <a:t>公式中变量的递归定义如下：</a:t>
            </a:r>
          </a:p>
          <a:p>
            <a:pPr>
              <a:lnSpc>
                <a:spcPct val="110000"/>
              </a:lnSpc>
            </a:pPr>
            <a:r>
              <a:rPr lang="zh-CN" altLang="en-US" sz="2400" b="1">
                <a:solidFill>
                  <a:schemeClr val="bg2"/>
                </a:solidFill>
              </a:rPr>
              <a:t> ①每个原子公式是一个公式。其中的元组变量是自由变量</a:t>
            </a:r>
            <a:r>
              <a:rPr lang="en-US" altLang="zh-CN" sz="2400" b="1">
                <a:solidFill>
                  <a:schemeClr val="bg2"/>
                </a:solidFill>
              </a:rPr>
              <a:t>;</a:t>
            </a:r>
          </a:p>
          <a:p>
            <a:pPr>
              <a:lnSpc>
                <a:spcPct val="110000"/>
              </a:lnSpc>
            </a:pPr>
            <a:r>
              <a:rPr lang="en-US" altLang="zh-CN" sz="2400" b="1">
                <a:solidFill>
                  <a:schemeClr val="bg2"/>
                </a:solidFill>
                <a:cs typeface="Times New Roman" pitchFamily="18" charset="0"/>
              </a:rPr>
              <a:t> </a:t>
            </a:r>
            <a:r>
              <a:rPr lang="en-US" altLang="zh-CN" sz="2400" b="1">
                <a:solidFill>
                  <a:srgbClr val="660033"/>
                </a:solidFill>
                <a:cs typeface="Times New Roman" pitchFamily="18" charset="0"/>
              </a:rPr>
              <a:t>②</a:t>
            </a:r>
            <a:r>
              <a:rPr lang="zh-CN" altLang="en-US" sz="2400" b="1">
                <a:solidFill>
                  <a:srgbClr val="660033"/>
                </a:solidFill>
                <a:cs typeface="Times New Roman" pitchFamily="18" charset="0"/>
              </a:rPr>
              <a:t>如果</a:t>
            </a:r>
            <a:r>
              <a:rPr lang="zh-CN" altLang="en-US" sz="2400" b="1">
                <a:solidFill>
                  <a:srgbClr val="660033"/>
                </a:solidFill>
                <a:sym typeface="Symbol" pitchFamily="18" charset="2"/>
              </a:rPr>
              <a:t></a:t>
            </a:r>
            <a:r>
              <a:rPr lang="en-US" altLang="zh-CN" sz="2400" b="1">
                <a:solidFill>
                  <a:srgbClr val="660033"/>
                </a:solidFill>
                <a:cs typeface="Times New Roman" pitchFamily="18" charset="0"/>
              </a:rPr>
              <a:t>1</a:t>
            </a:r>
            <a:r>
              <a:rPr lang="zh-CN" altLang="en-US" sz="2400" b="1">
                <a:solidFill>
                  <a:srgbClr val="660033"/>
                </a:solidFill>
                <a:cs typeface="Times New Roman" pitchFamily="18" charset="0"/>
              </a:rPr>
              <a:t>和</a:t>
            </a:r>
            <a:r>
              <a:rPr lang="zh-CN" altLang="en-US" sz="2400" b="1">
                <a:solidFill>
                  <a:srgbClr val="660033"/>
                </a:solidFill>
                <a:sym typeface="Symbol" pitchFamily="18" charset="2"/>
              </a:rPr>
              <a:t></a:t>
            </a:r>
            <a:r>
              <a:rPr lang="en-US" altLang="zh-CN" sz="2400" b="1">
                <a:solidFill>
                  <a:srgbClr val="660033"/>
                </a:solidFill>
                <a:cs typeface="Times New Roman" pitchFamily="18" charset="0"/>
              </a:rPr>
              <a:t>2</a:t>
            </a:r>
            <a:r>
              <a:rPr lang="zh-CN" altLang="en-US" sz="2400" b="1">
                <a:solidFill>
                  <a:srgbClr val="660033"/>
                </a:solidFill>
                <a:cs typeface="Times New Roman" pitchFamily="18" charset="0"/>
              </a:rPr>
              <a:t>是元组关系演算公式，则</a:t>
            </a:r>
            <a:r>
              <a:rPr lang="en-US" altLang="zh-CN" sz="2400" b="1">
                <a:solidFill>
                  <a:srgbClr val="660033"/>
                </a:solidFill>
                <a:cs typeface="Times New Roman" pitchFamily="18" charset="0"/>
              </a:rPr>
              <a:t>:</a:t>
            </a:r>
          </a:p>
          <a:p>
            <a:pPr>
              <a:lnSpc>
                <a:spcPct val="110000"/>
              </a:lnSpc>
            </a:pPr>
            <a:r>
              <a:rPr lang="en-US" altLang="zh-CN" sz="2400" b="1">
                <a:solidFill>
                  <a:srgbClr val="660033"/>
                </a:solidFill>
                <a:cs typeface="Times New Roman" pitchFamily="18" charset="0"/>
              </a:rPr>
              <a:t>     </a:t>
            </a:r>
            <a:r>
              <a:rPr lang="en-US" altLang="zh-CN" sz="2400" b="1">
                <a:solidFill>
                  <a:srgbClr val="660033"/>
                </a:solidFill>
                <a:sym typeface="Symbol" pitchFamily="18" charset="2"/>
              </a:rPr>
              <a:t></a:t>
            </a:r>
            <a:r>
              <a:rPr lang="en-US" altLang="zh-CN" sz="2400" b="1">
                <a:solidFill>
                  <a:srgbClr val="660033"/>
                </a:solidFill>
                <a:cs typeface="Times New Roman" pitchFamily="18" charset="0"/>
              </a:rPr>
              <a:t>1∧</a:t>
            </a:r>
            <a:r>
              <a:rPr lang="en-US" altLang="zh-CN" sz="2400" b="1">
                <a:solidFill>
                  <a:srgbClr val="660033"/>
                </a:solidFill>
                <a:sym typeface="Symbol" pitchFamily="18" charset="2"/>
              </a:rPr>
              <a:t></a:t>
            </a:r>
            <a:r>
              <a:rPr lang="en-US" altLang="zh-CN" sz="2400" b="1">
                <a:solidFill>
                  <a:srgbClr val="660033"/>
                </a:solidFill>
                <a:cs typeface="Times New Roman" pitchFamily="18" charset="0"/>
              </a:rPr>
              <a:t>2,</a:t>
            </a:r>
            <a:r>
              <a:rPr lang="en-US" altLang="zh-CN" sz="2400" b="1">
                <a:solidFill>
                  <a:srgbClr val="660033"/>
                </a:solidFill>
                <a:sym typeface="Symbol" pitchFamily="18" charset="2"/>
              </a:rPr>
              <a:t></a:t>
            </a:r>
            <a:r>
              <a:rPr lang="en-US" altLang="zh-CN" sz="2400" b="1">
                <a:solidFill>
                  <a:srgbClr val="660033"/>
                </a:solidFill>
                <a:cs typeface="Times New Roman" pitchFamily="18" charset="0"/>
              </a:rPr>
              <a:t>1∨</a:t>
            </a:r>
            <a:r>
              <a:rPr lang="en-US" altLang="zh-CN" sz="2400" b="1">
                <a:solidFill>
                  <a:srgbClr val="660033"/>
                </a:solidFill>
                <a:sym typeface="Symbol" pitchFamily="18" charset="2"/>
              </a:rPr>
              <a:t></a:t>
            </a:r>
            <a:r>
              <a:rPr lang="en-US" altLang="zh-CN" sz="2400" b="1">
                <a:solidFill>
                  <a:srgbClr val="660033"/>
                </a:solidFill>
                <a:cs typeface="Times New Roman" pitchFamily="18" charset="0"/>
              </a:rPr>
              <a:t>2,┓</a:t>
            </a:r>
            <a:r>
              <a:rPr lang="en-US" altLang="zh-CN" sz="2400" b="1">
                <a:solidFill>
                  <a:srgbClr val="660033"/>
                </a:solidFill>
                <a:sym typeface="Symbol" pitchFamily="18" charset="2"/>
              </a:rPr>
              <a:t></a:t>
            </a:r>
            <a:r>
              <a:rPr lang="en-US" altLang="zh-CN" sz="2400" b="1">
                <a:solidFill>
                  <a:srgbClr val="660033"/>
                </a:solidFill>
                <a:cs typeface="Times New Roman" pitchFamily="18" charset="0"/>
              </a:rPr>
              <a:t>1</a:t>
            </a:r>
            <a:r>
              <a:rPr lang="zh-CN" altLang="en-US" sz="2400" b="1">
                <a:solidFill>
                  <a:srgbClr val="660033"/>
                </a:solidFill>
                <a:cs typeface="Times New Roman" pitchFamily="18" charset="0"/>
              </a:rPr>
              <a:t>也是元组关系演算公式</a:t>
            </a:r>
            <a:r>
              <a:rPr lang="en-US" altLang="zh-CN" sz="2400" b="1">
                <a:solidFill>
                  <a:srgbClr val="660033"/>
                </a:solidFill>
                <a:cs typeface="Times New Roman" pitchFamily="18" charset="0"/>
              </a:rPr>
              <a:t>; </a:t>
            </a:r>
            <a:endParaRPr lang="en-US" altLang="zh-CN" sz="2400" b="1">
              <a:solidFill>
                <a:srgbClr val="660033"/>
              </a:solidFill>
            </a:endParaRPr>
          </a:p>
        </p:txBody>
      </p:sp>
      <p:sp>
        <p:nvSpPr>
          <p:cNvPr id="697346" name="Rectangle 2"/>
          <p:cNvSpPr>
            <a:spLocks noChangeArrowheads="1"/>
          </p:cNvSpPr>
          <p:nvPr/>
        </p:nvSpPr>
        <p:spPr bwMode="auto">
          <a:xfrm>
            <a:off x="107950" y="2420938"/>
            <a:ext cx="8964613" cy="388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40000"/>
              </a:lnSpc>
            </a:pPr>
            <a:r>
              <a:rPr lang="en-US" altLang="zh-CN" sz="2400" b="1">
                <a:solidFill>
                  <a:schemeClr val="bg2"/>
                </a:solidFill>
              </a:rPr>
              <a:t>③</a:t>
            </a:r>
            <a:r>
              <a:rPr lang="zh-CN" altLang="en-US" sz="2400" b="1">
                <a:solidFill>
                  <a:schemeClr val="bg2"/>
                </a:solidFill>
              </a:rPr>
              <a:t>若</a:t>
            </a:r>
            <a:r>
              <a:rPr lang="zh-CN" altLang="en-US" sz="2400" b="1">
                <a:solidFill>
                  <a:schemeClr val="bg2"/>
                </a:solidFill>
                <a:sym typeface="Symbol" pitchFamily="18" charset="2"/>
              </a:rPr>
              <a:t></a:t>
            </a:r>
            <a:r>
              <a:rPr lang="zh-CN" altLang="en-US" sz="2400" b="1">
                <a:solidFill>
                  <a:schemeClr val="bg2"/>
                </a:solidFill>
              </a:rPr>
              <a:t>是元组关系演算公式，则</a:t>
            </a:r>
            <a:r>
              <a:rPr lang="en-US" altLang="zh-CN" sz="2400" b="1">
                <a:solidFill>
                  <a:schemeClr val="bg2"/>
                </a:solidFill>
              </a:rPr>
              <a:t>(</a:t>
            </a:r>
            <a:r>
              <a:rPr lang="en-US" altLang="zh-CN" sz="2400" b="1">
                <a:solidFill>
                  <a:schemeClr val="bg2"/>
                </a:solidFill>
                <a:sym typeface="Symbol" pitchFamily="18" charset="2"/>
              </a:rPr>
              <a:t></a:t>
            </a:r>
            <a:r>
              <a:rPr lang="en-US" altLang="zh-CN" sz="2400" b="1">
                <a:solidFill>
                  <a:schemeClr val="bg2"/>
                </a:solidFill>
              </a:rPr>
              <a:t>t)(</a:t>
            </a:r>
            <a:r>
              <a:rPr lang="en-US" altLang="zh-CN" sz="2400" b="1">
                <a:solidFill>
                  <a:schemeClr val="bg2"/>
                </a:solidFill>
                <a:sym typeface="Symbol" pitchFamily="18" charset="2"/>
              </a:rPr>
              <a:t></a:t>
            </a:r>
            <a:r>
              <a:rPr lang="en-US" altLang="zh-CN" sz="2400" b="1">
                <a:solidFill>
                  <a:schemeClr val="bg2"/>
                </a:solidFill>
              </a:rPr>
              <a:t>)</a:t>
            </a:r>
            <a:r>
              <a:rPr lang="zh-CN" altLang="en-US" sz="2400" b="1">
                <a:solidFill>
                  <a:schemeClr val="bg2"/>
                </a:solidFill>
              </a:rPr>
              <a:t>也是元组关系演算公式</a:t>
            </a:r>
            <a:r>
              <a:rPr lang="en-US" altLang="zh-CN" sz="2400" b="1">
                <a:solidFill>
                  <a:schemeClr val="bg2"/>
                </a:solidFill>
              </a:rPr>
              <a:t>;      </a:t>
            </a:r>
            <a:r>
              <a:rPr lang="en-US" altLang="zh-CN" sz="2400" b="1">
                <a:solidFill>
                  <a:srgbClr val="660033"/>
                </a:solidFill>
              </a:rPr>
              <a:t> ④</a:t>
            </a:r>
            <a:r>
              <a:rPr lang="zh-CN" altLang="en-US" sz="2400" b="1">
                <a:solidFill>
                  <a:srgbClr val="660033"/>
                </a:solidFill>
              </a:rPr>
              <a:t>若</a:t>
            </a:r>
            <a:r>
              <a:rPr lang="zh-CN" altLang="en-US" sz="2400" b="1">
                <a:solidFill>
                  <a:srgbClr val="660033"/>
                </a:solidFill>
                <a:sym typeface="Symbol" pitchFamily="18" charset="2"/>
              </a:rPr>
              <a:t></a:t>
            </a:r>
            <a:r>
              <a:rPr lang="zh-CN" altLang="en-US" sz="2400" b="1">
                <a:solidFill>
                  <a:srgbClr val="660033"/>
                </a:solidFill>
              </a:rPr>
              <a:t>是元组关系演算公式，则</a:t>
            </a:r>
            <a:r>
              <a:rPr lang="en-US" altLang="zh-CN" sz="2400" b="1">
                <a:solidFill>
                  <a:srgbClr val="660033"/>
                </a:solidFill>
              </a:rPr>
              <a:t>(</a:t>
            </a:r>
            <a:r>
              <a:rPr lang="en-US" altLang="zh-CN" sz="2400" b="1">
                <a:solidFill>
                  <a:srgbClr val="660033"/>
                </a:solidFill>
                <a:sym typeface="Symbol" pitchFamily="18" charset="2"/>
              </a:rPr>
              <a:t></a:t>
            </a:r>
            <a:r>
              <a:rPr lang="en-US" altLang="zh-CN" sz="2400" b="1">
                <a:solidFill>
                  <a:srgbClr val="660033"/>
                </a:solidFill>
              </a:rPr>
              <a:t>t)(</a:t>
            </a:r>
            <a:r>
              <a:rPr lang="en-US" altLang="zh-CN" sz="2400" b="1">
                <a:solidFill>
                  <a:srgbClr val="660033"/>
                </a:solidFill>
                <a:sym typeface="Symbol" pitchFamily="18" charset="2"/>
              </a:rPr>
              <a:t></a:t>
            </a:r>
            <a:r>
              <a:rPr lang="en-US" altLang="zh-CN" sz="2400" b="1">
                <a:solidFill>
                  <a:srgbClr val="660033"/>
                </a:solidFill>
              </a:rPr>
              <a:t>)</a:t>
            </a:r>
            <a:r>
              <a:rPr lang="zh-CN" altLang="en-US" sz="2400" b="1">
                <a:solidFill>
                  <a:srgbClr val="660033"/>
                </a:solidFill>
              </a:rPr>
              <a:t>也是元组关系演算公式</a:t>
            </a:r>
            <a:r>
              <a:rPr lang="en-US" altLang="zh-CN" sz="2400" b="1">
                <a:solidFill>
                  <a:srgbClr val="660033"/>
                </a:solidFill>
              </a:rPr>
              <a:t>;</a:t>
            </a:r>
          </a:p>
          <a:p>
            <a:pPr>
              <a:lnSpc>
                <a:spcPct val="140000"/>
              </a:lnSpc>
            </a:pPr>
            <a:r>
              <a:rPr lang="en-US" altLang="zh-CN" sz="2400" b="1">
                <a:solidFill>
                  <a:schemeClr val="bg2"/>
                </a:solidFill>
              </a:rPr>
              <a:t>⑤</a:t>
            </a:r>
            <a:r>
              <a:rPr lang="zh-CN" altLang="en-US" sz="2400" b="1">
                <a:solidFill>
                  <a:schemeClr val="bg2"/>
                </a:solidFill>
              </a:rPr>
              <a:t>在元组演算公式中，各种运算符的优先次序为：</a:t>
            </a:r>
          </a:p>
          <a:p>
            <a:pPr>
              <a:lnSpc>
                <a:spcPct val="140000"/>
              </a:lnSpc>
            </a:pPr>
            <a:r>
              <a:rPr lang="zh-CN" altLang="en-US" sz="2400" b="1">
                <a:solidFill>
                  <a:schemeClr val="bg2"/>
                </a:solidFill>
              </a:rPr>
              <a:t>        括号</a:t>
            </a:r>
            <a:r>
              <a:rPr lang="en-US" altLang="zh-CN" sz="2400" b="1">
                <a:solidFill>
                  <a:schemeClr val="bg2"/>
                </a:solidFill>
              </a:rPr>
              <a:t>,</a:t>
            </a:r>
            <a:r>
              <a:rPr lang="zh-CN" altLang="en-US" sz="2400" b="1">
                <a:solidFill>
                  <a:schemeClr val="bg2"/>
                </a:solidFill>
              </a:rPr>
              <a:t>算术比较运算符</a:t>
            </a:r>
            <a:r>
              <a:rPr lang="en-US" altLang="zh-CN" sz="2400" b="1">
                <a:solidFill>
                  <a:schemeClr val="bg2"/>
                </a:solidFill>
              </a:rPr>
              <a:t>,</a:t>
            </a:r>
            <a:r>
              <a:rPr lang="zh-CN" altLang="en-US" sz="2400" b="1">
                <a:solidFill>
                  <a:schemeClr val="bg2"/>
                </a:solidFill>
              </a:rPr>
              <a:t>ョ</a:t>
            </a:r>
            <a:r>
              <a:rPr lang="en-US" altLang="zh-CN" sz="2400" b="1">
                <a:solidFill>
                  <a:schemeClr val="bg2"/>
                </a:solidFill>
              </a:rPr>
              <a:t>, </a:t>
            </a:r>
            <a:r>
              <a:rPr lang="en-US" altLang="zh-CN" sz="2400" b="1">
                <a:solidFill>
                  <a:schemeClr val="bg2"/>
                </a:solidFill>
                <a:sym typeface="Symbol" pitchFamily="18" charset="2"/>
              </a:rPr>
              <a:t>, </a:t>
            </a:r>
            <a:r>
              <a:rPr lang="zh-CN" altLang="en-US" sz="2400" b="1">
                <a:solidFill>
                  <a:schemeClr val="bg2"/>
                </a:solidFill>
                <a:sym typeface="Symbol" pitchFamily="18" charset="2"/>
              </a:rPr>
              <a:t>、</a:t>
            </a:r>
            <a:r>
              <a:rPr lang="zh-CN" altLang="en-US" sz="2400" b="1">
                <a:solidFill>
                  <a:schemeClr val="bg2"/>
                </a:solidFill>
              </a:rPr>
              <a:t>∧、∨</a:t>
            </a:r>
          </a:p>
          <a:p>
            <a:pPr>
              <a:lnSpc>
                <a:spcPct val="140000"/>
              </a:lnSpc>
            </a:pPr>
            <a:r>
              <a:rPr lang="zh-CN" altLang="en-US" sz="2400" b="1">
                <a:solidFill>
                  <a:srgbClr val="660033"/>
                </a:solidFill>
              </a:rPr>
              <a:t>⑥有限次地使用上述五条规则得到的公式是元组关系演算公式，</a:t>
            </a:r>
          </a:p>
          <a:p>
            <a:pPr>
              <a:lnSpc>
                <a:spcPct val="140000"/>
              </a:lnSpc>
            </a:pPr>
            <a:r>
              <a:rPr lang="zh-CN" altLang="en-US" sz="2400" b="1">
                <a:solidFill>
                  <a:srgbClr val="660033"/>
                </a:solidFill>
              </a:rPr>
              <a:t>     其他公式不是元组关系演算公式。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7346"/>
                                        </p:tgtEl>
                                        <p:attrNameLst>
                                          <p:attrName>style.visibility</p:attrName>
                                        </p:attrNameLst>
                                      </p:cBhvr>
                                      <p:to>
                                        <p:strVal val="visible"/>
                                      </p:to>
                                    </p:set>
                                    <p:animEffect transition="in" filter="blinds(horizontal)">
                                      <p:cBhvr>
                                        <p:cTn id="7" dur="500"/>
                                        <p:tgtEl>
                                          <p:spTgt spid="69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358775" y="333375"/>
            <a:ext cx="9109075" cy="575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b="1">
                <a:solidFill>
                  <a:srgbClr val="000099"/>
                </a:solidFill>
              </a:rPr>
              <a:t>5. </a:t>
            </a:r>
            <a:r>
              <a:rPr lang="zh-CN" altLang="en-US" sz="2400" b="1">
                <a:solidFill>
                  <a:srgbClr val="000099"/>
                </a:solidFill>
                <a:cs typeface="Times New Roman" pitchFamily="18" charset="0"/>
              </a:rPr>
              <a:t>用元组关系演算表达式表示关系运算</a:t>
            </a:r>
          </a:p>
          <a:p>
            <a:pPr>
              <a:lnSpc>
                <a:spcPct val="150000"/>
              </a:lnSpc>
            </a:pPr>
            <a:r>
              <a:rPr lang="zh-CN" altLang="en-US" sz="2400" b="1">
                <a:solidFill>
                  <a:srgbClr val="660033"/>
                </a:solidFill>
              </a:rPr>
              <a:t>并</a:t>
            </a:r>
            <a:r>
              <a:rPr lang="en-US" altLang="zh-CN" sz="2400" b="1">
                <a:solidFill>
                  <a:srgbClr val="660033"/>
                </a:solidFill>
              </a:rPr>
              <a:t>:  R∪S</a:t>
            </a:r>
            <a:r>
              <a:rPr lang="en-US" altLang="zh-CN" sz="2400" b="1">
                <a:solidFill>
                  <a:schemeClr val="bg2"/>
                </a:solidFill>
              </a:rPr>
              <a:t>        {t|R</a:t>
            </a:r>
            <a:r>
              <a:rPr lang="zh-CN" altLang="en-US" sz="2400" b="1">
                <a:solidFill>
                  <a:schemeClr val="bg2"/>
                </a:solidFill>
              </a:rPr>
              <a:t>（</a:t>
            </a:r>
            <a:r>
              <a:rPr lang="en-US" altLang="zh-CN" sz="2400" b="1">
                <a:solidFill>
                  <a:schemeClr val="bg2"/>
                </a:solidFill>
              </a:rPr>
              <a:t>t</a:t>
            </a:r>
            <a:r>
              <a:rPr lang="zh-CN" altLang="en-US" sz="2400" b="1">
                <a:solidFill>
                  <a:schemeClr val="bg2"/>
                </a:solidFill>
              </a:rPr>
              <a:t>）∨</a:t>
            </a:r>
            <a:r>
              <a:rPr lang="en-US" altLang="zh-CN" sz="2400" b="1">
                <a:solidFill>
                  <a:schemeClr val="bg2"/>
                </a:solidFill>
              </a:rPr>
              <a:t>S(t)} </a:t>
            </a:r>
          </a:p>
          <a:p>
            <a:pPr>
              <a:lnSpc>
                <a:spcPct val="150000"/>
              </a:lnSpc>
            </a:pPr>
            <a:r>
              <a:rPr lang="zh-CN" altLang="en-US" sz="2400" b="1">
                <a:solidFill>
                  <a:srgbClr val="660033"/>
                </a:solidFill>
              </a:rPr>
              <a:t>差</a:t>
            </a:r>
            <a:r>
              <a:rPr lang="en-US" altLang="zh-CN" sz="2400" b="1">
                <a:solidFill>
                  <a:srgbClr val="660033"/>
                </a:solidFill>
              </a:rPr>
              <a:t>:  R-S</a:t>
            </a:r>
            <a:r>
              <a:rPr lang="en-US" altLang="zh-CN" sz="2400" b="1">
                <a:solidFill>
                  <a:schemeClr val="bg2"/>
                </a:solidFill>
              </a:rPr>
              <a:t>         {t|R</a:t>
            </a:r>
            <a:r>
              <a:rPr lang="zh-CN" altLang="en-US" sz="2400" b="1">
                <a:solidFill>
                  <a:schemeClr val="bg2"/>
                </a:solidFill>
              </a:rPr>
              <a:t>（</a:t>
            </a:r>
            <a:r>
              <a:rPr lang="en-US" altLang="zh-CN" sz="2400" b="1">
                <a:solidFill>
                  <a:schemeClr val="bg2"/>
                </a:solidFill>
              </a:rPr>
              <a:t>t</a:t>
            </a:r>
            <a:r>
              <a:rPr lang="zh-CN" altLang="en-US" sz="2400" b="1">
                <a:solidFill>
                  <a:schemeClr val="bg2"/>
                </a:solidFill>
              </a:rPr>
              <a:t>）∧</a:t>
            </a:r>
            <a:r>
              <a:rPr lang="zh-CN" altLang="en-US" sz="2400" b="1">
                <a:solidFill>
                  <a:schemeClr val="bg2"/>
                </a:solidFill>
                <a:sym typeface="Symbol" pitchFamily="18" charset="2"/>
              </a:rPr>
              <a:t></a:t>
            </a:r>
            <a:r>
              <a:rPr lang="en-US" altLang="zh-CN" sz="2400" b="1">
                <a:solidFill>
                  <a:schemeClr val="bg2"/>
                </a:solidFill>
              </a:rPr>
              <a:t>S(t)}  </a:t>
            </a:r>
          </a:p>
          <a:p>
            <a:pPr algn="l">
              <a:lnSpc>
                <a:spcPct val="150000"/>
              </a:lnSpc>
            </a:pPr>
            <a:r>
              <a:rPr lang="zh-CN" altLang="en-US" sz="2400" b="1">
                <a:solidFill>
                  <a:srgbClr val="660033"/>
                </a:solidFill>
              </a:rPr>
              <a:t>笛卡儿积</a:t>
            </a:r>
            <a:r>
              <a:rPr lang="en-US" altLang="zh-CN" sz="2400" b="1">
                <a:solidFill>
                  <a:srgbClr val="660033"/>
                </a:solidFill>
              </a:rPr>
              <a:t>:R×S</a:t>
            </a:r>
            <a:r>
              <a:rPr lang="en-US" altLang="zh-CN" sz="2400" b="1">
                <a:solidFill>
                  <a:schemeClr val="bg2"/>
                </a:solidFill>
              </a:rPr>
              <a:t>    </a:t>
            </a:r>
            <a:r>
              <a:rPr lang="en-US" altLang="zh-CN" sz="2000" b="1">
                <a:solidFill>
                  <a:schemeClr val="bg2"/>
                </a:solidFill>
              </a:rPr>
              <a:t>{t|(</a:t>
            </a:r>
            <a:r>
              <a:rPr lang="en-US" altLang="zh-CN" sz="2000" b="1">
                <a:solidFill>
                  <a:schemeClr val="bg2"/>
                </a:solidFill>
                <a:sym typeface="Symbol" pitchFamily="18" charset="2"/>
              </a:rPr>
              <a:t></a:t>
            </a:r>
            <a:r>
              <a:rPr lang="en-US" altLang="zh-CN" sz="2000" b="1">
                <a:solidFill>
                  <a:schemeClr val="bg2"/>
                </a:solidFill>
              </a:rPr>
              <a:t>u)(</a:t>
            </a:r>
            <a:r>
              <a:rPr lang="en-US" altLang="zh-CN" sz="2000" b="1">
                <a:solidFill>
                  <a:schemeClr val="bg2"/>
                </a:solidFill>
                <a:sym typeface="Symbol" pitchFamily="18" charset="2"/>
              </a:rPr>
              <a:t></a:t>
            </a:r>
            <a:r>
              <a:rPr lang="en-US" altLang="zh-CN" sz="2000" b="1">
                <a:solidFill>
                  <a:schemeClr val="bg2"/>
                </a:solidFill>
              </a:rPr>
              <a:t>v)(R(u)∧S(v)∧t[1]=u[1]∧</a:t>
            </a:r>
            <a:r>
              <a:rPr lang="en-US" altLang="zh-CN" sz="2000" b="1">
                <a:solidFill>
                  <a:schemeClr val="bg2"/>
                </a:solidFill>
                <a:latin typeface="Times New Roman"/>
              </a:rPr>
              <a:t>…</a:t>
            </a:r>
            <a:r>
              <a:rPr lang="en-US" altLang="zh-CN" sz="2000" b="1">
                <a:solidFill>
                  <a:schemeClr val="bg2"/>
                </a:solidFill>
              </a:rPr>
              <a:t>∧ </a:t>
            </a:r>
          </a:p>
          <a:p>
            <a:pPr algn="l">
              <a:lnSpc>
                <a:spcPct val="150000"/>
              </a:lnSpc>
            </a:pPr>
            <a:r>
              <a:rPr lang="en-US" altLang="zh-CN" sz="2000" b="1">
                <a:solidFill>
                  <a:schemeClr val="bg2"/>
                </a:solidFill>
              </a:rPr>
              <a:t>                      t[r]=u[r]∧t[r+1]=v[1] ∧ </a:t>
            </a:r>
            <a:r>
              <a:rPr lang="en-US" altLang="zh-CN" sz="2000" b="1">
                <a:solidFill>
                  <a:schemeClr val="bg2"/>
                </a:solidFill>
                <a:latin typeface="Times New Roman"/>
              </a:rPr>
              <a:t>…</a:t>
            </a:r>
            <a:r>
              <a:rPr lang="en-US" altLang="zh-CN" sz="2000" b="1">
                <a:solidFill>
                  <a:schemeClr val="bg2"/>
                </a:solidFill>
              </a:rPr>
              <a:t>∧t[r+s]=v[s])}</a:t>
            </a:r>
            <a:r>
              <a:rPr lang="en-US" altLang="zh-CN" sz="2400" b="1">
                <a:solidFill>
                  <a:schemeClr val="bg2"/>
                </a:solidFill>
              </a:rPr>
              <a:t> </a:t>
            </a:r>
          </a:p>
          <a:p>
            <a:pPr algn="l">
              <a:lnSpc>
                <a:spcPct val="150000"/>
              </a:lnSpc>
            </a:pPr>
            <a:r>
              <a:rPr lang="zh-CN" altLang="en-US" sz="2400" b="1">
                <a:solidFill>
                  <a:srgbClr val="660033"/>
                </a:solidFill>
              </a:rPr>
              <a:t>投影</a:t>
            </a:r>
            <a:r>
              <a:rPr lang="en-US" altLang="zh-CN" sz="2400" b="1">
                <a:solidFill>
                  <a:srgbClr val="660033"/>
                </a:solidFill>
              </a:rPr>
              <a:t>:π</a:t>
            </a:r>
            <a:r>
              <a:rPr lang="en-US" altLang="zh-CN" sz="2400" b="1" baseline="-25000">
                <a:solidFill>
                  <a:srgbClr val="660033"/>
                </a:solidFill>
              </a:rPr>
              <a:t>i1,i2,</a:t>
            </a:r>
            <a:r>
              <a:rPr lang="en-US" altLang="zh-CN" sz="2400" b="1" baseline="-25000">
                <a:solidFill>
                  <a:srgbClr val="660033"/>
                </a:solidFill>
                <a:latin typeface="Times New Roman"/>
              </a:rPr>
              <a:t>…</a:t>
            </a:r>
            <a:r>
              <a:rPr lang="en-US" altLang="zh-CN" sz="2400" b="1" baseline="-25000">
                <a:solidFill>
                  <a:srgbClr val="660033"/>
                </a:solidFill>
              </a:rPr>
              <a:t>ik</a:t>
            </a:r>
            <a:r>
              <a:rPr lang="en-US" altLang="zh-CN" sz="2400" b="1">
                <a:solidFill>
                  <a:srgbClr val="660033"/>
                </a:solidFill>
              </a:rPr>
              <a:t> (R)</a:t>
            </a:r>
            <a:r>
              <a:rPr lang="en-US" altLang="zh-CN" sz="2400" b="1">
                <a:solidFill>
                  <a:schemeClr val="bg2"/>
                </a:solidFill>
              </a:rPr>
              <a:t> </a:t>
            </a:r>
            <a:r>
              <a:rPr lang="en-US" altLang="zh-CN" sz="2000" b="1">
                <a:solidFill>
                  <a:schemeClr val="bg2"/>
                </a:solidFill>
              </a:rPr>
              <a:t>{t|(</a:t>
            </a:r>
            <a:r>
              <a:rPr lang="en-US" altLang="zh-CN" sz="2000" b="1">
                <a:solidFill>
                  <a:schemeClr val="bg2"/>
                </a:solidFill>
                <a:sym typeface="Symbol" pitchFamily="18" charset="2"/>
              </a:rPr>
              <a:t></a:t>
            </a:r>
            <a:r>
              <a:rPr lang="en-US" altLang="zh-CN" sz="2000" b="1">
                <a:solidFill>
                  <a:schemeClr val="bg2"/>
                </a:solidFill>
              </a:rPr>
              <a:t>u)|R(u)∧t[l]=u[i</a:t>
            </a:r>
            <a:r>
              <a:rPr lang="en-US" altLang="zh-CN" sz="2000" b="1" baseline="-25000">
                <a:solidFill>
                  <a:schemeClr val="bg2"/>
                </a:solidFill>
              </a:rPr>
              <a:t>1</a:t>
            </a:r>
            <a:r>
              <a:rPr lang="en-US" altLang="zh-CN" sz="2000" b="1">
                <a:solidFill>
                  <a:schemeClr val="bg2"/>
                </a:solidFill>
              </a:rPr>
              <a:t>]∧</a:t>
            </a:r>
            <a:r>
              <a:rPr lang="en-US" altLang="zh-CN" sz="2000" b="1">
                <a:solidFill>
                  <a:schemeClr val="bg2"/>
                </a:solidFill>
                <a:latin typeface="Times New Roman"/>
              </a:rPr>
              <a:t>…</a:t>
            </a:r>
            <a:r>
              <a:rPr lang="en-US" altLang="zh-CN" sz="2000" b="1">
                <a:solidFill>
                  <a:schemeClr val="bg2"/>
                </a:solidFill>
              </a:rPr>
              <a:t>∧t[k]=u[ik]}} </a:t>
            </a:r>
          </a:p>
          <a:p>
            <a:pPr algn="l">
              <a:lnSpc>
                <a:spcPct val="150000"/>
              </a:lnSpc>
            </a:pPr>
            <a:r>
              <a:rPr lang="zh-CN" altLang="en-US" sz="2400" b="1">
                <a:solidFill>
                  <a:srgbClr val="660033"/>
                </a:solidFill>
              </a:rPr>
              <a:t>选择</a:t>
            </a:r>
            <a:r>
              <a:rPr lang="en-US" altLang="zh-CN" sz="2400" b="1">
                <a:solidFill>
                  <a:srgbClr val="660033"/>
                </a:solidFill>
              </a:rPr>
              <a:t>:σ</a:t>
            </a:r>
            <a:r>
              <a:rPr lang="en-US" altLang="zh-CN" sz="2400" b="1" baseline="-25000">
                <a:solidFill>
                  <a:srgbClr val="660033"/>
                </a:solidFill>
              </a:rPr>
              <a:t>F</a:t>
            </a:r>
            <a:r>
              <a:rPr lang="zh-CN" altLang="en-US" sz="2400" b="1">
                <a:solidFill>
                  <a:srgbClr val="660033"/>
                </a:solidFill>
              </a:rPr>
              <a:t>（</a:t>
            </a:r>
            <a:r>
              <a:rPr lang="en-US" altLang="zh-CN" sz="2400" b="1">
                <a:solidFill>
                  <a:srgbClr val="660033"/>
                </a:solidFill>
              </a:rPr>
              <a:t>R</a:t>
            </a:r>
            <a:r>
              <a:rPr lang="zh-CN" altLang="en-US" sz="2400" b="1">
                <a:solidFill>
                  <a:srgbClr val="660033"/>
                </a:solidFill>
              </a:rPr>
              <a:t>）</a:t>
            </a:r>
            <a:r>
              <a:rPr lang="zh-CN" altLang="en-US" sz="2400" b="1">
                <a:solidFill>
                  <a:schemeClr val="bg2"/>
                </a:solidFill>
              </a:rPr>
              <a:t>      </a:t>
            </a:r>
            <a:r>
              <a:rPr lang="en-US" altLang="zh-CN" sz="2400" b="1">
                <a:solidFill>
                  <a:schemeClr val="bg2"/>
                </a:solidFill>
              </a:rPr>
              <a:t>{t|R(t)∧F</a:t>
            </a:r>
            <a:r>
              <a:rPr lang="en-US" altLang="zh-CN" sz="2400" b="1">
                <a:solidFill>
                  <a:schemeClr val="bg2"/>
                </a:solidFill>
                <a:latin typeface="Times New Roman"/>
              </a:rPr>
              <a:t>’</a:t>
            </a:r>
            <a:r>
              <a:rPr lang="en-US" altLang="zh-CN" sz="2400" b="1">
                <a:solidFill>
                  <a:schemeClr val="bg2"/>
                </a:solidFill>
              </a:rPr>
              <a:t>}</a:t>
            </a:r>
          </a:p>
          <a:p>
            <a:pPr algn="l">
              <a:lnSpc>
                <a:spcPct val="150000"/>
              </a:lnSpc>
            </a:pPr>
            <a:r>
              <a:rPr lang="en-US" altLang="zh-CN" sz="2400" b="1">
                <a:solidFill>
                  <a:schemeClr val="bg2"/>
                </a:solidFill>
              </a:rPr>
              <a:t>                    </a:t>
            </a:r>
            <a:r>
              <a:rPr lang="en-US" altLang="zh-CN" sz="2000" b="1">
                <a:solidFill>
                  <a:schemeClr val="bg2"/>
                </a:solidFill>
              </a:rPr>
              <a:t>F</a:t>
            </a:r>
            <a:r>
              <a:rPr lang="en-US" altLang="zh-CN" sz="2000" b="1">
                <a:solidFill>
                  <a:schemeClr val="bg2"/>
                </a:solidFill>
                <a:latin typeface="Times New Roman"/>
              </a:rPr>
              <a:t>’</a:t>
            </a:r>
            <a:r>
              <a:rPr lang="zh-CN" altLang="en-US" sz="2000" b="1">
                <a:solidFill>
                  <a:schemeClr val="bg2"/>
                </a:solidFill>
              </a:rPr>
              <a:t>是</a:t>
            </a:r>
            <a:r>
              <a:rPr lang="en-US" altLang="zh-CN" sz="2000" b="1">
                <a:solidFill>
                  <a:schemeClr val="bg2"/>
                </a:solidFill>
              </a:rPr>
              <a:t>F</a:t>
            </a:r>
            <a:r>
              <a:rPr lang="zh-CN" altLang="en-US" sz="2000" b="1">
                <a:solidFill>
                  <a:schemeClr val="bg2"/>
                </a:solidFill>
              </a:rPr>
              <a:t>在元组演算中的等价表示形式。</a:t>
            </a:r>
            <a:r>
              <a:rPr lang="zh-CN" altLang="en-US" sz="2000" b="1" baseline="-30000">
                <a:solidFill>
                  <a:schemeClr val="bg2"/>
                </a:solidFill>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1" name="Rectangle 3"/>
          <p:cNvSpPr>
            <a:spLocks noGrp="1" noChangeArrowheads="1"/>
          </p:cNvSpPr>
          <p:nvPr>
            <p:ph type="body" idx="1"/>
          </p:nvPr>
        </p:nvSpPr>
        <p:spPr>
          <a:xfrm>
            <a:off x="179388" y="333375"/>
            <a:ext cx="8785225" cy="5762625"/>
          </a:xfrm>
        </p:spPr>
        <p:txBody>
          <a:bodyPr/>
          <a:lstStyle/>
          <a:p>
            <a:pPr>
              <a:lnSpc>
                <a:spcPct val="150000"/>
              </a:lnSpc>
              <a:buFont typeface="Symbol" pitchFamily="18" charset="2"/>
              <a:buChar char="·"/>
            </a:pPr>
            <a:r>
              <a:rPr lang="zh-CN" altLang="en-US" sz="2000" b="1">
                <a:solidFill>
                  <a:srgbClr val="660033"/>
                </a:solidFill>
                <a:sym typeface="Symbol" pitchFamily="18" charset="2"/>
              </a:rPr>
              <a:t>如果</a:t>
            </a:r>
            <a:r>
              <a:rPr lang="en-US" altLang="zh-CN" sz="2000" b="1">
                <a:solidFill>
                  <a:srgbClr val="660033"/>
                </a:solidFill>
                <a:sym typeface="Symbol" pitchFamily="18" charset="2"/>
              </a:rPr>
              <a:t>P1</a:t>
            </a:r>
            <a:r>
              <a:rPr lang="zh-CN" altLang="en-US" sz="2000" b="1">
                <a:solidFill>
                  <a:srgbClr val="660033"/>
                </a:solidFill>
                <a:sym typeface="Symbol" pitchFamily="18" charset="2"/>
              </a:rPr>
              <a:t>和</a:t>
            </a:r>
            <a:r>
              <a:rPr lang="en-US" altLang="zh-CN" sz="2000" b="1">
                <a:solidFill>
                  <a:srgbClr val="660033"/>
                </a:solidFill>
                <a:sym typeface="Symbol" pitchFamily="18" charset="2"/>
              </a:rPr>
              <a:t>P2</a:t>
            </a:r>
            <a:r>
              <a:rPr lang="zh-CN" altLang="en-US" sz="2000" b="1">
                <a:solidFill>
                  <a:srgbClr val="660033"/>
                </a:solidFill>
                <a:sym typeface="Symbol" pitchFamily="18" charset="2"/>
              </a:rPr>
              <a:t>是公式，</a:t>
            </a:r>
            <a:r>
              <a:rPr lang="zh-CN" altLang="en-US" sz="2000" b="1">
                <a:solidFill>
                  <a:srgbClr val="660033"/>
                </a:solidFill>
                <a:latin typeface="宋体" pitchFamily="2" charset="-122"/>
              </a:rPr>
              <a:t>在元组关系演算的公式中，存在下列等价转换规则：</a:t>
            </a:r>
          </a:p>
          <a:p>
            <a:pPr>
              <a:lnSpc>
                <a:spcPct val="180000"/>
              </a:lnSpc>
              <a:buFont typeface="Wingdings" pitchFamily="2" charset="2"/>
              <a:buNone/>
            </a:pPr>
            <a:r>
              <a:rPr lang="zh-CN" altLang="en-US" sz="2000" b="1">
                <a:solidFill>
                  <a:schemeClr val="bg2"/>
                </a:solidFill>
              </a:rPr>
              <a:t>                </a:t>
            </a:r>
            <a:r>
              <a:rPr lang="en-US" altLang="zh-CN" b="1">
                <a:solidFill>
                  <a:schemeClr val="bg2"/>
                </a:solidFill>
              </a:rPr>
              <a:t>P1∧P2  </a:t>
            </a:r>
            <a:r>
              <a:rPr lang="en-US" altLang="zh-CN" b="1">
                <a:solidFill>
                  <a:schemeClr val="bg2"/>
                </a:solidFill>
                <a:sym typeface="Symbol" pitchFamily="18" charset="2"/>
              </a:rPr>
              <a:t>  </a:t>
            </a:r>
            <a:r>
              <a:rPr lang="en-US" altLang="zh-CN" b="1">
                <a:solidFill>
                  <a:schemeClr val="bg2"/>
                </a:solidFill>
              </a:rPr>
              <a:t>┐(┐P1∨┐P2)</a:t>
            </a:r>
          </a:p>
          <a:p>
            <a:pPr>
              <a:lnSpc>
                <a:spcPct val="180000"/>
              </a:lnSpc>
              <a:buFont typeface="Wingdings" pitchFamily="2" charset="2"/>
              <a:buNone/>
            </a:pPr>
            <a:r>
              <a:rPr lang="en-US" altLang="zh-CN" b="1">
                <a:solidFill>
                  <a:schemeClr val="bg2"/>
                </a:solidFill>
              </a:rPr>
              <a:t>          P1∨P2  </a:t>
            </a:r>
            <a:r>
              <a:rPr lang="en-US" altLang="zh-CN" b="1">
                <a:solidFill>
                  <a:schemeClr val="bg2"/>
                </a:solidFill>
                <a:sym typeface="Symbol" pitchFamily="18" charset="2"/>
              </a:rPr>
              <a:t>  </a:t>
            </a:r>
            <a:r>
              <a:rPr lang="en-US" altLang="zh-CN" b="1">
                <a:solidFill>
                  <a:schemeClr val="bg2"/>
                </a:solidFill>
              </a:rPr>
              <a:t>┐(┐P1∧┐P2</a:t>
            </a:r>
            <a:r>
              <a:rPr lang="zh-CN" altLang="en-US" b="1">
                <a:solidFill>
                  <a:schemeClr val="bg2"/>
                </a:solidFill>
              </a:rPr>
              <a:t>）</a:t>
            </a:r>
          </a:p>
          <a:p>
            <a:pPr>
              <a:lnSpc>
                <a:spcPct val="180000"/>
              </a:lnSpc>
              <a:buFont typeface="Wingdings" pitchFamily="2" charset="2"/>
              <a:buNone/>
            </a:pPr>
            <a:r>
              <a:rPr lang="zh-CN" altLang="en-US" b="1">
                <a:solidFill>
                  <a:schemeClr val="bg2"/>
                </a:solidFill>
              </a:rPr>
              <a:t>         </a:t>
            </a:r>
            <a:r>
              <a:rPr lang="en-US" altLang="zh-CN" b="1">
                <a:solidFill>
                  <a:schemeClr val="bg1"/>
                </a:solidFill>
              </a:rPr>
              <a:t>(</a:t>
            </a:r>
            <a:r>
              <a:rPr lang="en-US" altLang="zh-CN" b="1">
                <a:solidFill>
                  <a:schemeClr val="bg1"/>
                </a:solidFill>
                <a:sym typeface="Symbol" pitchFamily="18" charset="2"/>
              </a:rPr>
              <a:t></a:t>
            </a:r>
            <a:r>
              <a:rPr lang="en-US" altLang="zh-CN" b="1">
                <a:solidFill>
                  <a:schemeClr val="bg1"/>
                </a:solidFill>
              </a:rPr>
              <a:t>s)(P1(s))  </a:t>
            </a:r>
            <a:r>
              <a:rPr lang="en-US" altLang="zh-CN" b="1">
                <a:solidFill>
                  <a:schemeClr val="bg1"/>
                </a:solidFill>
                <a:sym typeface="Symbol" pitchFamily="18" charset="2"/>
              </a:rPr>
              <a:t>  </a:t>
            </a:r>
            <a:r>
              <a:rPr lang="en-US" altLang="zh-CN" b="1">
                <a:solidFill>
                  <a:schemeClr val="bg1"/>
                </a:solidFill>
              </a:rPr>
              <a:t>┐(</a:t>
            </a:r>
            <a:r>
              <a:rPr lang="en-US" altLang="zh-CN" b="1">
                <a:solidFill>
                  <a:schemeClr val="bg1"/>
                </a:solidFill>
                <a:sym typeface="Symbol" pitchFamily="18" charset="2"/>
              </a:rPr>
              <a:t></a:t>
            </a:r>
            <a:r>
              <a:rPr lang="en-US" altLang="zh-CN" b="1">
                <a:solidFill>
                  <a:schemeClr val="bg1"/>
                </a:solidFill>
              </a:rPr>
              <a:t>s)(┐P1(s)) </a:t>
            </a:r>
          </a:p>
          <a:p>
            <a:pPr>
              <a:lnSpc>
                <a:spcPct val="180000"/>
              </a:lnSpc>
              <a:buFont typeface="Wingdings" pitchFamily="2" charset="2"/>
              <a:buNone/>
            </a:pPr>
            <a:r>
              <a:rPr lang="en-US" altLang="zh-CN" b="1">
                <a:solidFill>
                  <a:schemeClr val="bg1"/>
                </a:solidFill>
              </a:rPr>
              <a:t>         (</a:t>
            </a:r>
            <a:r>
              <a:rPr lang="en-US" altLang="zh-CN" b="1">
                <a:solidFill>
                  <a:schemeClr val="bg1"/>
                </a:solidFill>
                <a:sym typeface="Symbol" pitchFamily="18" charset="2"/>
              </a:rPr>
              <a:t></a:t>
            </a:r>
            <a:r>
              <a:rPr lang="en-US" altLang="zh-CN" b="1">
                <a:solidFill>
                  <a:schemeClr val="bg1"/>
                </a:solidFill>
              </a:rPr>
              <a:t>s)(P1(s)) </a:t>
            </a:r>
            <a:r>
              <a:rPr lang="en-US" altLang="zh-CN" b="1">
                <a:solidFill>
                  <a:schemeClr val="bg1"/>
                </a:solidFill>
                <a:sym typeface="Symbol" pitchFamily="18" charset="2"/>
              </a:rPr>
              <a:t></a:t>
            </a:r>
            <a:r>
              <a:rPr lang="en-US" altLang="zh-CN" b="1">
                <a:solidFill>
                  <a:schemeClr val="bg1"/>
                </a:solidFill>
              </a:rPr>
              <a:t>┐(</a:t>
            </a:r>
            <a:r>
              <a:rPr lang="en-US" altLang="zh-CN" b="1">
                <a:solidFill>
                  <a:schemeClr val="bg1"/>
                </a:solidFill>
                <a:sym typeface="Symbol" pitchFamily="18" charset="2"/>
              </a:rPr>
              <a:t></a:t>
            </a:r>
            <a:r>
              <a:rPr lang="en-US" altLang="zh-CN" b="1">
                <a:solidFill>
                  <a:schemeClr val="bg1"/>
                </a:solidFill>
              </a:rPr>
              <a:t>s) (┐P1(s))</a:t>
            </a:r>
          </a:p>
          <a:p>
            <a:pPr>
              <a:lnSpc>
                <a:spcPct val="180000"/>
              </a:lnSpc>
              <a:buFont typeface="Wingdings" pitchFamily="2" charset="2"/>
              <a:buNone/>
            </a:pPr>
            <a:r>
              <a:rPr lang="en-US" altLang="zh-CN" b="1">
                <a:solidFill>
                  <a:schemeClr val="bg2"/>
                </a:solidFill>
              </a:rPr>
              <a:t>          P1</a:t>
            </a:r>
            <a:r>
              <a:rPr lang="en-US" altLang="zh-CN" b="1">
                <a:solidFill>
                  <a:schemeClr val="bg2"/>
                </a:solidFill>
                <a:sym typeface="Symbol" pitchFamily="18" charset="2"/>
              </a:rPr>
              <a:t></a:t>
            </a:r>
            <a:r>
              <a:rPr lang="en-US" altLang="zh-CN" b="1">
                <a:solidFill>
                  <a:schemeClr val="bg2"/>
                </a:solidFill>
              </a:rPr>
              <a:t>P2 </a:t>
            </a:r>
            <a:r>
              <a:rPr lang="en-US" altLang="zh-CN" b="1">
                <a:solidFill>
                  <a:schemeClr val="bg2"/>
                </a:solidFill>
                <a:sym typeface="Symbol" pitchFamily="18" charset="2"/>
              </a:rPr>
              <a:t>  </a:t>
            </a:r>
            <a:r>
              <a:rPr lang="en-US" altLang="zh-CN" b="1">
                <a:solidFill>
                  <a:schemeClr val="bg2"/>
                </a:solidFill>
              </a:rPr>
              <a:t>┐P1∨P2</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body" idx="1"/>
          </p:nvPr>
        </p:nvSpPr>
        <p:spPr>
          <a:xfrm>
            <a:off x="971550" y="2349500"/>
            <a:ext cx="7772400" cy="1303338"/>
          </a:xfrm>
        </p:spPr>
        <p:txBody>
          <a:bodyPr/>
          <a:lstStyle/>
          <a:p>
            <a:pPr algn="just" eaLnBrk="0" hangingPunct="0">
              <a:lnSpc>
                <a:spcPct val="150000"/>
              </a:lnSpc>
              <a:spcBef>
                <a:spcPct val="50000"/>
              </a:spcBef>
              <a:buClrTx/>
              <a:buSzTx/>
              <a:buFontTx/>
              <a:buNone/>
            </a:pPr>
            <a:r>
              <a:rPr lang="en-US" altLang="zh-CN" b="1">
                <a:solidFill>
                  <a:srgbClr val="000099"/>
                </a:solidFill>
              </a:rPr>
              <a:t>6. </a:t>
            </a:r>
            <a:r>
              <a:rPr lang="zh-CN" altLang="en-US" b="1">
                <a:solidFill>
                  <a:srgbClr val="000099"/>
                </a:solidFill>
              </a:rPr>
              <a:t>实例</a:t>
            </a:r>
            <a:r>
              <a:rPr lang="en-US" altLang="zh-CN" b="1">
                <a:solidFill>
                  <a:srgbClr val="000099"/>
                </a:solidFill>
              </a:rPr>
              <a:t>:</a:t>
            </a:r>
            <a:r>
              <a:rPr lang="zh-CN" altLang="en-US" b="1">
                <a:solidFill>
                  <a:srgbClr val="000099"/>
                </a:solidFill>
              </a:rPr>
              <a:t>用元组表达式形式表示下列查询</a:t>
            </a:r>
          </a:p>
          <a:p>
            <a:endParaRPr lang="en-US" altLang="zh-CN">
              <a:solidFill>
                <a:srgbClr val="000099"/>
              </a:solidFill>
            </a:endParaRPr>
          </a:p>
        </p:txBody>
      </p:sp>
      <p:sp>
        <p:nvSpPr>
          <p:cNvPr id="712707" name="AutoShape 3">
            <a:hlinkClick r:id="rId2" action="ppaction://hlinksldjump"/>
          </p:cNvPr>
          <p:cNvSpPr>
            <a:spLocks noChangeArrowheads="1"/>
          </p:cNvSpPr>
          <p:nvPr/>
        </p:nvSpPr>
        <p:spPr bwMode="auto">
          <a:xfrm>
            <a:off x="7667625" y="4437063"/>
            <a:ext cx="647700" cy="765175"/>
          </a:xfrm>
          <a:prstGeom prst="curvedLeftArrow">
            <a:avLst>
              <a:gd name="adj1" fmla="val 23627"/>
              <a:gd name="adj2" fmla="val 47255"/>
              <a:gd name="adj3" fmla="val 33333"/>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ChangeArrowheads="1"/>
          </p:cNvSpPr>
          <p:nvPr/>
        </p:nvSpPr>
        <p:spPr bwMode="auto">
          <a:xfrm>
            <a:off x="250825" y="404813"/>
            <a:ext cx="5816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00000"/>
              </a:lnSpc>
              <a:spcBef>
                <a:spcPct val="0"/>
              </a:spcBef>
            </a:pPr>
            <a:r>
              <a:rPr lang="zh-CN" altLang="en-US" sz="2400" b="1">
                <a:solidFill>
                  <a:schemeClr val="bg2"/>
                </a:solidFill>
              </a:rPr>
              <a:t>例</a:t>
            </a:r>
            <a:r>
              <a:rPr lang="en-US" altLang="zh-CN" sz="2400" b="1">
                <a:solidFill>
                  <a:schemeClr val="bg2"/>
                </a:solidFill>
              </a:rPr>
              <a:t>:  </a:t>
            </a:r>
            <a:r>
              <a:rPr lang="zh-CN" altLang="en-US" sz="2400" b="1">
                <a:solidFill>
                  <a:schemeClr val="bg2"/>
                </a:solidFill>
              </a:rPr>
              <a:t>用元组表达式形式表示下列查询：</a:t>
            </a:r>
          </a:p>
        </p:txBody>
      </p:sp>
      <p:sp>
        <p:nvSpPr>
          <p:cNvPr id="709636" name="Rectangle 4"/>
          <p:cNvSpPr>
            <a:spLocks noChangeArrowheads="1"/>
          </p:cNvSpPr>
          <p:nvPr/>
        </p:nvSpPr>
        <p:spPr bwMode="auto">
          <a:xfrm>
            <a:off x="323850" y="1268413"/>
            <a:ext cx="87709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00000"/>
              </a:lnSpc>
              <a:spcBef>
                <a:spcPct val="0"/>
              </a:spcBef>
            </a:pPr>
            <a:r>
              <a:rPr lang="en-US" altLang="zh-CN" sz="2400" b="1">
                <a:solidFill>
                  <a:schemeClr val="bg2"/>
                </a:solidFill>
              </a:rPr>
              <a:t>1.</a:t>
            </a:r>
            <a:r>
              <a:rPr lang="zh-CN" altLang="en-US" sz="2400" b="1">
                <a:solidFill>
                  <a:schemeClr val="bg2"/>
                </a:solidFill>
              </a:rPr>
              <a:t>检索供应零件给工程</a:t>
            </a:r>
            <a:r>
              <a:rPr lang="en-US" altLang="zh-CN" sz="2400" b="1">
                <a:solidFill>
                  <a:schemeClr val="bg2"/>
                </a:solidFill>
              </a:rPr>
              <a:t>J1</a:t>
            </a:r>
            <a:r>
              <a:rPr lang="zh-CN" altLang="en-US" sz="2400" b="1">
                <a:solidFill>
                  <a:schemeClr val="bg2"/>
                </a:solidFill>
              </a:rPr>
              <a:t>，且零件编号为</a:t>
            </a:r>
            <a:r>
              <a:rPr lang="en-US" altLang="zh-CN" sz="2400" b="1">
                <a:solidFill>
                  <a:schemeClr val="bg2"/>
                </a:solidFill>
              </a:rPr>
              <a:t>P1</a:t>
            </a:r>
            <a:r>
              <a:rPr lang="zh-CN" altLang="en-US" sz="2400" b="1">
                <a:solidFill>
                  <a:schemeClr val="bg2"/>
                </a:solidFill>
              </a:rPr>
              <a:t>的供应商编号</a:t>
            </a:r>
            <a:r>
              <a:rPr lang="en-US" altLang="zh-CN" sz="2400" b="1">
                <a:solidFill>
                  <a:schemeClr val="bg2"/>
                </a:solidFill>
              </a:rPr>
              <a:t>SNO</a:t>
            </a:r>
            <a:r>
              <a:rPr lang="zh-CN" altLang="en-US" sz="2400" b="1">
                <a:solidFill>
                  <a:schemeClr val="bg2"/>
                </a:solidFill>
              </a:rPr>
              <a:t>。 </a:t>
            </a:r>
          </a:p>
        </p:txBody>
      </p:sp>
      <p:sp>
        <p:nvSpPr>
          <p:cNvPr id="709637" name="Rectangle 5"/>
          <p:cNvSpPr>
            <a:spLocks noChangeArrowheads="1"/>
          </p:cNvSpPr>
          <p:nvPr/>
        </p:nvSpPr>
        <p:spPr bwMode="auto">
          <a:xfrm>
            <a:off x="174625" y="2060575"/>
            <a:ext cx="7527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00000"/>
              </a:lnSpc>
              <a:spcBef>
                <a:spcPct val="0"/>
              </a:spcBef>
            </a:pPr>
            <a:r>
              <a:rPr lang="en-US" altLang="zh-CN" sz="2400" b="1">
                <a:solidFill>
                  <a:srgbClr val="660033"/>
                </a:solidFill>
              </a:rPr>
              <a:t>{t|(</a:t>
            </a:r>
            <a:r>
              <a:rPr lang="en-US" altLang="zh-CN" sz="2400" b="1">
                <a:solidFill>
                  <a:srgbClr val="660033"/>
                </a:solidFill>
                <a:sym typeface="Symbol" pitchFamily="18" charset="2"/>
              </a:rPr>
              <a:t></a:t>
            </a:r>
            <a:r>
              <a:rPr lang="en-US" altLang="zh-CN" sz="2400" b="1">
                <a:solidFill>
                  <a:srgbClr val="660033"/>
                </a:solidFill>
              </a:rPr>
              <a:t>u)(SPJ(u)</a:t>
            </a:r>
            <a:r>
              <a:rPr lang="en-US" altLang="zh-CN" sz="2400" b="1">
                <a:solidFill>
                  <a:srgbClr val="660033"/>
                </a:solidFill>
                <a:sym typeface="Symbol" pitchFamily="18" charset="2"/>
              </a:rPr>
              <a:t>∧u[2]=</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P1</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∧u[3]=</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J1</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∧t[l]=u[1])}</a:t>
            </a:r>
          </a:p>
        </p:txBody>
      </p:sp>
      <p:sp>
        <p:nvSpPr>
          <p:cNvPr id="709638" name="Rectangle 6"/>
          <p:cNvSpPr>
            <a:spLocks noChangeArrowheads="1"/>
          </p:cNvSpPr>
          <p:nvPr/>
        </p:nvSpPr>
        <p:spPr bwMode="auto">
          <a:xfrm>
            <a:off x="-180975" y="2924175"/>
            <a:ext cx="71548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indent="533400" algn="l"/>
            <a:r>
              <a:rPr lang="en-US" altLang="zh-CN" sz="2400" b="1">
                <a:solidFill>
                  <a:schemeClr val="bg2"/>
                </a:solidFill>
              </a:rPr>
              <a:t>2.</a:t>
            </a:r>
            <a:r>
              <a:rPr lang="zh-CN" altLang="en-US" sz="2400" b="1">
                <a:solidFill>
                  <a:schemeClr val="bg2"/>
                </a:solidFill>
              </a:rPr>
              <a:t>检索使用了编号为</a:t>
            </a:r>
            <a:r>
              <a:rPr lang="en-US" altLang="zh-CN" sz="2400" b="1">
                <a:solidFill>
                  <a:schemeClr val="bg2"/>
                </a:solidFill>
              </a:rPr>
              <a:t>P3</a:t>
            </a:r>
            <a:r>
              <a:rPr lang="zh-CN" altLang="en-US" sz="2400" b="1">
                <a:solidFill>
                  <a:schemeClr val="bg2"/>
                </a:solidFill>
              </a:rPr>
              <a:t>零件的工程编号和名称。</a:t>
            </a:r>
          </a:p>
        </p:txBody>
      </p:sp>
      <p:sp>
        <p:nvSpPr>
          <p:cNvPr id="709639" name="Rectangle 7"/>
          <p:cNvSpPr>
            <a:spLocks noChangeArrowheads="1"/>
          </p:cNvSpPr>
          <p:nvPr/>
        </p:nvSpPr>
        <p:spPr bwMode="auto">
          <a:xfrm>
            <a:off x="250825" y="3500438"/>
            <a:ext cx="8893175" cy="1370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b="1">
                <a:solidFill>
                  <a:srgbClr val="660033"/>
                </a:solidFill>
              </a:rPr>
              <a:t>{t|(</a:t>
            </a:r>
            <a:r>
              <a:rPr lang="en-US" altLang="zh-CN" sz="2400" b="1">
                <a:solidFill>
                  <a:srgbClr val="660033"/>
                </a:solidFill>
                <a:sym typeface="Symbol" pitchFamily="18" charset="2"/>
              </a:rPr>
              <a:t></a:t>
            </a:r>
            <a:r>
              <a:rPr lang="en-US" altLang="zh-CN" sz="2400" b="1">
                <a:solidFill>
                  <a:srgbClr val="660033"/>
                </a:solidFill>
              </a:rPr>
              <a:t>u)(</a:t>
            </a:r>
            <a:r>
              <a:rPr lang="en-US" altLang="zh-CN" sz="2400" b="1">
                <a:solidFill>
                  <a:srgbClr val="660033"/>
                </a:solidFill>
                <a:sym typeface="Symbol" pitchFamily="18" charset="2"/>
              </a:rPr>
              <a:t></a:t>
            </a:r>
            <a:r>
              <a:rPr lang="en-US" altLang="zh-CN" sz="2400" b="1">
                <a:solidFill>
                  <a:srgbClr val="660033"/>
                </a:solidFill>
              </a:rPr>
              <a:t>v)(J(u)</a:t>
            </a:r>
            <a:r>
              <a:rPr lang="en-US" altLang="zh-CN" sz="2400" b="1">
                <a:solidFill>
                  <a:srgbClr val="660033"/>
                </a:solidFill>
                <a:sym typeface="Symbol" pitchFamily="18" charset="2"/>
              </a:rPr>
              <a:t>∧SPJ(v)∧v[2]=</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P3</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∧u[l]=v[3]∧t[l]=u[1]</a:t>
            </a:r>
          </a:p>
          <a:p>
            <a:pPr>
              <a:lnSpc>
                <a:spcPct val="150000"/>
              </a:lnSpc>
            </a:pPr>
            <a:r>
              <a:rPr lang="en-US" altLang="zh-CN" sz="2400" b="1">
                <a:solidFill>
                  <a:srgbClr val="660033"/>
                </a:solidFill>
                <a:sym typeface="Symbol" pitchFamily="18" charset="2"/>
              </a:rPr>
              <a:t>    ∧t[2]=u[2])}</a:t>
            </a:r>
          </a:p>
        </p:txBody>
      </p:sp>
      <p:sp>
        <p:nvSpPr>
          <p:cNvPr id="709640" name="Rectangle 8"/>
          <p:cNvSpPr>
            <a:spLocks noChangeArrowheads="1"/>
          </p:cNvSpPr>
          <p:nvPr/>
        </p:nvSpPr>
        <p:spPr bwMode="auto">
          <a:xfrm>
            <a:off x="468313" y="5514975"/>
            <a:ext cx="8353425"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20000"/>
              </a:lnSpc>
            </a:pPr>
            <a:r>
              <a:rPr lang="en-US" altLang="zh-CN" sz="2400" b="1">
                <a:solidFill>
                  <a:srgbClr val="660033"/>
                </a:solidFill>
              </a:rPr>
              <a:t>{t|(</a:t>
            </a:r>
            <a:r>
              <a:rPr lang="en-US" altLang="zh-CN" sz="2400" b="1">
                <a:solidFill>
                  <a:srgbClr val="660033"/>
                </a:solidFill>
                <a:sym typeface="Symbol" pitchFamily="18" charset="2"/>
              </a:rPr>
              <a:t></a:t>
            </a:r>
            <a:r>
              <a:rPr lang="en-US" altLang="zh-CN" sz="2400" b="1">
                <a:solidFill>
                  <a:srgbClr val="660033"/>
                </a:solidFill>
              </a:rPr>
              <a:t>u)(</a:t>
            </a:r>
            <a:r>
              <a:rPr lang="en-US" altLang="zh-CN" sz="2400" b="1">
                <a:solidFill>
                  <a:srgbClr val="660033"/>
                </a:solidFill>
                <a:sym typeface="Symbol" pitchFamily="18" charset="2"/>
              </a:rPr>
              <a:t></a:t>
            </a:r>
            <a:r>
              <a:rPr lang="en-US" altLang="zh-CN" sz="2400" b="1">
                <a:solidFill>
                  <a:srgbClr val="660033"/>
                </a:solidFill>
              </a:rPr>
              <a:t>v)(SPJ(u)</a:t>
            </a:r>
            <a:r>
              <a:rPr lang="en-US" altLang="zh-CN" sz="2400" b="1">
                <a:solidFill>
                  <a:srgbClr val="660033"/>
                </a:solidFill>
                <a:sym typeface="Symbol" pitchFamily="18" charset="2"/>
              </a:rPr>
              <a:t>∧SPJ(v)∧u[3]=v[3]∧u[2]=</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P3</a:t>
            </a:r>
            <a:r>
              <a:rPr lang="en-US" altLang="zh-CN" sz="2400" b="1">
                <a:solidFill>
                  <a:srgbClr val="660033"/>
                </a:solidFill>
                <a:latin typeface="Times New Roman"/>
                <a:sym typeface="Symbol" pitchFamily="18" charset="2"/>
              </a:rPr>
              <a:t>’</a:t>
            </a:r>
            <a:endParaRPr lang="en-US" altLang="zh-CN" sz="2400" b="1">
              <a:solidFill>
                <a:srgbClr val="660033"/>
              </a:solidFill>
              <a:sym typeface="Symbol" pitchFamily="18" charset="2"/>
            </a:endParaRPr>
          </a:p>
          <a:p>
            <a:pPr algn="l">
              <a:lnSpc>
                <a:spcPct val="120000"/>
              </a:lnSpc>
            </a:pPr>
            <a:r>
              <a:rPr lang="en-US" altLang="zh-CN" sz="2400" b="1">
                <a:solidFill>
                  <a:srgbClr val="660033"/>
                </a:solidFill>
                <a:sym typeface="Symbol" pitchFamily="18" charset="2"/>
              </a:rPr>
              <a:t>    ∧v[2]=</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P5</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∧t[l]=u[3])} </a:t>
            </a:r>
          </a:p>
        </p:txBody>
      </p:sp>
      <p:sp>
        <p:nvSpPr>
          <p:cNvPr id="709641" name="Rectangle 9"/>
          <p:cNvSpPr>
            <a:spLocks noChangeArrowheads="1"/>
          </p:cNvSpPr>
          <p:nvPr/>
        </p:nvSpPr>
        <p:spPr bwMode="auto">
          <a:xfrm>
            <a:off x="395288" y="4941888"/>
            <a:ext cx="82804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400" b="1">
                <a:solidFill>
                  <a:schemeClr val="bg2"/>
                </a:solidFill>
              </a:rPr>
              <a:t>3.</a:t>
            </a:r>
            <a:r>
              <a:rPr lang="zh-CN" altLang="en-US" sz="2400" b="1">
                <a:solidFill>
                  <a:schemeClr val="bg2"/>
                </a:solidFill>
              </a:rPr>
              <a:t>检索至少使用了编号为</a:t>
            </a:r>
            <a:r>
              <a:rPr lang="en-US" altLang="zh-CN" sz="2400" b="1">
                <a:solidFill>
                  <a:schemeClr val="bg2"/>
                </a:solidFill>
              </a:rPr>
              <a:t>P3</a:t>
            </a:r>
            <a:r>
              <a:rPr lang="zh-CN" altLang="en-US" sz="2400" b="1">
                <a:solidFill>
                  <a:schemeClr val="bg2"/>
                </a:solidFill>
              </a:rPr>
              <a:t>和</a:t>
            </a:r>
            <a:r>
              <a:rPr lang="en-US" altLang="zh-CN" sz="2400" b="1">
                <a:solidFill>
                  <a:schemeClr val="bg2"/>
                </a:solidFill>
              </a:rPr>
              <a:t>P5</a:t>
            </a:r>
            <a:r>
              <a:rPr lang="zh-CN" altLang="en-US" sz="2400" b="1">
                <a:solidFill>
                  <a:schemeClr val="bg2"/>
                </a:solidFill>
              </a:rPr>
              <a:t>零件的工程编号</a:t>
            </a:r>
            <a:r>
              <a:rPr lang="en-US" altLang="zh-CN" sz="2400" b="1">
                <a:solidFill>
                  <a:schemeClr val="bg2"/>
                </a:solidFill>
              </a:rPr>
              <a:t>JNO</a:t>
            </a:r>
            <a:r>
              <a:rPr lang="zh-CN" altLang="en-US" sz="2400" b="1">
                <a:solidFill>
                  <a:schemeClr val="bg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9637"/>
                                        </p:tgtEl>
                                        <p:attrNameLst>
                                          <p:attrName>style.visibility</p:attrName>
                                        </p:attrNameLst>
                                      </p:cBhvr>
                                      <p:to>
                                        <p:strVal val="visible"/>
                                      </p:to>
                                    </p:set>
                                    <p:animEffect transition="in" filter="blinds(horizontal)">
                                      <p:cBhvr>
                                        <p:cTn id="7" dur="500"/>
                                        <p:tgtEl>
                                          <p:spTgt spid="709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9638"/>
                                        </p:tgtEl>
                                        <p:attrNameLst>
                                          <p:attrName>style.visibility</p:attrName>
                                        </p:attrNameLst>
                                      </p:cBhvr>
                                      <p:to>
                                        <p:strVal val="visible"/>
                                      </p:to>
                                    </p:set>
                                    <p:animEffect transition="in" filter="blinds(horizontal)">
                                      <p:cBhvr>
                                        <p:cTn id="12" dur="500"/>
                                        <p:tgtEl>
                                          <p:spTgt spid="7096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9639"/>
                                        </p:tgtEl>
                                        <p:attrNameLst>
                                          <p:attrName>style.visibility</p:attrName>
                                        </p:attrNameLst>
                                      </p:cBhvr>
                                      <p:to>
                                        <p:strVal val="visible"/>
                                      </p:to>
                                    </p:set>
                                    <p:animEffect transition="in" filter="blinds(horizontal)">
                                      <p:cBhvr>
                                        <p:cTn id="17" dur="500"/>
                                        <p:tgtEl>
                                          <p:spTgt spid="7096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9641"/>
                                        </p:tgtEl>
                                        <p:attrNameLst>
                                          <p:attrName>style.visibility</p:attrName>
                                        </p:attrNameLst>
                                      </p:cBhvr>
                                      <p:to>
                                        <p:strVal val="visible"/>
                                      </p:to>
                                    </p:set>
                                    <p:animEffect transition="in" filter="blinds(horizontal)">
                                      <p:cBhvr>
                                        <p:cTn id="22" dur="500"/>
                                        <p:tgtEl>
                                          <p:spTgt spid="7096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9640"/>
                                        </p:tgtEl>
                                        <p:attrNameLst>
                                          <p:attrName>style.visibility</p:attrName>
                                        </p:attrNameLst>
                                      </p:cBhvr>
                                      <p:to>
                                        <p:strVal val="visible"/>
                                      </p:to>
                                    </p:set>
                                    <p:animEffect transition="in" filter="blinds(horizontal)">
                                      <p:cBhvr>
                                        <p:cTn id="27" dur="500"/>
                                        <p:tgtEl>
                                          <p:spTgt spid="709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7" grpId="0"/>
      <p:bldP spid="709638" grpId="0"/>
      <p:bldP spid="709639" grpId="0"/>
      <p:bldP spid="709640" grpId="0"/>
      <p:bldP spid="70964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ChangeArrowheads="1"/>
          </p:cNvSpPr>
          <p:nvPr/>
        </p:nvSpPr>
        <p:spPr bwMode="auto">
          <a:xfrm>
            <a:off x="0" y="908050"/>
            <a:ext cx="9144000"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50000"/>
              </a:lnSpc>
            </a:pPr>
            <a:r>
              <a:rPr lang="en-US" altLang="zh-CN" sz="2400" b="1" dirty="0">
                <a:solidFill>
                  <a:srgbClr val="660033"/>
                </a:solidFill>
              </a:rPr>
              <a:t>{t|(</a:t>
            </a:r>
            <a:r>
              <a:rPr lang="en-US" altLang="zh-CN" sz="2400" b="1" dirty="0">
                <a:solidFill>
                  <a:srgbClr val="660033"/>
                </a:solidFill>
                <a:sym typeface="Symbol" pitchFamily="18" charset="2"/>
              </a:rPr>
              <a:t></a:t>
            </a:r>
            <a:r>
              <a:rPr lang="en-US" altLang="zh-CN" sz="2400" b="1" dirty="0">
                <a:solidFill>
                  <a:srgbClr val="660033"/>
                </a:solidFill>
              </a:rPr>
              <a:t>u)(</a:t>
            </a:r>
            <a:r>
              <a:rPr lang="en-US" altLang="zh-CN" sz="2400" b="1" dirty="0">
                <a:solidFill>
                  <a:srgbClr val="660033"/>
                </a:solidFill>
                <a:sym typeface="Symbol" pitchFamily="18" charset="2"/>
              </a:rPr>
              <a:t></a:t>
            </a:r>
            <a:r>
              <a:rPr lang="en-US" altLang="zh-CN" sz="2400" b="1" dirty="0">
                <a:solidFill>
                  <a:srgbClr val="660033"/>
                </a:solidFill>
              </a:rPr>
              <a:t>v)(J(u)</a:t>
            </a:r>
            <a:r>
              <a:rPr lang="en-US" altLang="zh-CN" sz="2400" b="1" dirty="0">
                <a:solidFill>
                  <a:srgbClr val="660033"/>
                </a:solidFill>
                <a:sym typeface="Symbol" pitchFamily="18" charset="2"/>
              </a:rPr>
              <a:t>∧SPJ(v)∧((u[l]=v[3])</a:t>
            </a:r>
            <a:r>
              <a:rPr lang="en-US" altLang="zh-CN" sz="2400" b="1" dirty="0">
                <a:solidFill>
                  <a:srgbClr val="660033"/>
                </a:solidFill>
              </a:rPr>
              <a:t> v[2]≠</a:t>
            </a:r>
            <a:r>
              <a:rPr lang="en-US" altLang="zh-CN" sz="2400" b="1" dirty="0">
                <a:solidFill>
                  <a:srgbClr val="660033"/>
                </a:solidFill>
                <a:sym typeface="Symbol" pitchFamily="18" charset="2"/>
              </a:rPr>
              <a:t>’P3’)</a:t>
            </a:r>
            <a:r>
              <a:rPr lang="en-US" altLang="zh-CN" sz="2400" dirty="0">
                <a:solidFill>
                  <a:srgbClr val="660033"/>
                </a:solidFill>
              </a:rPr>
              <a:t> </a:t>
            </a:r>
          </a:p>
          <a:p>
            <a:pPr algn="l">
              <a:lnSpc>
                <a:spcPct val="150000"/>
              </a:lnSpc>
            </a:pPr>
            <a:r>
              <a:rPr lang="en-US" altLang="zh-CN" sz="2400" b="1" dirty="0">
                <a:solidFill>
                  <a:srgbClr val="660033"/>
                </a:solidFill>
                <a:sym typeface="Symbol" pitchFamily="18" charset="2"/>
              </a:rPr>
              <a:t>      ∧t[1]=u[1]∧t[2]=u[2])}</a:t>
            </a:r>
          </a:p>
        </p:txBody>
      </p:sp>
      <p:sp>
        <p:nvSpPr>
          <p:cNvPr id="708611" name="Rectangle 3"/>
          <p:cNvSpPr>
            <a:spLocks noChangeArrowheads="1"/>
          </p:cNvSpPr>
          <p:nvPr/>
        </p:nvSpPr>
        <p:spPr bwMode="auto">
          <a:xfrm>
            <a:off x="250825" y="333375"/>
            <a:ext cx="84137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b="1">
                <a:solidFill>
                  <a:schemeClr val="bg2"/>
                </a:solidFill>
              </a:rPr>
              <a:t>4.</a:t>
            </a:r>
            <a:r>
              <a:rPr lang="zh-CN" altLang="en-US" sz="2400" b="1">
                <a:solidFill>
                  <a:schemeClr val="bg2"/>
                </a:solidFill>
              </a:rPr>
              <a:t>检索不使用编号为</a:t>
            </a:r>
            <a:r>
              <a:rPr lang="en-US" altLang="zh-CN" sz="2400" b="1">
                <a:solidFill>
                  <a:schemeClr val="bg2"/>
                </a:solidFill>
              </a:rPr>
              <a:t>P3</a:t>
            </a:r>
            <a:r>
              <a:rPr lang="zh-CN" altLang="en-US" sz="2400" b="1">
                <a:solidFill>
                  <a:schemeClr val="bg2"/>
                </a:solidFill>
              </a:rPr>
              <a:t>零件的工程编号</a:t>
            </a:r>
            <a:r>
              <a:rPr lang="en-US" altLang="zh-CN" sz="2400" b="1">
                <a:solidFill>
                  <a:schemeClr val="bg2"/>
                </a:solidFill>
              </a:rPr>
              <a:t>JNO</a:t>
            </a:r>
            <a:r>
              <a:rPr lang="zh-CN" altLang="en-US" sz="2400" b="1">
                <a:solidFill>
                  <a:schemeClr val="bg2"/>
                </a:solidFill>
              </a:rPr>
              <a:t>和工程名称</a:t>
            </a:r>
            <a:r>
              <a:rPr lang="en-US" altLang="zh-CN" sz="2400" b="1">
                <a:solidFill>
                  <a:schemeClr val="bg2"/>
                </a:solidFill>
              </a:rPr>
              <a:t>JNAME</a:t>
            </a:r>
            <a:r>
              <a:rPr lang="zh-CN" altLang="en-US" sz="2400" b="1">
                <a:solidFill>
                  <a:schemeClr val="bg2"/>
                </a:solidFill>
              </a:rPr>
              <a:t>。</a:t>
            </a:r>
          </a:p>
        </p:txBody>
      </p:sp>
      <p:sp>
        <p:nvSpPr>
          <p:cNvPr id="708612" name="Rectangle 4"/>
          <p:cNvSpPr>
            <a:spLocks noChangeArrowheads="1"/>
          </p:cNvSpPr>
          <p:nvPr/>
        </p:nvSpPr>
        <p:spPr bwMode="auto">
          <a:xfrm>
            <a:off x="395288" y="2565400"/>
            <a:ext cx="8137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00000"/>
              </a:lnSpc>
              <a:spcBef>
                <a:spcPct val="0"/>
              </a:spcBef>
            </a:pPr>
            <a:r>
              <a:rPr lang="en-US" altLang="zh-CN" sz="2400" b="1">
                <a:solidFill>
                  <a:schemeClr val="bg2"/>
                </a:solidFill>
              </a:rPr>
              <a:t>5.</a:t>
            </a:r>
            <a:r>
              <a:rPr lang="zh-CN" altLang="en-US" sz="2400" b="1">
                <a:solidFill>
                  <a:schemeClr val="bg2"/>
                </a:solidFill>
              </a:rPr>
              <a:t>检索使用了全部零件的工程名称</a:t>
            </a:r>
            <a:r>
              <a:rPr lang="en-US" altLang="zh-CN" sz="2400" b="1">
                <a:solidFill>
                  <a:schemeClr val="bg2"/>
                </a:solidFill>
              </a:rPr>
              <a:t>JNAME</a:t>
            </a:r>
            <a:r>
              <a:rPr lang="zh-CN" altLang="en-US" sz="2400" b="1">
                <a:solidFill>
                  <a:schemeClr val="bg2"/>
                </a:solidFill>
              </a:rPr>
              <a:t>。</a:t>
            </a:r>
          </a:p>
        </p:txBody>
      </p:sp>
      <p:sp>
        <p:nvSpPr>
          <p:cNvPr id="708613" name="Rectangle 5"/>
          <p:cNvSpPr>
            <a:spLocks noChangeArrowheads="1"/>
          </p:cNvSpPr>
          <p:nvPr/>
        </p:nvSpPr>
        <p:spPr bwMode="auto">
          <a:xfrm>
            <a:off x="0" y="3068638"/>
            <a:ext cx="88900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50000"/>
              </a:lnSpc>
              <a:spcBef>
                <a:spcPct val="0"/>
              </a:spcBef>
            </a:pPr>
            <a:r>
              <a:rPr lang="en-US" altLang="zh-CN" sz="2400" b="1" dirty="0">
                <a:solidFill>
                  <a:srgbClr val="660033"/>
                </a:solidFill>
              </a:rPr>
              <a:t>{t|(</a:t>
            </a:r>
            <a:r>
              <a:rPr lang="en-US" altLang="zh-CN" sz="2400" b="1" dirty="0">
                <a:solidFill>
                  <a:srgbClr val="660033"/>
                </a:solidFill>
                <a:sym typeface="Symbol" pitchFamily="18" charset="2"/>
              </a:rPr>
              <a:t></a:t>
            </a:r>
            <a:r>
              <a:rPr lang="en-US" altLang="zh-CN" sz="2400" b="1" dirty="0">
                <a:solidFill>
                  <a:srgbClr val="660033"/>
                </a:solidFill>
              </a:rPr>
              <a:t>u)(</a:t>
            </a:r>
            <a:r>
              <a:rPr lang="en-US" altLang="zh-CN" sz="2400" b="1" dirty="0">
                <a:solidFill>
                  <a:srgbClr val="660033"/>
                </a:solidFill>
                <a:sym typeface="Symbol" pitchFamily="18" charset="2"/>
              </a:rPr>
              <a:t></a:t>
            </a:r>
            <a:r>
              <a:rPr lang="en-US" altLang="zh-CN" sz="2400" b="1" dirty="0">
                <a:solidFill>
                  <a:srgbClr val="660033"/>
                </a:solidFill>
              </a:rPr>
              <a:t>v)(</a:t>
            </a:r>
            <a:r>
              <a:rPr lang="en-US" altLang="zh-CN" sz="2400" b="1" dirty="0">
                <a:solidFill>
                  <a:srgbClr val="660033"/>
                </a:solidFill>
                <a:sym typeface="Symbol" pitchFamily="18" charset="2"/>
              </a:rPr>
              <a:t></a:t>
            </a:r>
            <a:r>
              <a:rPr lang="en-US" altLang="zh-CN" sz="2400" b="1" dirty="0">
                <a:solidFill>
                  <a:srgbClr val="660033"/>
                </a:solidFill>
              </a:rPr>
              <a:t>w)(J(u)</a:t>
            </a:r>
            <a:r>
              <a:rPr lang="en-US" altLang="zh-CN" sz="2400" b="1" dirty="0">
                <a:solidFill>
                  <a:srgbClr val="660033"/>
                </a:solidFill>
                <a:sym typeface="Symbol" pitchFamily="18" charset="2"/>
              </a:rPr>
              <a:t>∧P(v)∧SPJ(w)∧u[l]=w[3]∧v[1]=w[2]</a:t>
            </a:r>
          </a:p>
          <a:p>
            <a:pPr algn="l">
              <a:lnSpc>
                <a:spcPct val="150000"/>
              </a:lnSpc>
              <a:spcBef>
                <a:spcPct val="0"/>
              </a:spcBef>
            </a:pPr>
            <a:r>
              <a:rPr lang="en-US" altLang="zh-CN" sz="2400" b="1" dirty="0">
                <a:solidFill>
                  <a:srgbClr val="660033"/>
                </a:solidFill>
                <a:sym typeface="Symbol" pitchFamily="18" charset="2"/>
              </a:rPr>
              <a:t>    ∧t[1]=u[2])} </a:t>
            </a:r>
          </a:p>
        </p:txBody>
      </p:sp>
      <p:sp>
        <p:nvSpPr>
          <p:cNvPr id="708614" name="Rectangle 6"/>
          <p:cNvSpPr>
            <a:spLocks noChangeArrowheads="1"/>
          </p:cNvSpPr>
          <p:nvPr/>
        </p:nvSpPr>
        <p:spPr bwMode="auto">
          <a:xfrm>
            <a:off x="250825" y="5045075"/>
            <a:ext cx="8713788"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50000"/>
              </a:lnSpc>
            </a:pPr>
            <a:r>
              <a:rPr lang="en-US" altLang="zh-CN" sz="2400" b="1" dirty="0">
                <a:solidFill>
                  <a:srgbClr val="660033"/>
                </a:solidFill>
              </a:rPr>
              <a:t>{t|(</a:t>
            </a:r>
            <a:r>
              <a:rPr lang="en-US" altLang="zh-CN" sz="2400" b="1" dirty="0">
                <a:solidFill>
                  <a:srgbClr val="660033"/>
                </a:solidFill>
                <a:sym typeface="Symbol" pitchFamily="18" charset="2"/>
              </a:rPr>
              <a:t></a:t>
            </a:r>
            <a:r>
              <a:rPr lang="en-US" altLang="zh-CN" sz="2400" b="1" dirty="0">
                <a:solidFill>
                  <a:srgbClr val="660033"/>
                </a:solidFill>
              </a:rPr>
              <a:t>u)(SPJ(u)</a:t>
            </a:r>
            <a:r>
              <a:rPr lang="en-US" altLang="zh-CN" sz="2400" b="1" dirty="0">
                <a:solidFill>
                  <a:srgbClr val="660033"/>
                </a:solidFill>
                <a:sym typeface="Symbol" pitchFamily="18" charset="2"/>
              </a:rPr>
              <a:t>∧(</a:t>
            </a:r>
            <a:r>
              <a:rPr lang="en-US" altLang="zh-CN" sz="2400" b="1" dirty="0">
                <a:solidFill>
                  <a:srgbClr val="660033"/>
                </a:solidFill>
              </a:rPr>
              <a:t>v)(SPJ(v)</a:t>
            </a:r>
            <a:r>
              <a:rPr lang="en-US" altLang="zh-CN" sz="2400" b="1" dirty="0">
                <a:solidFill>
                  <a:srgbClr val="660033"/>
                </a:solidFill>
                <a:sym typeface="Symbol" pitchFamily="18" charset="2"/>
              </a:rPr>
              <a:t>∧(v[1]=</a:t>
            </a:r>
            <a:r>
              <a:rPr lang="en-US" altLang="zh-CN" sz="2400" b="1" dirty="0">
                <a:solidFill>
                  <a:srgbClr val="660033"/>
                </a:solidFill>
                <a:latin typeface="Times New Roman"/>
                <a:sym typeface="Symbol" pitchFamily="18" charset="2"/>
              </a:rPr>
              <a:t>‘</a:t>
            </a:r>
            <a:r>
              <a:rPr lang="en-US" altLang="zh-CN" sz="2400" b="1" dirty="0">
                <a:solidFill>
                  <a:srgbClr val="660033"/>
                </a:solidFill>
                <a:sym typeface="Symbol" pitchFamily="18" charset="2"/>
              </a:rPr>
              <a:t>S1</a:t>
            </a:r>
            <a:r>
              <a:rPr lang="en-US" altLang="zh-CN" sz="2400" b="1" dirty="0">
                <a:solidFill>
                  <a:srgbClr val="660033"/>
                </a:solidFill>
                <a:latin typeface="Times New Roman"/>
                <a:sym typeface="Symbol" pitchFamily="18" charset="2"/>
              </a:rPr>
              <a:t>’</a:t>
            </a:r>
            <a:r>
              <a:rPr lang="en-US" altLang="zh-CN" sz="2400" b="1" dirty="0">
                <a:solidFill>
                  <a:srgbClr val="660033"/>
                </a:solidFill>
                <a:sym typeface="Symbol" pitchFamily="18" charset="2"/>
              </a:rPr>
              <a:t></a:t>
            </a:r>
            <a:r>
              <a:rPr lang="en-US" altLang="zh-CN" sz="2400" b="1" dirty="0">
                <a:solidFill>
                  <a:srgbClr val="660033"/>
                </a:solidFill>
              </a:rPr>
              <a:t>(</a:t>
            </a:r>
            <a:r>
              <a:rPr lang="en-US" altLang="zh-CN" sz="2400" b="1" dirty="0">
                <a:solidFill>
                  <a:srgbClr val="660033"/>
                </a:solidFill>
                <a:sym typeface="Symbol" pitchFamily="18" charset="2"/>
              </a:rPr>
              <a:t></a:t>
            </a:r>
            <a:r>
              <a:rPr lang="en-US" altLang="zh-CN" sz="2400" b="1" dirty="0">
                <a:solidFill>
                  <a:srgbClr val="660033"/>
                </a:solidFill>
              </a:rPr>
              <a:t>w)(SPJ(w)</a:t>
            </a:r>
          </a:p>
          <a:p>
            <a:pPr algn="l">
              <a:lnSpc>
                <a:spcPct val="150000"/>
              </a:lnSpc>
            </a:pPr>
            <a:r>
              <a:rPr lang="en-US" altLang="zh-CN" sz="2400" b="1" dirty="0">
                <a:solidFill>
                  <a:srgbClr val="660033"/>
                </a:solidFill>
              </a:rPr>
              <a:t>     </a:t>
            </a:r>
            <a:r>
              <a:rPr lang="en-US" altLang="zh-CN" sz="2400" b="1" dirty="0">
                <a:solidFill>
                  <a:srgbClr val="660033"/>
                </a:solidFill>
                <a:sym typeface="Symbol" pitchFamily="18" charset="2"/>
              </a:rPr>
              <a:t>∧w[3]=u[3]∧w[2]=v[2] </a:t>
            </a:r>
            <a:r>
              <a:rPr lang="en-US" altLang="zh-CN" b="1" dirty="0">
                <a:solidFill>
                  <a:srgbClr val="660033"/>
                </a:solidFill>
                <a:sym typeface="Symbol" pitchFamily="18" charset="2"/>
              </a:rPr>
              <a:t>∧ </a:t>
            </a:r>
            <a:r>
              <a:rPr lang="en-US" altLang="zh-CN" sz="2400" b="1" dirty="0">
                <a:solidFill>
                  <a:schemeClr val="hlink"/>
                </a:solidFill>
                <a:sym typeface="Symbol" pitchFamily="18" charset="2"/>
              </a:rPr>
              <a:t>w[3]= </a:t>
            </a:r>
            <a:r>
              <a:rPr lang="en-US" altLang="zh-CN" sz="2400" b="1" dirty="0">
                <a:solidFill>
                  <a:schemeClr val="hlink"/>
                </a:solidFill>
                <a:latin typeface="Times New Roman"/>
                <a:sym typeface="Symbol" pitchFamily="18" charset="2"/>
              </a:rPr>
              <a:t>‘</a:t>
            </a:r>
            <a:r>
              <a:rPr lang="en-US" altLang="zh-CN" sz="2400" b="1" dirty="0">
                <a:solidFill>
                  <a:schemeClr val="hlink"/>
                </a:solidFill>
                <a:sym typeface="Symbol" pitchFamily="18" charset="2"/>
              </a:rPr>
              <a:t>S1</a:t>
            </a:r>
            <a:r>
              <a:rPr lang="en-US" altLang="zh-CN" sz="2400" b="1" dirty="0">
                <a:solidFill>
                  <a:schemeClr val="hlink"/>
                </a:solidFill>
                <a:latin typeface="Times New Roman"/>
                <a:sym typeface="Symbol" pitchFamily="18" charset="2"/>
              </a:rPr>
              <a:t>’</a:t>
            </a:r>
            <a:r>
              <a:rPr lang="en-US" altLang="zh-CN" sz="2400" b="1" dirty="0">
                <a:solidFill>
                  <a:srgbClr val="660033"/>
                </a:solidFill>
                <a:sym typeface="Symbol" pitchFamily="18" charset="2"/>
              </a:rPr>
              <a:t>))) ∧t[l]=u[3])}  </a:t>
            </a:r>
          </a:p>
        </p:txBody>
      </p:sp>
      <p:sp>
        <p:nvSpPr>
          <p:cNvPr id="708615" name="Rectangle 7"/>
          <p:cNvSpPr>
            <a:spLocks noChangeArrowheads="1"/>
          </p:cNvSpPr>
          <p:nvPr/>
        </p:nvSpPr>
        <p:spPr bwMode="auto">
          <a:xfrm>
            <a:off x="0" y="4508500"/>
            <a:ext cx="93789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b="1">
                <a:solidFill>
                  <a:schemeClr val="bg2"/>
                </a:solidFill>
              </a:rPr>
              <a:t>6.</a:t>
            </a:r>
            <a:r>
              <a:rPr lang="zh-CN" altLang="en-US" sz="2400" b="1">
                <a:solidFill>
                  <a:schemeClr val="bg2"/>
                </a:solidFill>
              </a:rPr>
              <a:t>检索使用零件包含编号为</a:t>
            </a:r>
            <a:r>
              <a:rPr lang="en-US" altLang="zh-CN" sz="2400" b="1">
                <a:solidFill>
                  <a:schemeClr val="bg2"/>
                </a:solidFill>
              </a:rPr>
              <a:t>S1</a:t>
            </a:r>
            <a:r>
              <a:rPr lang="zh-CN" altLang="en-US" sz="2400" b="1">
                <a:solidFill>
                  <a:schemeClr val="bg2"/>
                </a:solidFill>
              </a:rPr>
              <a:t>供应商所供应的全部零件的工程编号。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8610"/>
                                        </p:tgtEl>
                                        <p:attrNameLst>
                                          <p:attrName>style.visibility</p:attrName>
                                        </p:attrNameLst>
                                      </p:cBhvr>
                                      <p:to>
                                        <p:strVal val="visible"/>
                                      </p:to>
                                    </p:set>
                                    <p:animEffect transition="in" filter="blinds(horizontal)">
                                      <p:cBhvr>
                                        <p:cTn id="7" dur="500"/>
                                        <p:tgtEl>
                                          <p:spTgt spid="70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8612">
                                            <p:txEl>
                                              <p:pRg st="0" end="0"/>
                                            </p:txEl>
                                          </p:spTgt>
                                        </p:tgtEl>
                                        <p:attrNameLst>
                                          <p:attrName>style.visibility</p:attrName>
                                        </p:attrNameLst>
                                      </p:cBhvr>
                                      <p:to>
                                        <p:strVal val="visible"/>
                                      </p:to>
                                    </p:set>
                                    <p:animEffect transition="in" filter="blinds(horizontal)">
                                      <p:cBhvr>
                                        <p:cTn id="12" dur="500"/>
                                        <p:tgtEl>
                                          <p:spTgt spid="7086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8613">
                                            <p:txEl>
                                              <p:pRg st="0" end="0"/>
                                            </p:txEl>
                                          </p:spTgt>
                                        </p:tgtEl>
                                        <p:attrNameLst>
                                          <p:attrName>style.visibility</p:attrName>
                                        </p:attrNameLst>
                                      </p:cBhvr>
                                      <p:to>
                                        <p:strVal val="visible"/>
                                      </p:to>
                                    </p:set>
                                    <p:animEffect transition="in" filter="blinds(horizontal)">
                                      <p:cBhvr>
                                        <p:cTn id="17" dur="500"/>
                                        <p:tgtEl>
                                          <p:spTgt spid="708613">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08613">
                                            <p:txEl>
                                              <p:pRg st="1" end="1"/>
                                            </p:txEl>
                                          </p:spTgt>
                                        </p:tgtEl>
                                        <p:attrNameLst>
                                          <p:attrName>style.visibility</p:attrName>
                                        </p:attrNameLst>
                                      </p:cBhvr>
                                      <p:to>
                                        <p:strVal val="visible"/>
                                      </p:to>
                                    </p:set>
                                    <p:animEffect transition="in" filter="blinds(horizontal)">
                                      <p:cBhvr>
                                        <p:cTn id="20" dur="500"/>
                                        <p:tgtEl>
                                          <p:spTgt spid="70861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08613">
                                            <p:txEl>
                                              <p:pRg st="1" end="1"/>
                                            </p:txEl>
                                          </p:spTgt>
                                        </p:tgtEl>
                                        <p:attrNameLst>
                                          <p:attrName>style.visibility</p:attrName>
                                        </p:attrNameLst>
                                      </p:cBhvr>
                                      <p:to>
                                        <p:strVal val="visible"/>
                                      </p:to>
                                    </p:set>
                                    <p:animEffect transition="in" filter="blinds(horizontal)">
                                      <p:cBhvr>
                                        <p:cTn id="25" dur="500"/>
                                        <p:tgtEl>
                                          <p:spTgt spid="70861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08615"/>
                                        </p:tgtEl>
                                        <p:attrNameLst>
                                          <p:attrName>style.visibility</p:attrName>
                                        </p:attrNameLst>
                                      </p:cBhvr>
                                      <p:to>
                                        <p:strVal val="visible"/>
                                      </p:to>
                                    </p:set>
                                    <p:animEffect transition="in" filter="blinds(horizontal)">
                                      <p:cBhvr>
                                        <p:cTn id="30" dur="500"/>
                                        <p:tgtEl>
                                          <p:spTgt spid="7086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08614"/>
                                        </p:tgtEl>
                                        <p:attrNameLst>
                                          <p:attrName>style.visibility</p:attrName>
                                        </p:attrNameLst>
                                      </p:cBhvr>
                                      <p:to>
                                        <p:strVal val="visible"/>
                                      </p:to>
                                    </p:set>
                                    <p:animEffect transition="in" filter="blinds(horizontal)">
                                      <p:cBhvr>
                                        <p:cTn id="35" dur="500"/>
                                        <p:tgtEl>
                                          <p:spTgt spid="70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0" grpId="0"/>
      <p:bldP spid="708613" grpId="0" build="allAtOnce"/>
      <p:bldP spid="708614" grpId="0"/>
      <p:bldP spid="7086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ChangeArrowheads="1"/>
          </p:cNvSpPr>
          <p:nvPr/>
        </p:nvSpPr>
        <p:spPr bwMode="auto">
          <a:xfrm>
            <a:off x="0" y="44450"/>
            <a:ext cx="9144000" cy="304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800" b="1">
                <a:solidFill>
                  <a:srgbClr val="000099"/>
                </a:solidFill>
              </a:rPr>
              <a:t> </a:t>
            </a:r>
            <a:r>
              <a:rPr lang="zh-CN" altLang="en-US" sz="2800" b="1">
                <a:solidFill>
                  <a:srgbClr val="000099"/>
                </a:solidFill>
              </a:rPr>
              <a:t>二、域关系演算</a:t>
            </a:r>
          </a:p>
          <a:p>
            <a:pPr>
              <a:lnSpc>
                <a:spcPct val="150000"/>
              </a:lnSpc>
            </a:pPr>
            <a:r>
              <a:rPr lang="zh-CN" altLang="en-US" sz="2400" b="1">
                <a:solidFill>
                  <a:schemeClr val="bg2"/>
                </a:solidFill>
                <a:cs typeface="Times New Roman" pitchFamily="18" charset="0"/>
              </a:rPr>
              <a:t>    域演算表达式的定义</a:t>
            </a:r>
            <a:r>
              <a:rPr lang="zh-CN" altLang="en-US" sz="2400" b="1">
                <a:solidFill>
                  <a:srgbClr val="660033"/>
                </a:solidFill>
                <a:cs typeface="Times New Roman" pitchFamily="18" charset="0"/>
              </a:rPr>
              <a:t>类似于</a:t>
            </a:r>
            <a:r>
              <a:rPr lang="zh-CN" altLang="en-US" sz="2400" b="1">
                <a:solidFill>
                  <a:schemeClr val="bg2"/>
                </a:solidFill>
                <a:cs typeface="Times New Roman" pitchFamily="18" charset="0"/>
              </a:rPr>
              <a:t>元组演算表达式的定义，</a:t>
            </a:r>
          </a:p>
          <a:p>
            <a:pPr>
              <a:lnSpc>
                <a:spcPct val="150000"/>
              </a:lnSpc>
            </a:pPr>
            <a:r>
              <a:rPr lang="zh-CN" altLang="en-US" sz="2400" b="1">
                <a:solidFill>
                  <a:schemeClr val="bg2"/>
                </a:solidFill>
                <a:cs typeface="Times New Roman" pitchFamily="18" charset="0"/>
              </a:rPr>
              <a:t>    </a:t>
            </a:r>
            <a:r>
              <a:rPr lang="zh-CN" altLang="en-US" sz="2400" b="1">
                <a:solidFill>
                  <a:srgbClr val="660033"/>
                </a:solidFill>
                <a:cs typeface="Times New Roman" pitchFamily="18" charset="0"/>
              </a:rPr>
              <a:t>所不同的是</a:t>
            </a:r>
            <a:r>
              <a:rPr lang="zh-CN" altLang="en-US" sz="2400" b="1">
                <a:solidFill>
                  <a:schemeClr val="bg2"/>
                </a:solidFill>
                <a:cs typeface="Times New Roman" pitchFamily="18" charset="0"/>
              </a:rPr>
              <a:t>公式中用域变量代替元组变量的每一个分量，</a:t>
            </a:r>
          </a:p>
          <a:p>
            <a:pPr>
              <a:lnSpc>
                <a:spcPct val="150000"/>
              </a:lnSpc>
            </a:pPr>
            <a:r>
              <a:rPr lang="zh-CN" altLang="en-US" sz="2400" b="1">
                <a:solidFill>
                  <a:schemeClr val="bg2"/>
                </a:solidFill>
                <a:cs typeface="Times New Roman" pitchFamily="18" charset="0"/>
              </a:rPr>
              <a:t>    域变量的</a:t>
            </a:r>
            <a:r>
              <a:rPr lang="zh-CN" altLang="en-US" sz="2400" b="1">
                <a:solidFill>
                  <a:srgbClr val="660033"/>
                </a:solidFill>
                <a:cs typeface="Times New Roman" pitchFamily="18" charset="0"/>
              </a:rPr>
              <a:t>变化范围</a:t>
            </a:r>
            <a:r>
              <a:rPr lang="zh-CN" altLang="en-US" sz="2400" b="1">
                <a:solidFill>
                  <a:schemeClr val="bg2"/>
                </a:solidFill>
                <a:cs typeface="Times New Roman" pitchFamily="18" charset="0"/>
              </a:rPr>
              <a:t>是某个值域而不是一个关系。</a:t>
            </a:r>
            <a:r>
              <a:rPr lang="zh-CN" altLang="en-US" sz="2800" b="1">
                <a:solidFill>
                  <a:schemeClr val="bg1"/>
                </a:solidFill>
                <a:cs typeface="Times New Roman" pitchFamily="18" charset="0"/>
              </a:rPr>
              <a:t> </a:t>
            </a:r>
            <a:r>
              <a:rPr lang="zh-CN" altLang="en-US" sz="2400" b="1">
                <a:solidFill>
                  <a:schemeClr val="bg2"/>
                </a:solidFill>
              </a:rPr>
              <a:t>   </a:t>
            </a:r>
          </a:p>
        </p:txBody>
      </p:sp>
      <p:sp>
        <p:nvSpPr>
          <p:cNvPr id="660483" name="Rectangle 1027"/>
          <p:cNvSpPr>
            <a:spLocks noChangeArrowheads="1"/>
          </p:cNvSpPr>
          <p:nvPr/>
        </p:nvSpPr>
        <p:spPr bwMode="auto">
          <a:xfrm>
            <a:off x="539750" y="3500438"/>
            <a:ext cx="8424863" cy="249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pPr>
            <a:r>
              <a:rPr lang="en-US" altLang="zh-CN" sz="2400" b="1">
                <a:solidFill>
                  <a:srgbClr val="000099"/>
                </a:solidFill>
              </a:rPr>
              <a:t>1</a:t>
            </a:r>
            <a:r>
              <a:rPr lang="zh-CN" altLang="en-US" sz="2400" b="1">
                <a:solidFill>
                  <a:srgbClr val="000099"/>
                </a:solidFill>
              </a:rPr>
              <a:t>、域演算表达式：</a:t>
            </a:r>
          </a:p>
          <a:p>
            <a:pPr algn="l">
              <a:lnSpc>
                <a:spcPct val="120000"/>
              </a:lnSpc>
            </a:pPr>
            <a:r>
              <a:rPr lang="zh-CN" altLang="en-US" sz="2400" b="1">
                <a:solidFill>
                  <a:schemeClr val="bg2"/>
                </a:solidFill>
              </a:rPr>
              <a:t>  一般形式</a:t>
            </a:r>
            <a:r>
              <a:rPr lang="en-US" altLang="zh-CN" sz="2400" b="1">
                <a:solidFill>
                  <a:schemeClr val="bg2"/>
                </a:solidFill>
              </a:rPr>
              <a:t>: </a:t>
            </a:r>
            <a:r>
              <a:rPr lang="en-US" altLang="zh-CN" sz="3200" b="1">
                <a:solidFill>
                  <a:srgbClr val="660033"/>
                </a:solidFill>
              </a:rPr>
              <a:t>{t</a:t>
            </a:r>
            <a:r>
              <a:rPr lang="en-US" altLang="zh-CN" sz="3200" b="1" baseline="-25000">
                <a:solidFill>
                  <a:srgbClr val="660033"/>
                </a:solidFill>
              </a:rPr>
              <a:t>1</a:t>
            </a:r>
            <a:r>
              <a:rPr lang="en-US" altLang="zh-CN" sz="3200" b="1">
                <a:solidFill>
                  <a:srgbClr val="660033"/>
                </a:solidFill>
              </a:rPr>
              <a:t> t</a:t>
            </a:r>
            <a:r>
              <a:rPr lang="en-US" altLang="zh-CN" sz="3200" b="1" baseline="-25000">
                <a:solidFill>
                  <a:srgbClr val="660033"/>
                </a:solidFill>
              </a:rPr>
              <a:t>2</a:t>
            </a:r>
            <a:r>
              <a:rPr lang="en-US" altLang="zh-CN" sz="3200" b="1">
                <a:solidFill>
                  <a:srgbClr val="660033"/>
                </a:solidFill>
              </a:rPr>
              <a:t>…t</a:t>
            </a:r>
            <a:r>
              <a:rPr lang="en-US" altLang="zh-CN" sz="3200" b="1" baseline="-25000">
                <a:solidFill>
                  <a:srgbClr val="660033"/>
                </a:solidFill>
              </a:rPr>
              <a:t>k </a:t>
            </a:r>
            <a:r>
              <a:rPr lang="en-US" altLang="zh-CN" sz="3200" b="1">
                <a:solidFill>
                  <a:srgbClr val="660033"/>
                </a:solidFill>
              </a:rPr>
              <a:t>∣P(t</a:t>
            </a:r>
            <a:r>
              <a:rPr lang="en-US" altLang="zh-CN" sz="3200" b="1" baseline="-25000">
                <a:solidFill>
                  <a:srgbClr val="660033"/>
                </a:solidFill>
              </a:rPr>
              <a:t>1</a:t>
            </a:r>
            <a:r>
              <a:rPr lang="en-US" altLang="zh-CN" sz="3200" b="1">
                <a:solidFill>
                  <a:srgbClr val="660033"/>
                </a:solidFill>
              </a:rPr>
              <a:t>,t</a:t>
            </a:r>
            <a:r>
              <a:rPr lang="en-US" altLang="zh-CN" sz="3200" b="1" baseline="-25000">
                <a:solidFill>
                  <a:srgbClr val="660033"/>
                </a:solidFill>
              </a:rPr>
              <a:t>2</a:t>
            </a:r>
            <a:r>
              <a:rPr lang="en-US" altLang="zh-CN" sz="3200" b="1">
                <a:solidFill>
                  <a:srgbClr val="660033"/>
                </a:solidFill>
              </a:rPr>
              <a:t>,…,t</a:t>
            </a:r>
            <a:r>
              <a:rPr lang="en-US" altLang="zh-CN" sz="3200" b="1" baseline="-25000">
                <a:solidFill>
                  <a:srgbClr val="660033"/>
                </a:solidFill>
              </a:rPr>
              <a:t>k</a:t>
            </a:r>
            <a:r>
              <a:rPr lang="en-US" altLang="zh-CN" sz="3200" b="1">
                <a:solidFill>
                  <a:srgbClr val="660033"/>
                </a:solidFill>
              </a:rPr>
              <a:t> )</a:t>
            </a:r>
            <a:r>
              <a:rPr lang="zh-CN" altLang="en-US" sz="3200" b="1">
                <a:solidFill>
                  <a:srgbClr val="660033"/>
                </a:solidFill>
              </a:rPr>
              <a:t>｝</a:t>
            </a:r>
          </a:p>
          <a:p>
            <a:pPr>
              <a:lnSpc>
                <a:spcPct val="120000"/>
              </a:lnSpc>
            </a:pPr>
            <a:r>
              <a:rPr lang="zh-CN" altLang="en-US" sz="2400" b="1">
                <a:solidFill>
                  <a:schemeClr val="bg2"/>
                </a:solidFill>
              </a:rPr>
              <a:t>  </a:t>
            </a:r>
            <a:r>
              <a:rPr lang="zh-CN" altLang="en-US" sz="2000" b="1">
                <a:solidFill>
                  <a:schemeClr val="bg2"/>
                </a:solidFill>
              </a:rPr>
              <a:t>其中</a:t>
            </a:r>
            <a:r>
              <a:rPr lang="en-US" altLang="zh-CN" sz="2000" b="1">
                <a:solidFill>
                  <a:schemeClr val="bg2"/>
                </a:solidFill>
              </a:rPr>
              <a:t>t</a:t>
            </a:r>
            <a:r>
              <a:rPr lang="en-US" altLang="zh-CN" sz="2000" b="1" baseline="-25000">
                <a:solidFill>
                  <a:schemeClr val="bg2"/>
                </a:solidFill>
              </a:rPr>
              <a:t>1</a:t>
            </a:r>
            <a:r>
              <a:rPr lang="zh-CN" altLang="en-US" sz="2000" b="1">
                <a:solidFill>
                  <a:schemeClr val="bg2"/>
                </a:solidFill>
              </a:rPr>
              <a:t>、</a:t>
            </a:r>
            <a:r>
              <a:rPr lang="en-US" altLang="zh-CN" sz="2000" b="1">
                <a:solidFill>
                  <a:schemeClr val="bg2"/>
                </a:solidFill>
              </a:rPr>
              <a:t>t</a:t>
            </a:r>
            <a:r>
              <a:rPr lang="en-US" altLang="zh-CN" sz="2000" b="1" baseline="-25000">
                <a:solidFill>
                  <a:schemeClr val="bg2"/>
                </a:solidFill>
              </a:rPr>
              <a:t>2</a:t>
            </a:r>
            <a:r>
              <a:rPr lang="zh-CN" altLang="en-US" sz="2000" b="1">
                <a:solidFill>
                  <a:schemeClr val="bg2"/>
                </a:solidFill>
              </a:rPr>
              <a:t>、</a:t>
            </a:r>
            <a:r>
              <a:rPr lang="en-US" altLang="zh-CN" sz="2000" b="1">
                <a:solidFill>
                  <a:schemeClr val="bg2"/>
                </a:solidFill>
              </a:rPr>
              <a:t>…</a:t>
            </a:r>
            <a:r>
              <a:rPr lang="zh-CN" altLang="en-US" sz="2000" b="1">
                <a:solidFill>
                  <a:schemeClr val="bg2"/>
                </a:solidFill>
              </a:rPr>
              <a:t>、</a:t>
            </a:r>
            <a:r>
              <a:rPr lang="en-US" altLang="zh-CN" sz="2000" b="1">
                <a:solidFill>
                  <a:schemeClr val="bg2"/>
                </a:solidFill>
              </a:rPr>
              <a:t>t</a:t>
            </a:r>
            <a:r>
              <a:rPr lang="en-US" altLang="zh-CN" sz="2000" b="1" baseline="-25000">
                <a:solidFill>
                  <a:schemeClr val="bg2"/>
                </a:solidFill>
              </a:rPr>
              <a:t>k</a:t>
            </a:r>
            <a:r>
              <a:rPr lang="zh-CN" altLang="en-US" sz="2000" b="1">
                <a:solidFill>
                  <a:schemeClr val="bg2"/>
                </a:solidFill>
              </a:rPr>
              <a:t>分别是元组变量</a:t>
            </a:r>
            <a:r>
              <a:rPr lang="en-US" altLang="zh-CN" sz="2000" b="1">
                <a:solidFill>
                  <a:schemeClr val="bg2"/>
                </a:solidFill>
              </a:rPr>
              <a:t>t</a:t>
            </a:r>
            <a:r>
              <a:rPr lang="zh-CN" altLang="en-US" sz="2000" b="1">
                <a:solidFill>
                  <a:schemeClr val="bg2"/>
                </a:solidFill>
              </a:rPr>
              <a:t>的各个分量的域变量，</a:t>
            </a:r>
          </a:p>
          <a:p>
            <a:pPr>
              <a:lnSpc>
                <a:spcPct val="120000"/>
              </a:lnSpc>
            </a:pPr>
            <a:r>
              <a:rPr lang="zh-CN" altLang="en-US" sz="2000" b="1">
                <a:solidFill>
                  <a:schemeClr val="bg2"/>
                </a:solidFill>
              </a:rPr>
              <a:t>   </a:t>
            </a:r>
            <a:r>
              <a:rPr lang="en-US" altLang="zh-CN" sz="2000" b="1">
                <a:solidFill>
                  <a:schemeClr val="bg2"/>
                </a:solidFill>
              </a:rPr>
              <a:t>P</a:t>
            </a:r>
            <a:r>
              <a:rPr lang="zh-CN" altLang="en-US" sz="2000" b="1">
                <a:solidFill>
                  <a:schemeClr val="bg2"/>
                </a:solidFill>
              </a:rPr>
              <a:t>是域演算公式。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0483"/>
                                        </p:tgtEl>
                                        <p:attrNameLst>
                                          <p:attrName>style.visibility</p:attrName>
                                        </p:attrNameLst>
                                      </p:cBhvr>
                                      <p:to>
                                        <p:strVal val="visible"/>
                                      </p:to>
                                    </p:set>
                                    <p:animEffect transition="in" filter="blinds(horizontal)">
                                      <p:cBhvr>
                                        <p:cTn id="7" dur="500"/>
                                        <p:tgtEl>
                                          <p:spTgt spid="66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ChangeArrowheads="1"/>
          </p:cNvSpPr>
          <p:nvPr/>
        </p:nvSpPr>
        <p:spPr bwMode="auto">
          <a:xfrm>
            <a:off x="0" y="304800"/>
            <a:ext cx="9144000" cy="648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b="1">
                <a:solidFill>
                  <a:srgbClr val="000099"/>
                </a:solidFill>
              </a:rPr>
              <a:t>  ①</a:t>
            </a:r>
            <a:r>
              <a:rPr lang="zh-CN" altLang="en-US" sz="2400" b="1">
                <a:solidFill>
                  <a:srgbClr val="000099"/>
                </a:solidFill>
              </a:rPr>
              <a:t>原子公式有下列两种形式：</a:t>
            </a:r>
          </a:p>
          <a:p>
            <a:pPr>
              <a:lnSpc>
                <a:spcPct val="150000"/>
              </a:lnSpc>
            </a:pPr>
            <a:r>
              <a:rPr lang="zh-CN" altLang="en-US" sz="2400" b="1">
                <a:solidFill>
                  <a:schemeClr val="bg2"/>
                </a:solidFill>
              </a:rPr>
              <a:t>      </a:t>
            </a:r>
            <a:r>
              <a:rPr lang="en-US" altLang="zh-CN" sz="2400" b="1">
                <a:solidFill>
                  <a:schemeClr val="bg2"/>
                </a:solidFill>
              </a:rPr>
              <a:t>i</a:t>
            </a:r>
            <a:r>
              <a:rPr lang="zh-CN" altLang="en-US" sz="2400" b="1">
                <a:solidFill>
                  <a:schemeClr val="bg2"/>
                </a:solidFill>
              </a:rPr>
              <a:t>．</a:t>
            </a:r>
            <a:r>
              <a:rPr lang="en-US" altLang="zh-CN" sz="2400" b="1">
                <a:solidFill>
                  <a:schemeClr val="bg2"/>
                </a:solidFill>
              </a:rPr>
              <a:t>R</a:t>
            </a:r>
            <a:r>
              <a:rPr lang="zh-CN" altLang="en-US" sz="2400" b="1">
                <a:solidFill>
                  <a:schemeClr val="bg2"/>
                </a:solidFill>
              </a:rPr>
              <a:t>（</a:t>
            </a:r>
            <a:r>
              <a:rPr lang="en-US" altLang="zh-CN" sz="2400" b="1">
                <a:solidFill>
                  <a:schemeClr val="bg2"/>
                </a:solidFill>
              </a:rPr>
              <a:t>t1</a:t>
            </a:r>
            <a:r>
              <a:rPr lang="en-US" altLang="zh-CN" sz="2400" b="1">
                <a:solidFill>
                  <a:schemeClr val="bg2"/>
                </a:solidFill>
                <a:latin typeface="Times New Roman"/>
              </a:rPr>
              <a:t>…</a:t>
            </a:r>
            <a:r>
              <a:rPr lang="en-US" altLang="zh-CN" sz="2400" b="1">
                <a:solidFill>
                  <a:schemeClr val="bg2"/>
                </a:solidFill>
              </a:rPr>
              <a:t>tk</a:t>
            </a:r>
            <a:r>
              <a:rPr lang="zh-CN" altLang="en-US" sz="2400" b="1">
                <a:solidFill>
                  <a:schemeClr val="bg2"/>
                </a:solidFill>
              </a:rPr>
              <a:t>）：</a:t>
            </a:r>
            <a:r>
              <a:rPr lang="en-US" altLang="zh-CN" sz="2400" b="1">
                <a:solidFill>
                  <a:schemeClr val="bg2"/>
                </a:solidFill>
              </a:rPr>
              <a:t>R</a:t>
            </a:r>
            <a:r>
              <a:rPr lang="zh-CN" altLang="en-US" sz="2400" b="1">
                <a:solidFill>
                  <a:schemeClr val="bg2"/>
                </a:solidFill>
              </a:rPr>
              <a:t>是</a:t>
            </a:r>
            <a:r>
              <a:rPr lang="en-US" altLang="zh-CN" sz="2400" b="1">
                <a:solidFill>
                  <a:schemeClr val="bg2"/>
                </a:solidFill>
              </a:rPr>
              <a:t>K</a:t>
            </a:r>
            <a:r>
              <a:rPr lang="zh-CN" altLang="en-US" sz="2400" b="1">
                <a:solidFill>
                  <a:schemeClr val="bg2"/>
                </a:solidFill>
              </a:rPr>
              <a:t>元关系，每个</a:t>
            </a:r>
            <a:r>
              <a:rPr lang="en-US" altLang="zh-CN" sz="2400" b="1">
                <a:solidFill>
                  <a:schemeClr val="bg2"/>
                </a:solidFill>
              </a:rPr>
              <a:t>ti</a:t>
            </a:r>
            <a:r>
              <a:rPr lang="zh-CN" altLang="en-US" sz="2400" b="1">
                <a:solidFill>
                  <a:schemeClr val="bg2"/>
                </a:solidFill>
              </a:rPr>
              <a:t>是域变量或常量。</a:t>
            </a:r>
          </a:p>
          <a:p>
            <a:pPr>
              <a:lnSpc>
                <a:spcPct val="150000"/>
              </a:lnSpc>
            </a:pPr>
            <a:r>
              <a:rPr lang="zh-CN" altLang="en-US" sz="2400" b="1">
                <a:solidFill>
                  <a:schemeClr val="bg2"/>
                </a:solidFill>
              </a:rPr>
              <a:t>      </a:t>
            </a:r>
            <a:r>
              <a:rPr lang="en-US" altLang="zh-CN" sz="2400" b="1">
                <a:solidFill>
                  <a:schemeClr val="bg2"/>
                </a:solidFill>
              </a:rPr>
              <a:t>ii</a:t>
            </a:r>
            <a:r>
              <a:rPr lang="zh-CN" altLang="en-US" sz="2400" b="1">
                <a:solidFill>
                  <a:schemeClr val="bg2"/>
                </a:solidFill>
              </a:rPr>
              <a:t>．</a:t>
            </a:r>
            <a:r>
              <a:rPr lang="en-US" altLang="zh-CN" sz="2400" b="1">
                <a:solidFill>
                  <a:schemeClr val="bg2"/>
                </a:solidFill>
              </a:rPr>
              <a:t>xθy,</a:t>
            </a:r>
            <a:r>
              <a:rPr lang="zh-CN" altLang="en-US" sz="2400" b="1">
                <a:solidFill>
                  <a:schemeClr val="bg2"/>
                </a:solidFill>
              </a:rPr>
              <a:t>其中</a:t>
            </a:r>
            <a:r>
              <a:rPr lang="en-US" altLang="zh-CN" sz="2400" b="1">
                <a:solidFill>
                  <a:schemeClr val="bg2"/>
                </a:solidFill>
              </a:rPr>
              <a:t>x,y</a:t>
            </a:r>
            <a:r>
              <a:rPr lang="zh-CN" altLang="en-US" sz="2400" b="1">
                <a:solidFill>
                  <a:schemeClr val="bg2"/>
                </a:solidFill>
              </a:rPr>
              <a:t>是域变量或常量，但至少有一个是域变</a:t>
            </a:r>
          </a:p>
          <a:p>
            <a:pPr>
              <a:lnSpc>
                <a:spcPct val="150000"/>
              </a:lnSpc>
            </a:pPr>
            <a:r>
              <a:rPr lang="zh-CN" altLang="en-US" sz="2400" b="1">
                <a:solidFill>
                  <a:schemeClr val="bg2"/>
                </a:solidFill>
              </a:rPr>
              <a:t>               量，</a:t>
            </a:r>
            <a:r>
              <a:rPr lang="en-US" altLang="zh-CN" sz="2400" b="1">
                <a:solidFill>
                  <a:schemeClr val="bg2"/>
                </a:solidFill>
              </a:rPr>
              <a:t>θ</a:t>
            </a:r>
            <a:r>
              <a:rPr lang="zh-CN" altLang="en-US" sz="2400" b="1">
                <a:solidFill>
                  <a:schemeClr val="bg2"/>
                </a:solidFill>
              </a:rPr>
              <a:t>是算术比较运算符。                                                            </a:t>
            </a:r>
          </a:p>
          <a:p>
            <a:pPr>
              <a:lnSpc>
                <a:spcPct val="150000"/>
              </a:lnSpc>
            </a:pPr>
            <a:r>
              <a:rPr lang="zh-CN" altLang="en-US" sz="2400" b="1">
                <a:solidFill>
                  <a:srgbClr val="000099"/>
                </a:solidFill>
              </a:rPr>
              <a:t>  ②域关系演算的公式中</a:t>
            </a:r>
            <a:r>
              <a:rPr lang="zh-CN" altLang="en-US" sz="2400" b="1">
                <a:solidFill>
                  <a:schemeClr val="bg2"/>
                </a:solidFill>
              </a:rPr>
              <a:t>也可使用∧、∨、</a:t>
            </a:r>
            <a:r>
              <a:rPr lang="zh-CN" altLang="en-US" sz="2400" b="1">
                <a:solidFill>
                  <a:schemeClr val="bg2"/>
                </a:solidFill>
                <a:sym typeface="Symbol" pitchFamily="18" charset="2"/>
              </a:rPr>
              <a:t></a:t>
            </a:r>
            <a:r>
              <a:rPr lang="zh-CN" altLang="en-US" sz="2400" b="1">
                <a:solidFill>
                  <a:schemeClr val="bg2"/>
                </a:solidFill>
              </a:rPr>
              <a:t> 和</a:t>
            </a:r>
            <a:r>
              <a:rPr lang="en-US" altLang="zh-CN" sz="2400" b="1">
                <a:solidFill>
                  <a:schemeClr val="bg2"/>
                </a:solidFill>
              </a:rPr>
              <a:t>=&gt;</a:t>
            </a:r>
            <a:r>
              <a:rPr lang="zh-CN" altLang="en-US" sz="2400" b="1">
                <a:solidFill>
                  <a:schemeClr val="bg2"/>
                </a:solidFill>
              </a:rPr>
              <a:t>等逻辑运算符</a:t>
            </a:r>
          </a:p>
          <a:p>
            <a:pPr>
              <a:lnSpc>
                <a:spcPct val="150000"/>
              </a:lnSpc>
            </a:pPr>
            <a:r>
              <a:rPr lang="zh-CN" altLang="en-US" sz="2400" b="1">
                <a:solidFill>
                  <a:schemeClr val="bg2"/>
                </a:solidFill>
              </a:rPr>
              <a:t>      也可用</a:t>
            </a:r>
            <a:r>
              <a:rPr lang="en-US" altLang="zh-CN" sz="2400" b="1">
                <a:solidFill>
                  <a:schemeClr val="bg2"/>
                </a:solidFill>
              </a:rPr>
              <a:t>(</a:t>
            </a:r>
            <a:r>
              <a:rPr lang="en-US" altLang="zh-CN" sz="2400" b="1">
                <a:solidFill>
                  <a:schemeClr val="bg2"/>
                </a:solidFill>
                <a:sym typeface="Symbol" pitchFamily="18" charset="2"/>
              </a:rPr>
              <a:t></a:t>
            </a:r>
            <a:r>
              <a:rPr lang="en-US" altLang="zh-CN" sz="2400" b="1">
                <a:solidFill>
                  <a:schemeClr val="bg2"/>
                </a:solidFill>
              </a:rPr>
              <a:t>x)</a:t>
            </a:r>
            <a:r>
              <a:rPr lang="zh-CN" altLang="en-US" sz="2400" b="1">
                <a:solidFill>
                  <a:schemeClr val="bg2"/>
                </a:solidFill>
              </a:rPr>
              <a:t>和（</a:t>
            </a:r>
            <a:r>
              <a:rPr lang="zh-CN" altLang="en-US" sz="2400" b="1">
                <a:solidFill>
                  <a:schemeClr val="bg2"/>
                </a:solidFill>
                <a:sym typeface="Symbol" pitchFamily="18" charset="2"/>
              </a:rPr>
              <a:t></a:t>
            </a:r>
            <a:r>
              <a:rPr lang="en-US" altLang="zh-CN" sz="2400" b="1">
                <a:solidFill>
                  <a:schemeClr val="bg2"/>
                </a:solidFill>
              </a:rPr>
              <a:t>x</a:t>
            </a:r>
            <a:r>
              <a:rPr lang="zh-CN" altLang="en-US" sz="2400" b="1">
                <a:solidFill>
                  <a:schemeClr val="bg2"/>
                </a:solidFill>
              </a:rPr>
              <a:t>）形成新的公式，但变量</a:t>
            </a:r>
            <a:r>
              <a:rPr lang="en-US" altLang="zh-CN" sz="2400" b="1">
                <a:solidFill>
                  <a:schemeClr val="bg2"/>
                </a:solidFill>
              </a:rPr>
              <a:t>x</a:t>
            </a:r>
            <a:r>
              <a:rPr lang="zh-CN" altLang="en-US" sz="2400" b="1">
                <a:solidFill>
                  <a:schemeClr val="bg2"/>
                </a:solidFill>
              </a:rPr>
              <a:t>是域变量，</a:t>
            </a:r>
          </a:p>
          <a:p>
            <a:pPr>
              <a:lnSpc>
                <a:spcPct val="150000"/>
              </a:lnSpc>
            </a:pPr>
            <a:r>
              <a:rPr lang="zh-CN" altLang="en-US" sz="2400" b="1">
                <a:solidFill>
                  <a:schemeClr val="bg2"/>
                </a:solidFill>
              </a:rPr>
              <a:t>      不是元组变量。</a:t>
            </a:r>
          </a:p>
          <a:p>
            <a:pPr>
              <a:lnSpc>
                <a:spcPct val="150000"/>
              </a:lnSpc>
            </a:pPr>
            <a:r>
              <a:rPr lang="zh-CN" altLang="en-US" sz="2400" b="1">
                <a:solidFill>
                  <a:schemeClr val="bg2"/>
                </a:solidFill>
              </a:rPr>
              <a:t>   自由域变量、约束域变量等概念和元组演算中一样。</a:t>
            </a:r>
          </a:p>
          <a:p>
            <a:pPr>
              <a:lnSpc>
                <a:spcPct val="150000"/>
              </a:lnSpc>
            </a:pPr>
            <a:endParaRPr lang="en-US" altLang="zh-CN" sz="2400" b="1">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ChangeArrowheads="1"/>
          </p:cNvSpPr>
          <p:nvPr/>
        </p:nvSpPr>
        <p:spPr bwMode="auto">
          <a:xfrm>
            <a:off x="0" y="0"/>
            <a:ext cx="9036050" cy="511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50000"/>
              </a:lnSpc>
            </a:pPr>
            <a:r>
              <a:rPr lang="en-US" altLang="zh-CN" sz="2400" b="1">
                <a:solidFill>
                  <a:srgbClr val="000099"/>
                </a:solidFill>
                <a:latin typeface="Times New Roman" pitchFamily="18" charset="0"/>
              </a:rPr>
              <a:t>   </a:t>
            </a:r>
            <a:r>
              <a:rPr lang="zh-CN" altLang="en-US" sz="2800" b="1">
                <a:solidFill>
                  <a:srgbClr val="000099"/>
                </a:solidFill>
                <a:latin typeface="Times New Roman" pitchFamily="18" charset="0"/>
              </a:rPr>
              <a:t>二、数学定义</a:t>
            </a:r>
          </a:p>
          <a:p>
            <a:pPr algn="l" eaLnBrk="0" hangingPunct="0">
              <a:lnSpc>
                <a:spcPct val="150000"/>
              </a:lnSpc>
            </a:pPr>
            <a:r>
              <a:rPr lang="zh-CN" altLang="en-US" sz="2400" b="1">
                <a:solidFill>
                  <a:schemeClr val="bg2"/>
                </a:solidFill>
              </a:rPr>
              <a:t> </a:t>
            </a:r>
            <a:r>
              <a:rPr lang="zh-CN" altLang="en-US" sz="2400" b="1">
                <a:solidFill>
                  <a:srgbClr val="660033"/>
                </a:solidFill>
              </a:rPr>
              <a:t>定义一：</a:t>
            </a:r>
            <a:r>
              <a:rPr lang="zh-CN" altLang="en-US" sz="2400" b="1">
                <a:solidFill>
                  <a:schemeClr val="bg2"/>
                </a:solidFill>
              </a:rPr>
              <a:t> 域（</a:t>
            </a:r>
            <a:r>
              <a:rPr lang="en-US" altLang="zh-CN" sz="2400" b="1">
                <a:solidFill>
                  <a:schemeClr val="bg2"/>
                </a:solidFill>
              </a:rPr>
              <a:t>Domain</a:t>
            </a:r>
            <a:r>
              <a:rPr lang="zh-CN" altLang="en-US" sz="2400" b="1">
                <a:solidFill>
                  <a:schemeClr val="bg2"/>
                </a:solidFill>
              </a:rPr>
              <a:t>）是值的集合。即域是属性的取值范围。</a:t>
            </a:r>
            <a:endParaRPr lang="zh-CN" altLang="en-US" sz="2400" b="1">
              <a:solidFill>
                <a:schemeClr val="bg2"/>
              </a:solidFill>
              <a:latin typeface="Times New Roman" pitchFamily="18" charset="0"/>
            </a:endParaRPr>
          </a:p>
          <a:p>
            <a:pPr algn="l" eaLnBrk="0" hangingPunct="0">
              <a:lnSpc>
                <a:spcPct val="150000"/>
              </a:lnSpc>
            </a:pPr>
            <a:r>
              <a:rPr lang="zh-CN" altLang="en-US" sz="2400" b="1">
                <a:solidFill>
                  <a:schemeClr val="bg2"/>
                </a:solidFill>
              </a:rPr>
              <a:t> </a:t>
            </a:r>
            <a:r>
              <a:rPr lang="zh-CN" altLang="en-US" sz="2400" b="1">
                <a:solidFill>
                  <a:srgbClr val="660033"/>
                </a:solidFill>
              </a:rPr>
              <a:t>定义二： </a:t>
            </a:r>
            <a:r>
              <a:rPr lang="zh-CN" altLang="en-US" sz="2400" b="1">
                <a:solidFill>
                  <a:schemeClr val="bg2"/>
                </a:solidFill>
                <a:latin typeface="Times New Roman" pitchFamily="18" charset="0"/>
              </a:rPr>
              <a:t>关系的定义</a:t>
            </a:r>
          </a:p>
          <a:p>
            <a:pPr algn="l" eaLnBrk="0" hangingPunct="0">
              <a:lnSpc>
                <a:spcPct val="150000"/>
              </a:lnSpc>
            </a:pPr>
            <a:r>
              <a:rPr lang="zh-CN" altLang="en-US" sz="2400" b="1">
                <a:solidFill>
                  <a:schemeClr val="bg2"/>
                </a:solidFill>
                <a:latin typeface="Times New Roman" pitchFamily="18" charset="0"/>
              </a:rPr>
              <a:t> </a:t>
            </a:r>
            <a:r>
              <a:rPr lang="zh-CN" altLang="en-US" sz="2400" b="1">
                <a:solidFill>
                  <a:srgbClr val="000099"/>
                </a:solidFill>
              </a:rPr>
              <a:t>①</a:t>
            </a:r>
            <a:r>
              <a:rPr lang="zh-CN" altLang="en-US" sz="2400" b="1">
                <a:solidFill>
                  <a:srgbClr val="000099"/>
                </a:solidFill>
                <a:latin typeface="Times New Roman" pitchFamily="18" charset="0"/>
              </a:rPr>
              <a:t>用集合论的观点定义关系：</a:t>
            </a:r>
          </a:p>
          <a:p>
            <a:pPr algn="l" eaLnBrk="0" hangingPunct="0">
              <a:lnSpc>
                <a:spcPct val="150000"/>
              </a:lnSpc>
            </a:pPr>
            <a:endParaRPr lang="zh-CN" altLang="en-US" sz="2400" b="1">
              <a:solidFill>
                <a:srgbClr val="000099"/>
              </a:solidFill>
              <a:latin typeface="Times New Roman" pitchFamily="18" charset="0"/>
            </a:endParaRPr>
          </a:p>
          <a:p>
            <a:pPr algn="l" eaLnBrk="0" hangingPunct="0">
              <a:lnSpc>
                <a:spcPct val="150000"/>
              </a:lnSpc>
            </a:pPr>
            <a:endParaRPr lang="zh-CN" altLang="en-US" sz="2400" b="1">
              <a:solidFill>
                <a:schemeClr val="bg1"/>
              </a:solidFill>
              <a:latin typeface="Times New Roman" pitchFamily="18" charset="0"/>
            </a:endParaRPr>
          </a:p>
          <a:p>
            <a:pPr algn="l" eaLnBrk="0" hangingPunct="0">
              <a:lnSpc>
                <a:spcPct val="150000"/>
              </a:lnSpc>
            </a:pPr>
            <a:r>
              <a:rPr lang="zh-CN" altLang="en-US" sz="2400" b="1">
                <a:solidFill>
                  <a:srgbClr val="000099"/>
                </a:solidFill>
                <a:cs typeface="Times New Roman" pitchFamily="18" charset="0"/>
              </a:rPr>
              <a:t>②</a:t>
            </a:r>
            <a:r>
              <a:rPr lang="zh-CN" altLang="en-US" sz="2400" b="1">
                <a:solidFill>
                  <a:srgbClr val="000099"/>
                </a:solidFill>
              </a:rPr>
              <a:t>用值域的观点定义关系：</a:t>
            </a:r>
          </a:p>
        </p:txBody>
      </p:sp>
      <p:sp>
        <p:nvSpPr>
          <p:cNvPr id="595971" name="Rectangle 3"/>
          <p:cNvSpPr>
            <a:spLocks noChangeArrowheads="1"/>
          </p:cNvSpPr>
          <p:nvPr/>
        </p:nvSpPr>
        <p:spPr bwMode="auto">
          <a:xfrm>
            <a:off x="755650" y="2090738"/>
            <a:ext cx="8388350" cy="219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200000"/>
              </a:lnSpc>
            </a:pPr>
            <a:r>
              <a:rPr lang="en-US" altLang="zh-CN" sz="2400" b="1">
                <a:solidFill>
                  <a:srgbClr val="000099"/>
                </a:solidFill>
              </a:rPr>
              <a:t>                     </a:t>
            </a:r>
            <a:r>
              <a:rPr lang="zh-CN" altLang="en-US" sz="2400" b="1">
                <a:solidFill>
                  <a:srgbClr val="660033"/>
                </a:solidFill>
              </a:rPr>
              <a:t>关系是一个元数为</a:t>
            </a:r>
            <a:r>
              <a:rPr lang="en-US" altLang="zh-CN" sz="2400" b="1">
                <a:solidFill>
                  <a:srgbClr val="660033"/>
                </a:solidFill>
              </a:rPr>
              <a:t>K</a:t>
            </a:r>
            <a:r>
              <a:rPr lang="zh-CN" altLang="en-US" sz="2400" b="1">
                <a:solidFill>
                  <a:srgbClr val="660033"/>
                </a:solidFill>
              </a:rPr>
              <a:t>的元组的集合。</a:t>
            </a:r>
            <a:r>
              <a:rPr lang="zh-CN" altLang="en-US" sz="2000" b="1">
                <a:solidFill>
                  <a:schemeClr val="bg2"/>
                </a:solidFill>
              </a:rPr>
              <a:t>即这个关系中有若干个元组，每个元组有</a:t>
            </a:r>
            <a:r>
              <a:rPr lang="en-US" altLang="zh-CN" sz="2000" b="1">
                <a:solidFill>
                  <a:schemeClr val="bg2"/>
                </a:solidFill>
              </a:rPr>
              <a:t>K</a:t>
            </a:r>
            <a:r>
              <a:rPr lang="zh-CN" altLang="en-US" sz="2000" b="1">
                <a:solidFill>
                  <a:schemeClr val="bg2"/>
                </a:solidFill>
              </a:rPr>
              <a:t>个属性值。 把关系看成一个</a:t>
            </a:r>
          </a:p>
          <a:p>
            <a:pPr algn="l">
              <a:lnSpc>
                <a:spcPct val="200000"/>
              </a:lnSpc>
            </a:pPr>
            <a:r>
              <a:rPr lang="zh-CN" altLang="en-US" sz="2000" b="1">
                <a:solidFill>
                  <a:schemeClr val="bg2"/>
                </a:solidFill>
              </a:rPr>
              <a:t>集合，集合中的元素是元组。</a:t>
            </a:r>
          </a:p>
        </p:txBody>
      </p:sp>
      <p:sp>
        <p:nvSpPr>
          <p:cNvPr id="595972" name="Rectangle 4"/>
          <p:cNvSpPr>
            <a:spLocks noChangeArrowheads="1"/>
          </p:cNvSpPr>
          <p:nvPr/>
        </p:nvSpPr>
        <p:spPr bwMode="auto">
          <a:xfrm>
            <a:off x="3743325" y="4408488"/>
            <a:ext cx="536575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180000"/>
              </a:lnSpc>
            </a:pPr>
            <a:r>
              <a:rPr lang="zh-CN" altLang="en-US" sz="2400" b="1">
                <a:solidFill>
                  <a:srgbClr val="660033"/>
                </a:solidFill>
              </a:rPr>
              <a:t>关系是属性值域笛卡儿积的一个子集。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5971"/>
                                        </p:tgtEl>
                                        <p:attrNameLst>
                                          <p:attrName>style.visibility</p:attrName>
                                        </p:attrNameLst>
                                      </p:cBhvr>
                                      <p:to>
                                        <p:strVal val="visible"/>
                                      </p:to>
                                    </p:set>
                                    <p:animEffect transition="in" filter="blinds(horizontal)">
                                      <p:cBhvr>
                                        <p:cTn id="7" dur="500"/>
                                        <p:tgtEl>
                                          <p:spTgt spid="595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5972"/>
                                        </p:tgtEl>
                                        <p:attrNameLst>
                                          <p:attrName>style.visibility</p:attrName>
                                        </p:attrNameLst>
                                      </p:cBhvr>
                                      <p:to>
                                        <p:strVal val="visible"/>
                                      </p:to>
                                    </p:set>
                                    <p:animEffect transition="in" filter="blinds(horizontal)">
                                      <p:cBhvr>
                                        <p:cTn id="12" dur="500"/>
                                        <p:tgtEl>
                                          <p:spTgt spid="595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p:bldP spid="59597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1026"/>
          <p:cNvSpPr>
            <a:spLocks noChangeArrowheads="1"/>
          </p:cNvSpPr>
          <p:nvPr/>
        </p:nvSpPr>
        <p:spPr bwMode="auto">
          <a:xfrm>
            <a:off x="612775" y="0"/>
            <a:ext cx="9144000" cy="828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800" b="1">
                <a:solidFill>
                  <a:srgbClr val="000099"/>
                </a:solidFill>
              </a:rPr>
              <a:t>2.</a:t>
            </a:r>
            <a:r>
              <a:rPr lang="zh-CN" altLang="en-US" sz="2800" b="1">
                <a:solidFill>
                  <a:srgbClr val="000099"/>
                </a:solidFill>
              </a:rPr>
              <a:t>元组表达式到域表达式的转换规则：</a:t>
            </a:r>
          </a:p>
          <a:p>
            <a:pPr>
              <a:lnSpc>
                <a:spcPct val="150000"/>
              </a:lnSpc>
            </a:pPr>
            <a:r>
              <a:rPr lang="zh-CN" altLang="en-US" sz="2400" b="1">
                <a:solidFill>
                  <a:schemeClr val="bg2"/>
                </a:solidFill>
              </a:rPr>
              <a:t>① 对于</a:t>
            </a:r>
            <a:r>
              <a:rPr lang="en-US" altLang="zh-CN" sz="2400" b="1">
                <a:solidFill>
                  <a:schemeClr val="bg2"/>
                </a:solidFill>
              </a:rPr>
              <a:t>k</a:t>
            </a:r>
            <a:r>
              <a:rPr lang="zh-CN" altLang="en-US" sz="2400" b="1">
                <a:solidFill>
                  <a:schemeClr val="bg2"/>
                </a:solidFill>
              </a:rPr>
              <a:t>元的元组变量</a:t>
            </a:r>
            <a:r>
              <a:rPr lang="en-US" altLang="zh-CN" sz="2400" b="1">
                <a:solidFill>
                  <a:schemeClr val="bg2"/>
                </a:solidFill>
              </a:rPr>
              <a:t>t , </a:t>
            </a:r>
            <a:r>
              <a:rPr lang="zh-CN" altLang="en-US" sz="2400" b="1">
                <a:solidFill>
                  <a:schemeClr val="bg2"/>
                </a:solidFill>
              </a:rPr>
              <a:t>引入</a:t>
            </a:r>
            <a:r>
              <a:rPr lang="en-US" altLang="zh-CN" sz="2400" b="1">
                <a:solidFill>
                  <a:schemeClr val="bg2"/>
                </a:solidFill>
              </a:rPr>
              <a:t>k</a:t>
            </a:r>
            <a:r>
              <a:rPr lang="zh-CN" altLang="en-US" sz="2400" b="1">
                <a:solidFill>
                  <a:schemeClr val="bg2"/>
                </a:solidFill>
              </a:rPr>
              <a:t>个域变量</a:t>
            </a:r>
            <a:r>
              <a:rPr lang="en-US" altLang="zh-CN" sz="2400" b="1">
                <a:solidFill>
                  <a:schemeClr val="bg2"/>
                </a:solidFill>
              </a:rPr>
              <a:t>t</a:t>
            </a:r>
            <a:r>
              <a:rPr lang="en-US" altLang="zh-CN" sz="2400" b="1" baseline="-25000">
                <a:solidFill>
                  <a:schemeClr val="bg2"/>
                </a:solidFill>
              </a:rPr>
              <a:t>1</a:t>
            </a:r>
            <a:r>
              <a:rPr lang="en-US" altLang="zh-CN" sz="2400" b="1">
                <a:solidFill>
                  <a:schemeClr val="bg2"/>
                </a:solidFill>
              </a:rPr>
              <a:t>,t</a:t>
            </a:r>
            <a:r>
              <a:rPr lang="en-US" altLang="zh-CN" sz="2400" b="1" baseline="-25000">
                <a:solidFill>
                  <a:schemeClr val="bg2"/>
                </a:solidFill>
              </a:rPr>
              <a:t>2</a:t>
            </a:r>
            <a:r>
              <a:rPr lang="en-US" altLang="zh-CN" sz="2400" b="1">
                <a:solidFill>
                  <a:schemeClr val="bg2"/>
                </a:solidFill>
              </a:rPr>
              <a:t>,</a:t>
            </a:r>
            <a:r>
              <a:rPr lang="en-US" altLang="zh-CN" sz="2400" b="1">
                <a:solidFill>
                  <a:schemeClr val="bg2"/>
                </a:solidFill>
                <a:latin typeface="Times New Roman"/>
              </a:rPr>
              <a:t>…</a:t>
            </a:r>
            <a:r>
              <a:rPr lang="en-US" altLang="zh-CN" sz="2400" b="1">
                <a:solidFill>
                  <a:schemeClr val="bg2"/>
                </a:solidFill>
              </a:rPr>
              <a:t>,t</a:t>
            </a:r>
            <a:r>
              <a:rPr lang="en-US" altLang="zh-CN" sz="2400" b="1" baseline="-25000">
                <a:solidFill>
                  <a:schemeClr val="bg2"/>
                </a:solidFill>
              </a:rPr>
              <a:t>k</a:t>
            </a:r>
            <a:r>
              <a:rPr lang="en-US" altLang="zh-CN" sz="2400" b="1">
                <a:solidFill>
                  <a:schemeClr val="bg2"/>
                </a:solidFill>
              </a:rPr>
              <a:t>,</a:t>
            </a:r>
          </a:p>
          <a:p>
            <a:pPr>
              <a:lnSpc>
                <a:spcPct val="150000"/>
              </a:lnSpc>
            </a:pPr>
            <a:r>
              <a:rPr lang="en-US" altLang="zh-CN" sz="2400" b="1">
                <a:solidFill>
                  <a:schemeClr val="bg2"/>
                </a:solidFill>
              </a:rPr>
              <a:t>   </a:t>
            </a:r>
            <a:r>
              <a:rPr lang="zh-CN" altLang="en-US" sz="2400" b="1">
                <a:solidFill>
                  <a:schemeClr val="bg2"/>
                </a:solidFill>
              </a:rPr>
              <a:t>在公式中</a:t>
            </a:r>
            <a:r>
              <a:rPr lang="en-US" altLang="zh-CN" sz="2400" b="1">
                <a:solidFill>
                  <a:schemeClr val="bg2"/>
                </a:solidFill>
              </a:rPr>
              <a:t>t</a:t>
            </a:r>
            <a:r>
              <a:rPr lang="zh-CN" altLang="en-US" sz="2400" b="1">
                <a:solidFill>
                  <a:schemeClr val="bg2"/>
                </a:solidFill>
              </a:rPr>
              <a:t>用</a:t>
            </a:r>
            <a:r>
              <a:rPr lang="en-US" altLang="zh-CN" sz="2400" b="1">
                <a:solidFill>
                  <a:schemeClr val="bg2"/>
                </a:solidFill>
              </a:rPr>
              <a:t>t</a:t>
            </a:r>
            <a:r>
              <a:rPr lang="en-US" altLang="zh-CN" sz="2400" b="1" baseline="-25000">
                <a:solidFill>
                  <a:schemeClr val="bg2"/>
                </a:solidFill>
              </a:rPr>
              <a:t>1</a:t>
            </a:r>
            <a:r>
              <a:rPr lang="en-US" altLang="zh-CN" sz="2400" b="1">
                <a:solidFill>
                  <a:schemeClr val="bg2"/>
                </a:solidFill>
              </a:rPr>
              <a:t>,t</a:t>
            </a:r>
            <a:r>
              <a:rPr lang="en-US" altLang="zh-CN" sz="2400" b="1" baseline="-25000">
                <a:solidFill>
                  <a:schemeClr val="bg2"/>
                </a:solidFill>
              </a:rPr>
              <a:t>2</a:t>
            </a:r>
            <a:r>
              <a:rPr lang="en-US" altLang="zh-CN" sz="2400" b="1">
                <a:solidFill>
                  <a:schemeClr val="bg2"/>
                </a:solidFill>
              </a:rPr>
              <a:t>,</a:t>
            </a:r>
            <a:r>
              <a:rPr lang="en-US" altLang="zh-CN" sz="2400" b="1">
                <a:solidFill>
                  <a:schemeClr val="bg2"/>
                </a:solidFill>
                <a:latin typeface="Times New Roman"/>
              </a:rPr>
              <a:t>…</a:t>
            </a:r>
            <a:r>
              <a:rPr lang="en-US" altLang="zh-CN" sz="2400" b="1">
                <a:solidFill>
                  <a:schemeClr val="bg2"/>
                </a:solidFill>
              </a:rPr>
              <a:t>,t</a:t>
            </a:r>
            <a:r>
              <a:rPr lang="en-US" altLang="zh-CN" sz="2400" b="1" baseline="-25000">
                <a:solidFill>
                  <a:schemeClr val="bg2"/>
                </a:solidFill>
              </a:rPr>
              <a:t>k</a:t>
            </a:r>
            <a:r>
              <a:rPr lang="zh-CN" altLang="en-US" sz="2400" b="1">
                <a:solidFill>
                  <a:schemeClr val="bg2"/>
                </a:solidFill>
              </a:rPr>
              <a:t>替换，元组分量</a:t>
            </a:r>
            <a:r>
              <a:rPr lang="en-US" altLang="zh-CN" sz="2400" b="1">
                <a:solidFill>
                  <a:schemeClr val="bg2"/>
                </a:solidFill>
              </a:rPr>
              <a:t>t[i]</a:t>
            </a:r>
            <a:r>
              <a:rPr lang="zh-CN" altLang="en-US" sz="2400" b="1">
                <a:solidFill>
                  <a:schemeClr val="bg2"/>
                </a:solidFill>
              </a:rPr>
              <a:t>用</a:t>
            </a:r>
            <a:r>
              <a:rPr lang="en-US" altLang="zh-CN" sz="2400" b="1">
                <a:solidFill>
                  <a:schemeClr val="bg2"/>
                </a:solidFill>
              </a:rPr>
              <a:t>t</a:t>
            </a:r>
            <a:r>
              <a:rPr lang="en-US" altLang="zh-CN" sz="2400" b="1" baseline="-25000">
                <a:solidFill>
                  <a:schemeClr val="bg2"/>
                </a:solidFill>
              </a:rPr>
              <a:t>i</a:t>
            </a:r>
            <a:r>
              <a:rPr lang="zh-CN" altLang="en-US" sz="2400" b="1">
                <a:solidFill>
                  <a:schemeClr val="bg2"/>
                </a:solidFill>
              </a:rPr>
              <a:t>替换。</a:t>
            </a:r>
          </a:p>
          <a:p>
            <a:pPr>
              <a:lnSpc>
                <a:spcPct val="150000"/>
              </a:lnSpc>
            </a:pPr>
            <a:r>
              <a:rPr lang="zh-CN" altLang="en-US" sz="2400" b="1">
                <a:solidFill>
                  <a:schemeClr val="bg2"/>
                </a:solidFill>
              </a:rPr>
              <a:t>② 对于每个量词</a:t>
            </a:r>
            <a:r>
              <a:rPr lang="en-US" altLang="zh-CN" sz="2400" b="1">
                <a:solidFill>
                  <a:schemeClr val="bg2"/>
                </a:solidFill>
              </a:rPr>
              <a:t>(</a:t>
            </a:r>
            <a:r>
              <a:rPr lang="en-US" altLang="zh-CN" sz="2400" b="1">
                <a:solidFill>
                  <a:schemeClr val="bg2"/>
                </a:solidFill>
                <a:sym typeface="Symbol" pitchFamily="18" charset="2"/>
              </a:rPr>
              <a:t></a:t>
            </a:r>
            <a:r>
              <a:rPr lang="en-US" altLang="zh-CN" sz="2400" b="1">
                <a:solidFill>
                  <a:schemeClr val="bg2"/>
                </a:solidFill>
              </a:rPr>
              <a:t>u)</a:t>
            </a:r>
            <a:r>
              <a:rPr lang="zh-CN" altLang="en-US" sz="2400" b="1">
                <a:solidFill>
                  <a:schemeClr val="bg2"/>
                </a:solidFill>
              </a:rPr>
              <a:t>或（</a:t>
            </a:r>
            <a:r>
              <a:rPr lang="zh-CN" altLang="en-US" sz="2400" b="1">
                <a:solidFill>
                  <a:schemeClr val="bg2"/>
                </a:solidFill>
                <a:sym typeface="Symbol" pitchFamily="18" charset="2"/>
              </a:rPr>
              <a:t></a:t>
            </a:r>
            <a:r>
              <a:rPr lang="en-US" altLang="zh-CN" sz="2400" b="1">
                <a:solidFill>
                  <a:schemeClr val="bg2"/>
                </a:solidFill>
              </a:rPr>
              <a:t>u</a:t>
            </a:r>
            <a:r>
              <a:rPr lang="zh-CN" altLang="en-US" sz="2400" b="1">
                <a:solidFill>
                  <a:schemeClr val="bg2"/>
                </a:solidFill>
              </a:rPr>
              <a:t>），若</a:t>
            </a:r>
            <a:r>
              <a:rPr lang="en-US" altLang="zh-CN" sz="2400" b="1">
                <a:solidFill>
                  <a:schemeClr val="bg2"/>
                </a:solidFill>
              </a:rPr>
              <a:t>u</a:t>
            </a:r>
            <a:r>
              <a:rPr lang="zh-CN" altLang="en-US" sz="2400" b="1">
                <a:solidFill>
                  <a:schemeClr val="bg2"/>
                </a:solidFill>
              </a:rPr>
              <a:t>是</a:t>
            </a:r>
            <a:r>
              <a:rPr lang="en-US" altLang="zh-CN" sz="2400" b="1">
                <a:solidFill>
                  <a:schemeClr val="bg2"/>
                </a:solidFill>
              </a:rPr>
              <a:t>m</a:t>
            </a:r>
            <a:r>
              <a:rPr lang="zh-CN" altLang="en-US" sz="2400" b="1">
                <a:solidFill>
                  <a:schemeClr val="bg2"/>
                </a:solidFill>
              </a:rPr>
              <a:t>元的元组变量，</a:t>
            </a:r>
          </a:p>
          <a:p>
            <a:pPr>
              <a:lnSpc>
                <a:spcPct val="150000"/>
              </a:lnSpc>
            </a:pPr>
            <a:r>
              <a:rPr lang="zh-CN" altLang="en-US" sz="2400" b="1">
                <a:solidFill>
                  <a:schemeClr val="bg2"/>
                </a:solidFill>
              </a:rPr>
              <a:t>   则引入</a:t>
            </a:r>
            <a:r>
              <a:rPr lang="en-US" altLang="zh-CN" sz="2400" b="1">
                <a:solidFill>
                  <a:schemeClr val="bg2"/>
                </a:solidFill>
              </a:rPr>
              <a:t>m</a:t>
            </a:r>
            <a:r>
              <a:rPr lang="zh-CN" altLang="en-US" sz="2400" b="1">
                <a:solidFill>
                  <a:schemeClr val="bg2"/>
                </a:solidFill>
              </a:rPr>
              <a:t>个新的域变量</a:t>
            </a:r>
            <a:r>
              <a:rPr lang="en-US" altLang="zh-CN" sz="2400" b="1">
                <a:solidFill>
                  <a:schemeClr val="bg2"/>
                </a:solidFill>
              </a:rPr>
              <a:t>u</a:t>
            </a:r>
            <a:r>
              <a:rPr lang="en-US" altLang="zh-CN" sz="2400" b="1" baseline="-25000">
                <a:solidFill>
                  <a:schemeClr val="bg2"/>
                </a:solidFill>
              </a:rPr>
              <a:t>1</a:t>
            </a:r>
            <a:r>
              <a:rPr lang="en-US" altLang="zh-CN" sz="2400" b="1">
                <a:solidFill>
                  <a:schemeClr val="bg2"/>
                </a:solidFill>
              </a:rPr>
              <a:t>,u</a:t>
            </a:r>
            <a:r>
              <a:rPr lang="en-US" altLang="zh-CN" sz="2400" b="1" baseline="-25000">
                <a:solidFill>
                  <a:schemeClr val="bg2"/>
                </a:solidFill>
              </a:rPr>
              <a:t>2</a:t>
            </a:r>
            <a:r>
              <a:rPr lang="en-US" altLang="zh-CN" sz="2400" b="1">
                <a:solidFill>
                  <a:schemeClr val="bg2"/>
                </a:solidFill>
              </a:rPr>
              <a:t>,</a:t>
            </a:r>
            <a:r>
              <a:rPr lang="en-US" altLang="zh-CN" sz="2400" b="1">
                <a:solidFill>
                  <a:schemeClr val="bg2"/>
                </a:solidFill>
                <a:latin typeface="Times New Roman"/>
              </a:rPr>
              <a:t>…</a:t>
            </a:r>
            <a:r>
              <a:rPr lang="en-US" altLang="zh-CN" sz="2400" b="1">
                <a:solidFill>
                  <a:schemeClr val="bg2"/>
                </a:solidFill>
              </a:rPr>
              <a:t>,u</a:t>
            </a:r>
            <a:r>
              <a:rPr lang="en-US" altLang="zh-CN" sz="2400" b="1" baseline="-25000">
                <a:solidFill>
                  <a:schemeClr val="bg2"/>
                </a:solidFill>
              </a:rPr>
              <a:t>m</a:t>
            </a:r>
            <a:r>
              <a:rPr lang="zh-CN" altLang="en-US" sz="2400" b="1">
                <a:solidFill>
                  <a:schemeClr val="bg2"/>
                </a:solidFill>
              </a:rPr>
              <a:t>。</a:t>
            </a:r>
          </a:p>
          <a:p>
            <a:pPr>
              <a:lnSpc>
                <a:spcPct val="150000"/>
              </a:lnSpc>
            </a:pPr>
            <a:r>
              <a:rPr lang="zh-CN" altLang="en-US" sz="2400" b="1">
                <a:solidFill>
                  <a:schemeClr val="bg2"/>
                </a:solidFill>
              </a:rPr>
              <a:t>     在量词的辖域内，</a:t>
            </a:r>
            <a:r>
              <a:rPr lang="en-US" altLang="zh-CN" sz="2400" b="1">
                <a:solidFill>
                  <a:schemeClr val="bg2"/>
                </a:solidFill>
              </a:rPr>
              <a:t>u</a:t>
            </a:r>
            <a:r>
              <a:rPr lang="zh-CN" altLang="en-US" sz="2400" b="1">
                <a:solidFill>
                  <a:schemeClr val="bg2"/>
                </a:solidFill>
              </a:rPr>
              <a:t>用</a:t>
            </a:r>
            <a:r>
              <a:rPr lang="en-US" altLang="zh-CN" sz="2400" b="1">
                <a:solidFill>
                  <a:schemeClr val="bg2"/>
                </a:solidFill>
              </a:rPr>
              <a:t>u</a:t>
            </a:r>
            <a:r>
              <a:rPr lang="en-US" altLang="zh-CN" sz="2400" b="1" baseline="-25000">
                <a:solidFill>
                  <a:schemeClr val="bg2"/>
                </a:solidFill>
              </a:rPr>
              <a:t>1</a:t>
            </a:r>
            <a:r>
              <a:rPr lang="en-US" altLang="zh-CN" sz="2400" b="1">
                <a:solidFill>
                  <a:schemeClr val="bg2"/>
                </a:solidFill>
              </a:rPr>
              <a:t>u</a:t>
            </a:r>
            <a:r>
              <a:rPr lang="en-US" altLang="zh-CN" sz="2400" b="1" baseline="-25000">
                <a:solidFill>
                  <a:schemeClr val="bg2"/>
                </a:solidFill>
              </a:rPr>
              <a:t>2</a:t>
            </a:r>
            <a:r>
              <a:rPr lang="en-US" altLang="zh-CN" sz="2400" b="1">
                <a:solidFill>
                  <a:schemeClr val="bg2"/>
                </a:solidFill>
                <a:latin typeface="Times New Roman"/>
              </a:rPr>
              <a:t>…</a:t>
            </a:r>
            <a:r>
              <a:rPr lang="en-US" altLang="zh-CN" sz="2400" b="1">
                <a:solidFill>
                  <a:schemeClr val="bg2"/>
                </a:solidFill>
              </a:rPr>
              <a:t>u</a:t>
            </a:r>
            <a:r>
              <a:rPr lang="en-US" altLang="zh-CN" sz="2400" b="1" baseline="-25000">
                <a:solidFill>
                  <a:schemeClr val="bg2"/>
                </a:solidFill>
              </a:rPr>
              <a:t>m</a:t>
            </a:r>
            <a:r>
              <a:rPr lang="zh-CN" altLang="en-US" sz="2400" b="1">
                <a:solidFill>
                  <a:schemeClr val="bg2"/>
                </a:solidFill>
              </a:rPr>
              <a:t>替换，</a:t>
            </a:r>
            <a:r>
              <a:rPr lang="en-US" altLang="zh-CN" sz="2400" b="1">
                <a:solidFill>
                  <a:schemeClr val="bg2"/>
                </a:solidFill>
              </a:rPr>
              <a:t>u[i]</a:t>
            </a:r>
            <a:r>
              <a:rPr lang="zh-CN" altLang="en-US" sz="2400" b="1">
                <a:solidFill>
                  <a:schemeClr val="bg2"/>
                </a:solidFill>
              </a:rPr>
              <a:t>用</a:t>
            </a:r>
            <a:r>
              <a:rPr lang="en-US" altLang="zh-CN" sz="2400" b="1">
                <a:solidFill>
                  <a:schemeClr val="bg2"/>
                </a:solidFill>
              </a:rPr>
              <a:t>u</a:t>
            </a:r>
            <a:r>
              <a:rPr lang="en-US" altLang="zh-CN" sz="2400" b="1" baseline="-25000">
                <a:solidFill>
                  <a:schemeClr val="bg2"/>
                </a:solidFill>
              </a:rPr>
              <a:t>i</a:t>
            </a:r>
            <a:r>
              <a:rPr lang="zh-CN" altLang="en-US" sz="2400" b="1">
                <a:solidFill>
                  <a:schemeClr val="bg2"/>
                </a:solidFill>
              </a:rPr>
              <a:t>替换，</a:t>
            </a:r>
          </a:p>
          <a:p>
            <a:pPr>
              <a:lnSpc>
                <a:spcPct val="150000"/>
              </a:lnSpc>
            </a:pPr>
            <a:r>
              <a:rPr lang="zh-CN" altLang="en-US" sz="2400" b="1">
                <a:solidFill>
                  <a:schemeClr val="bg2"/>
                </a:solidFill>
              </a:rPr>
              <a:t>       </a:t>
            </a:r>
            <a:r>
              <a:rPr lang="en-US" altLang="zh-CN" sz="2400" b="1">
                <a:solidFill>
                  <a:schemeClr val="bg2"/>
                </a:solidFill>
              </a:rPr>
              <a:t>(</a:t>
            </a:r>
            <a:r>
              <a:rPr lang="en-US" altLang="zh-CN" sz="2400" b="1">
                <a:solidFill>
                  <a:schemeClr val="bg2"/>
                </a:solidFill>
                <a:sym typeface="Symbol" pitchFamily="18" charset="2"/>
              </a:rPr>
              <a:t></a:t>
            </a:r>
            <a:r>
              <a:rPr lang="en-US" altLang="zh-CN" sz="2400" b="1">
                <a:solidFill>
                  <a:schemeClr val="bg2"/>
                </a:solidFill>
              </a:rPr>
              <a:t>u)</a:t>
            </a:r>
            <a:r>
              <a:rPr lang="zh-CN" altLang="en-US" sz="2400" b="1">
                <a:solidFill>
                  <a:schemeClr val="bg2"/>
                </a:solidFill>
              </a:rPr>
              <a:t>用</a:t>
            </a:r>
            <a:r>
              <a:rPr lang="en-US" altLang="zh-CN" sz="2400" b="1">
                <a:solidFill>
                  <a:schemeClr val="bg2"/>
                </a:solidFill>
              </a:rPr>
              <a:t>(</a:t>
            </a:r>
            <a:r>
              <a:rPr lang="en-US" altLang="zh-CN" sz="2400" b="1">
                <a:solidFill>
                  <a:schemeClr val="bg2"/>
                </a:solidFill>
                <a:sym typeface="Symbol" pitchFamily="18" charset="2"/>
              </a:rPr>
              <a:t></a:t>
            </a:r>
            <a:r>
              <a:rPr lang="en-US" altLang="zh-CN" sz="2400" b="1">
                <a:solidFill>
                  <a:schemeClr val="bg2"/>
                </a:solidFill>
              </a:rPr>
              <a:t>u</a:t>
            </a:r>
            <a:r>
              <a:rPr lang="en-US" altLang="zh-CN" sz="2400" b="1" baseline="-25000">
                <a:solidFill>
                  <a:schemeClr val="bg2"/>
                </a:solidFill>
              </a:rPr>
              <a:t>1</a:t>
            </a:r>
            <a:r>
              <a:rPr lang="en-US" altLang="zh-CN" sz="2400" b="1">
                <a:solidFill>
                  <a:schemeClr val="bg2"/>
                </a:solidFill>
              </a:rPr>
              <a:t>)</a:t>
            </a:r>
            <a:r>
              <a:rPr lang="en-US" altLang="zh-CN" sz="2400" b="1">
                <a:solidFill>
                  <a:schemeClr val="bg2"/>
                </a:solidFill>
                <a:latin typeface="Times New Roman"/>
              </a:rPr>
              <a:t>…</a:t>
            </a:r>
            <a:r>
              <a:rPr lang="en-US" altLang="zh-CN" sz="2400" b="1">
                <a:solidFill>
                  <a:schemeClr val="bg2"/>
                </a:solidFill>
              </a:rPr>
              <a:t>(</a:t>
            </a:r>
            <a:r>
              <a:rPr lang="en-US" altLang="zh-CN" sz="2400" b="1">
                <a:solidFill>
                  <a:schemeClr val="bg2"/>
                </a:solidFill>
                <a:sym typeface="Symbol" pitchFamily="18" charset="2"/>
              </a:rPr>
              <a:t></a:t>
            </a:r>
            <a:r>
              <a:rPr lang="en-US" altLang="zh-CN" sz="2400" b="1">
                <a:solidFill>
                  <a:schemeClr val="bg2"/>
                </a:solidFill>
              </a:rPr>
              <a:t>u</a:t>
            </a:r>
            <a:r>
              <a:rPr lang="en-US" altLang="zh-CN" sz="2400" b="1" baseline="-25000">
                <a:solidFill>
                  <a:schemeClr val="bg2"/>
                </a:solidFill>
              </a:rPr>
              <a:t>m</a:t>
            </a:r>
            <a:r>
              <a:rPr lang="en-US" altLang="zh-CN" sz="2400" b="1">
                <a:solidFill>
                  <a:schemeClr val="bg2"/>
                </a:solidFill>
              </a:rPr>
              <a:t>) </a:t>
            </a:r>
            <a:r>
              <a:rPr lang="zh-CN" altLang="en-US" sz="2400" b="1">
                <a:solidFill>
                  <a:schemeClr val="bg2"/>
                </a:solidFill>
              </a:rPr>
              <a:t>替换，</a:t>
            </a:r>
          </a:p>
          <a:p>
            <a:pPr>
              <a:lnSpc>
                <a:spcPct val="150000"/>
              </a:lnSpc>
            </a:pPr>
            <a:r>
              <a:rPr lang="zh-CN" altLang="en-US" sz="2400" b="1">
                <a:solidFill>
                  <a:schemeClr val="bg2"/>
                </a:solidFill>
              </a:rPr>
              <a:t>       </a:t>
            </a:r>
            <a:r>
              <a:rPr lang="en-US" altLang="zh-CN" sz="2400" b="1">
                <a:solidFill>
                  <a:schemeClr val="bg2"/>
                </a:solidFill>
              </a:rPr>
              <a:t>(</a:t>
            </a:r>
            <a:r>
              <a:rPr lang="en-US" altLang="zh-CN" sz="2400" b="1">
                <a:solidFill>
                  <a:schemeClr val="bg2"/>
                </a:solidFill>
                <a:sym typeface="Symbol" pitchFamily="18" charset="2"/>
              </a:rPr>
              <a:t></a:t>
            </a:r>
            <a:r>
              <a:rPr lang="en-US" altLang="zh-CN" sz="2400" b="1">
                <a:solidFill>
                  <a:schemeClr val="bg2"/>
                </a:solidFill>
              </a:rPr>
              <a:t>u</a:t>
            </a:r>
            <a:r>
              <a:rPr lang="zh-CN" altLang="en-US" sz="2400" b="1">
                <a:solidFill>
                  <a:schemeClr val="bg2"/>
                </a:solidFill>
              </a:rPr>
              <a:t>）用（</a:t>
            </a:r>
            <a:r>
              <a:rPr lang="zh-CN" altLang="en-US" sz="2400" b="1">
                <a:solidFill>
                  <a:schemeClr val="bg2"/>
                </a:solidFill>
                <a:sym typeface="Symbol" pitchFamily="18" charset="2"/>
              </a:rPr>
              <a:t></a:t>
            </a:r>
            <a:r>
              <a:rPr lang="en-US" altLang="zh-CN" sz="2400" b="1">
                <a:solidFill>
                  <a:schemeClr val="bg2"/>
                </a:solidFill>
              </a:rPr>
              <a:t>u</a:t>
            </a:r>
            <a:r>
              <a:rPr lang="en-US" altLang="zh-CN" sz="2400" b="1" baseline="-25000">
                <a:solidFill>
                  <a:schemeClr val="bg2"/>
                </a:solidFill>
              </a:rPr>
              <a:t>1</a:t>
            </a:r>
            <a:r>
              <a:rPr lang="zh-CN" altLang="en-US" sz="2400" b="1">
                <a:solidFill>
                  <a:schemeClr val="bg2"/>
                </a:solidFill>
              </a:rPr>
              <a:t>）</a:t>
            </a:r>
            <a:r>
              <a:rPr lang="en-US" altLang="zh-CN" sz="2400" b="1">
                <a:solidFill>
                  <a:schemeClr val="bg2"/>
                </a:solidFill>
                <a:latin typeface="Times New Roman"/>
              </a:rPr>
              <a:t>…</a:t>
            </a:r>
            <a:r>
              <a:rPr lang="en-US" altLang="zh-CN" sz="2400" b="1">
                <a:solidFill>
                  <a:schemeClr val="bg2"/>
                </a:solidFill>
              </a:rPr>
              <a:t>(</a:t>
            </a:r>
            <a:r>
              <a:rPr lang="en-US" altLang="zh-CN" sz="2400" b="1">
                <a:solidFill>
                  <a:schemeClr val="bg2"/>
                </a:solidFill>
                <a:sym typeface="Symbol" pitchFamily="18" charset="2"/>
              </a:rPr>
              <a:t></a:t>
            </a:r>
            <a:r>
              <a:rPr lang="en-US" altLang="zh-CN" sz="2400" b="1">
                <a:solidFill>
                  <a:schemeClr val="bg2"/>
                </a:solidFill>
              </a:rPr>
              <a:t>u</a:t>
            </a:r>
            <a:r>
              <a:rPr lang="en-US" altLang="zh-CN" sz="2400" b="1" baseline="-25000">
                <a:solidFill>
                  <a:schemeClr val="bg2"/>
                </a:solidFill>
              </a:rPr>
              <a:t>m</a:t>
            </a:r>
            <a:r>
              <a:rPr lang="en-US" altLang="zh-CN" sz="2400" b="1">
                <a:solidFill>
                  <a:schemeClr val="bg2"/>
                </a:solidFill>
              </a:rPr>
              <a:t>)</a:t>
            </a:r>
            <a:r>
              <a:rPr lang="zh-CN" altLang="en-US" sz="2400" b="1">
                <a:solidFill>
                  <a:schemeClr val="bg2"/>
                </a:solidFill>
              </a:rPr>
              <a:t>替换。</a:t>
            </a:r>
          </a:p>
          <a:p>
            <a:pPr>
              <a:lnSpc>
                <a:spcPct val="150000"/>
              </a:lnSpc>
            </a:pPr>
            <a:r>
              <a:rPr lang="en-US" altLang="zh-CN" sz="2800" b="1">
                <a:solidFill>
                  <a:schemeClr val="bg2"/>
                </a:solidFill>
              </a:rPr>
              <a:t>3.</a:t>
            </a:r>
            <a:r>
              <a:rPr lang="zh-CN" altLang="en-US" sz="2800" b="1">
                <a:solidFill>
                  <a:schemeClr val="bg2"/>
                </a:solidFill>
              </a:rPr>
              <a:t>举例</a:t>
            </a:r>
          </a:p>
          <a:p>
            <a:pPr>
              <a:lnSpc>
                <a:spcPct val="150000"/>
              </a:lnSpc>
            </a:pPr>
            <a:endParaRPr lang="zh-CN" altLang="en-US" sz="2800" b="1">
              <a:solidFill>
                <a:schemeClr val="bg2"/>
              </a:solidFill>
              <a:cs typeface="Times New Roman" pitchFamily="18" charset="0"/>
            </a:endParaRPr>
          </a:p>
          <a:p>
            <a:pPr>
              <a:lnSpc>
                <a:spcPct val="150000"/>
              </a:lnSpc>
            </a:pPr>
            <a:r>
              <a:rPr lang="zh-CN" altLang="en-US" sz="2400" b="1">
                <a:solidFill>
                  <a:schemeClr val="bg2"/>
                </a:solidFill>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ChangeArrowheads="1"/>
          </p:cNvSpPr>
          <p:nvPr/>
        </p:nvSpPr>
        <p:spPr bwMode="auto">
          <a:xfrm>
            <a:off x="250825" y="404813"/>
            <a:ext cx="521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00000"/>
              </a:lnSpc>
              <a:spcBef>
                <a:spcPct val="0"/>
              </a:spcBef>
            </a:pPr>
            <a:r>
              <a:rPr lang="zh-CN" altLang="en-US" sz="2400" b="1">
                <a:solidFill>
                  <a:schemeClr val="bg2"/>
                </a:solidFill>
              </a:rPr>
              <a:t>例</a:t>
            </a:r>
            <a:r>
              <a:rPr lang="en-US" altLang="zh-CN" sz="2400" b="1">
                <a:solidFill>
                  <a:schemeClr val="bg2"/>
                </a:solidFill>
              </a:rPr>
              <a:t>:  </a:t>
            </a:r>
            <a:r>
              <a:rPr lang="zh-CN" altLang="en-US" sz="2400" b="1">
                <a:solidFill>
                  <a:schemeClr val="bg2"/>
                </a:solidFill>
              </a:rPr>
              <a:t>用域表达式形式表示下列查询：</a:t>
            </a:r>
          </a:p>
        </p:txBody>
      </p:sp>
      <p:sp>
        <p:nvSpPr>
          <p:cNvPr id="720899" name="Rectangle 3"/>
          <p:cNvSpPr>
            <a:spLocks noChangeArrowheads="1"/>
          </p:cNvSpPr>
          <p:nvPr/>
        </p:nvSpPr>
        <p:spPr bwMode="auto">
          <a:xfrm>
            <a:off x="323850" y="1052513"/>
            <a:ext cx="8312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00000"/>
              </a:lnSpc>
              <a:spcBef>
                <a:spcPct val="0"/>
              </a:spcBef>
            </a:pPr>
            <a:r>
              <a:rPr lang="en-US" altLang="zh-CN" sz="2400" b="1">
                <a:solidFill>
                  <a:schemeClr val="bg2"/>
                </a:solidFill>
              </a:rPr>
              <a:t>1.</a:t>
            </a:r>
            <a:r>
              <a:rPr lang="zh-CN" altLang="en-US" sz="2400" b="1">
                <a:solidFill>
                  <a:schemeClr val="bg2"/>
                </a:solidFill>
              </a:rPr>
              <a:t>检索供应零件给工程</a:t>
            </a:r>
            <a:r>
              <a:rPr lang="en-US" altLang="zh-CN" sz="2400" b="1">
                <a:solidFill>
                  <a:schemeClr val="bg2"/>
                </a:solidFill>
              </a:rPr>
              <a:t>J1</a:t>
            </a:r>
            <a:r>
              <a:rPr lang="zh-CN" altLang="en-US" sz="2400" b="1">
                <a:solidFill>
                  <a:schemeClr val="bg2"/>
                </a:solidFill>
              </a:rPr>
              <a:t>的供应商编号</a:t>
            </a:r>
            <a:r>
              <a:rPr lang="en-US" altLang="zh-CN" sz="2400" b="1">
                <a:solidFill>
                  <a:schemeClr val="bg2"/>
                </a:solidFill>
              </a:rPr>
              <a:t>SNO</a:t>
            </a:r>
            <a:r>
              <a:rPr lang="zh-CN" altLang="en-US" sz="2400" b="1">
                <a:solidFill>
                  <a:schemeClr val="bg2"/>
                </a:solidFill>
              </a:rPr>
              <a:t>和零件编号</a:t>
            </a:r>
            <a:r>
              <a:rPr lang="en-US" altLang="zh-CN" sz="2400" b="1">
                <a:solidFill>
                  <a:schemeClr val="bg2"/>
                </a:solidFill>
              </a:rPr>
              <a:t>PNO</a:t>
            </a:r>
            <a:r>
              <a:rPr lang="zh-CN" altLang="en-US" sz="2400" b="1">
                <a:solidFill>
                  <a:schemeClr val="bg2"/>
                </a:solidFill>
              </a:rPr>
              <a:t>。 </a:t>
            </a:r>
          </a:p>
        </p:txBody>
      </p:sp>
      <p:sp>
        <p:nvSpPr>
          <p:cNvPr id="720900" name="Rectangle 4"/>
          <p:cNvSpPr>
            <a:spLocks noChangeArrowheads="1"/>
          </p:cNvSpPr>
          <p:nvPr/>
        </p:nvSpPr>
        <p:spPr bwMode="auto">
          <a:xfrm>
            <a:off x="250825" y="1700213"/>
            <a:ext cx="86217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00000"/>
              </a:lnSpc>
              <a:spcBef>
                <a:spcPct val="0"/>
              </a:spcBef>
            </a:pPr>
            <a:r>
              <a:rPr lang="en-US" altLang="zh-CN" sz="2000" b="1">
                <a:solidFill>
                  <a:srgbClr val="660033"/>
                </a:solidFill>
              </a:rPr>
              <a:t>{t</a:t>
            </a:r>
            <a:r>
              <a:rPr lang="en-US" altLang="zh-CN" sz="2000" b="1" baseline="-25000">
                <a:solidFill>
                  <a:srgbClr val="660033"/>
                </a:solidFill>
              </a:rPr>
              <a:t>1</a:t>
            </a:r>
            <a:r>
              <a:rPr lang="en-US" altLang="zh-CN" sz="2000" b="1">
                <a:solidFill>
                  <a:srgbClr val="660033"/>
                </a:solidFill>
              </a:rPr>
              <a:t>t</a:t>
            </a:r>
            <a:r>
              <a:rPr lang="en-US" altLang="zh-CN" sz="2000" b="1" baseline="-25000">
                <a:solidFill>
                  <a:srgbClr val="660033"/>
                </a:solidFill>
              </a:rPr>
              <a:t>2</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u</a:t>
            </a:r>
            <a:r>
              <a:rPr lang="en-US" altLang="zh-CN" sz="2000" b="1" baseline="-25000">
                <a:solidFill>
                  <a:srgbClr val="660033"/>
                </a:solidFill>
              </a:rPr>
              <a:t>1</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u</a:t>
            </a:r>
            <a:r>
              <a:rPr lang="en-US" altLang="zh-CN" sz="2000" b="1" baseline="-25000">
                <a:solidFill>
                  <a:srgbClr val="660033"/>
                </a:solidFill>
              </a:rPr>
              <a:t>2</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u</a:t>
            </a:r>
            <a:r>
              <a:rPr lang="en-US" altLang="zh-CN" sz="2000" b="1" baseline="-25000">
                <a:solidFill>
                  <a:srgbClr val="660033"/>
                </a:solidFill>
              </a:rPr>
              <a:t>3</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u</a:t>
            </a:r>
            <a:r>
              <a:rPr lang="en-US" altLang="zh-CN" sz="2000" b="1" baseline="-25000">
                <a:solidFill>
                  <a:srgbClr val="660033"/>
                </a:solidFill>
              </a:rPr>
              <a:t>4</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u</a:t>
            </a:r>
            <a:r>
              <a:rPr lang="en-US" altLang="zh-CN" sz="2000" b="1" baseline="-25000">
                <a:solidFill>
                  <a:srgbClr val="660033"/>
                </a:solidFill>
              </a:rPr>
              <a:t>5</a:t>
            </a:r>
            <a:r>
              <a:rPr lang="en-US" altLang="zh-CN" sz="2000" b="1">
                <a:solidFill>
                  <a:srgbClr val="660033"/>
                </a:solidFill>
              </a:rPr>
              <a:t>)(SPJ(u</a:t>
            </a:r>
            <a:r>
              <a:rPr lang="en-US" altLang="zh-CN" sz="2000" b="1" baseline="-25000">
                <a:solidFill>
                  <a:srgbClr val="660033"/>
                </a:solidFill>
              </a:rPr>
              <a:t>1</a:t>
            </a:r>
            <a:r>
              <a:rPr lang="en-US" altLang="zh-CN" sz="2000" b="1">
                <a:solidFill>
                  <a:srgbClr val="660033"/>
                </a:solidFill>
              </a:rPr>
              <a:t>u</a:t>
            </a:r>
            <a:r>
              <a:rPr lang="en-US" altLang="zh-CN" sz="2000" b="1" baseline="-25000">
                <a:solidFill>
                  <a:srgbClr val="660033"/>
                </a:solidFill>
              </a:rPr>
              <a:t>2</a:t>
            </a:r>
            <a:r>
              <a:rPr lang="en-US" altLang="zh-CN" sz="2000" b="1">
                <a:solidFill>
                  <a:srgbClr val="660033"/>
                </a:solidFill>
              </a:rPr>
              <a:t>u</a:t>
            </a:r>
            <a:r>
              <a:rPr lang="en-US" altLang="zh-CN" sz="2000" b="1" baseline="-25000">
                <a:solidFill>
                  <a:srgbClr val="660033"/>
                </a:solidFill>
              </a:rPr>
              <a:t>3</a:t>
            </a:r>
            <a:r>
              <a:rPr lang="en-US" altLang="zh-CN" sz="2000" b="1">
                <a:solidFill>
                  <a:srgbClr val="660033"/>
                </a:solidFill>
              </a:rPr>
              <a:t>u</a:t>
            </a:r>
            <a:r>
              <a:rPr lang="en-US" altLang="zh-CN" sz="2000" b="1" baseline="-25000">
                <a:solidFill>
                  <a:srgbClr val="660033"/>
                </a:solidFill>
              </a:rPr>
              <a:t>4</a:t>
            </a:r>
            <a:r>
              <a:rPr lang="en-US" altLang="zh-CN" sz="2000" b="1">
                <a:solidFill>
                  <a:srgbClr val="660033"/>
                </a:solidFill>
              </a:rPr>
              <a:t>u</a:t>
            </a:r>
            <a:r>
              <a:rPr lang="en-US" altLang="zh-CN" sz="2000" b="1" baseline="-25000">
                <a:solidFill>
                  <a:srgbClr val="660033"/>
                </a:solidFill>
              </a:rPr>
              <a:t>5</a:t>
            </a:r>
            <a:r>
              <a:rPr lang="en-US" altLang="zh-CN" sz="2000" b="1">
                <a:solidFill>
                  <a:srgbClr val="660033"/>
                </a:solidFill>
              </a:rPr>
              <a:t>)</a:t>
            </a:r>
            <a:r>
              <a:rPr lang="en-US" altLang="zh-CN" sz="2000" b="1">
                <a:solidFill>
                  <a:srgbClr val="660033"/>
                </a:solidFill>
                <a:sym typeface="Symbol" pitchFamily="18" charset="2"/>
              </a:rPr>
              <a:t>∧u</a:t>
            </a:r>
            <a:r>
              <a:rPr lang="en-US" altLang="zh-CN" sz="2000" b="1" baseline="-25000">
                <a:solidFill>
                  <a:srgbClr val="660033"/>
                </a:solidFill>
                <a:sym typeface="Symbol" pitchFamily="18" charset="2"/>
              </a:rPr>
              <a:t>3</a:t>
            </a:r>
            <a:r>
              <a:rPr lang="en-US" altLang="zh-CN" sz="2000" b="1">
                <a:solidFill>
                  <a:srgbClr val="660033"/>
                </a:solidFill>
                <a:sym typeface="Symbol" pitchFamily="18" charset="2"/>
              </a:rPr>
              <a:t>=</a:t>
            </a:r>
            <a:r>
              <a:rPr lang="en-US" altLang="zh-CN" sz="2000" b="1">
                <a:solidFill>
                  <a:srgbClr val="660033"/>
                </a:solidFill>
                <a:latin typeface="Times New Roman"/>
                <a:sym typeface="Symbol" pitchFamily="18" charset="2"/>
              </a:rPr>
              <a:t>‘</a:t>
            </a:r>
            <a:r>
              <a:rPr lang="en-US" altLang="zh-CN" sz="2000" b="1">
                <a:solidFill>
                  <a:srgbClr val="660033"/>
                </a:solidFill>
                <a:sym typeface="Symbol" pitchFamily="18" charset="2"/>
              </a:rPr>
              <a:t>J1</a:t>
            </a:r>
            <a:r>
              <a:rPr lang="en-US" altLang="zh-CN" sz="2000" b="1">
                <a:solidFill>
                  <a:srgbClr val="660033"/>
                </a:solidFill>
                <a:latin typeface="Times New Roman"/>
                <a:sym typeface="Symbol" pitchFamily="18" charset="2"/>
              </a:rPr>
              <a:t>’</a:t>
            </a:r>
            <a:r>
              <a:rPr lang="en-US" altLang="zh-CN" sz="2000" b="1">
                <a:solidFill>
                  <a:srgbClr val="660033"/>
                </a:solidFill>
                <a:sym typeface="Symbol" pitchFamily="18" charset="2"/>
              </a:rPr>
              <a:t>∧t</a:t>
            </a:r>
            <a:r>
              <a:rPr lang="en-US" altLang="zh-CN" sz="2000" b="1" baseline="-25000">
                <a:solidFill>
                  <a:srgbClr val="660033"/>
                </a:solidFill>
                <a:sym typeface="Symbol" pitchFamily="18" charset="2"/>
              </a:rPr>
              <a:t>l</a:t>
            </a:r>
            <a:r>
              <a:rPr lang="en-US" altLang="zh-CN" sz="2000" b="1">
                <a:solidFill>
                  <a:srgbClr val="660033"/>
                </a:solidFill>
                <a:sym typeface="Symbol" pitchFamily="18" charset="2"/>
              </a:rPr>
              <a:t>=u</a:t>
            </a:r>
            <a:r>
              <a:rPr lang="en-US" altLang="zh-CN" sz="2000" b="1" baseline="-25000">
                <a:solidFill>
                  <a:srgbClr val="660033"/>
                </a:solidFill>
                <a:sym typeface="Symbol" pitchFamily="18" charset="2"/>
              </a:rPr>
              <a:t>1</a:t>
            </a:r>
            <a:r>
              <a:rPr lang="en-US" altLang="zh-CN" sz="2000" b="1">
                <a:solidFill>
                  <a:srgbClr val="660033"/>
                </a:solidFill>
                <a:sym typeface="Symbol" pitchFamily="18" charset="2"/>
              </a:rPr>
              <a:t>∧t</a:t>
            </a:r>
            <a:r>
              <a:rPr lang="en-US" altLang="zh-CN" sz="2000" b="1" baseline="-25000">
                <a:solidFill>
                  <a:srgbClr val="660033"/>
                </a:solidFill>
                <a:sym typeface="Symbol" pitchFamily="18" charset="2"/>
              </a:rPr>
              <a:t>2</a:t>
            </a:r>
            <a:r>
              <a:rPr lang="en-US" altLang="zh-CN" sz="2000" b="1">
                <a:solidFill>
                  <a:srgbClr val="660033"/>
                </a:solidFill>
                <a:sym typeface="Symbol" pitchFamily="18" charset="2"/>
              </a:rPr>
              <a:t>=u</a:t>
            </a:r>
            <a:r>
              <a:rPr lang="en-US" altLang="zh-CN" sz="2000" b="1" baseline="-25000">
                <a:solidFill>
                  <a:srgbClr val="660033"/>
                </a:solidFill>
                <a:sym typeface="Symbol" pitchFamily="18" charset="2"/>
              </a:rPr>
              <a:t>2</a:t>
            </a:r>
            <a:r>
              <a:rPr lang="en-US" altLang="zh-CN" sz="2000" b="1">
                <a:solidFill>
                  <a:srgbClr val="660033"/>
                </a:solidFill>
                <a:sym typeface="Symbol" pitchFamily="18" charset="2"/>
              </a:rPr>
              <a:t>)}</a:t>
            </a:r>
          </a:p>
        </p:txBody>
      </p:sp>
      <p:sp>
        <p:nvSpPr>
          <p:cNvPr id="720901" name="Rectangle 5"/>
          <p:cNvSpPr>
            <a:spLocks noChangeArrowheads="1"/>
          </p:cNvSpPr>
          <p:nvPr/>
        </p:nvSpPr>
        <p:spPr bwMode="auto">
          <a:xfrm>
            <a:off x="-180975" y="2924175"/>
            <a:ext cx="93027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indent="533400" algn="l"/>
            <a:r>
              <a:rPr lang="en-US" altLang="zh-CN" sz="2400" b="1">
                <a:solidFill>
                  <a:schemeClr val="bg2"/>
                </a:solidFill>
              </a:rPr>
              <a:t>2.</a:t>
            </a:r>
            <a:r>
              <a:rPr lang="zh-CN" altLang="en-US" sz="2400" b="1">
                <a:solidFill>
                  <a:schemeClr val="bg2"/>
                </a:solidFill>
              </a:rPr>
              <a:t>检索供应零件给工程</a:t>
            </a:r>
            <a:r>
              <a:rPr lang="en-US" altLang="zh-CN" sz="2400" b="1">
                <a:solidFill>
                  <a:schemeClr val="bg2"/>
                </a:solidFill>
              </a:rPr>
              <a:t>J1</a:t>
            </a:r>
            <a:r>
              <a:rPr lang="zh-CN" altLang="en-US" sz="2400" b="1">
                <a:solidFill>
                  <a:schemeClr val="bg2"/>
                </a:solidFill>
              </a:rPr>
              <a:t>，且零件编号为</a:t>
            </a:r>
            <a:r>
              <a:rPr lang="en-US" altLang="zh-CN" sz="2400" b="1">
                <a:solidFill>
                  <a:schemeClr val="bg2"/>
                </a:solidFill>
              </a:rPr>
              <a:t>P1</a:t>
            </a:r>
            <a:r>
              <a:rPr lang="zh-CN" altLang="en-US" sz="2400" b="1">
                <a:solidFill>
                  <a:schemeClr val="bg2"/>
                </a:solidFill>
              </a:rPr>
              <a:t>的供应商编号</a:t>
            </a:r>
            <a:r>
              <a:rPr lang="en-US" altLang="zh-CN" sz="2400" b="1">
                <a:solidFill>
                  <a:schemeClr val="bg2"/>
                </a:solidFill>
              </a:rPr>
              <a:t>SNO</a:t>
            </a:r>
            <a:r>
              <a:rPr lang="zh-CN" altLang="en-US" sz="2400" b="1">
                <a:solidFill>
                  <a:schemeClr val="bg2"/>
                </a:solidFill>
              </a:rPr>
              <a:t>。</a:t>
            </a:r>
            <a:r>
              <a:rPr lang="zh-CN" altLang="en-US" sz="2400"/>
              <a:t> </a:t>
            </a:r>
          </a:p>
        </p:txBody>
      </p:sp>
      <p:sp>
        <p:nvSpPr>
          <p:cNvPr id="720902" name="Rectangle 6"/>
          <p:cNvSpPr>
            <a:spLocks noChangeArrowheads="1"/>
          </p:cNvSpPr>
          <p:nvPr/>
        </p:nvSpPr>
        <p:spPr bwMode="auto">
          <a:xfrm>
            <a:off x="250825" y="3213100"/>
            <a:ext cx="889317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b="1">
                <a:solidFill>
                  <a:srgbClr val="660033"/>
                </a:solidFill>
              </a:rPr>
              <a:t>{t</a:t>
            </a:r>
            <a:r>
              <a:rPr lang="en-US" altLang="zh-CN" sz="2400" b="1" baseline="-25000">
                <a:solidFill>
                  <a:srgbClr val="660033"/>
                </a:solidFill>
              </a:rPr>
              <a:t>1</a:t>
            </a:r>
            <a:r>
              <a:rPr lang="en-US" altLang="zh-CN" sz="2400" b="1">
                <a:solidFill>
                  <a:srgbClr val="660033"/>
                </a:solidFill>
              </a:rPr>
              <a:t>|(</a:t>
            </a:r>
            <a:r>
              <a:rPr lang="en-US" altLang="zh-CN" sz="2400" b="1">
                <a:solidFill>
                  <a:srgbClr val="660033"/>
                </a:solidFill>
                <a:sym typeface="Symbol" pitchFamily="18" charset="2"/>
              </a:rPr>
              <a:t></a:t>
            </a:r>
            <a:r>
              <a:rPr lang="en-US" altLang="zh-CN" sz="2400" b="1">
                <a:solidFill>
                  <a:srgbClr val="660033"/>
                </a:solidFill>
              </a:rPr>
              <a:t>u</a:t>
            </a:r>
            <a:r>
              <a:rPr lang="en-US" altLang="zh-CN" sz="2400" b="1" baseline="-25000">
                <a:solidFill>
                  <a:srgbClr val="660033"/>
                </a:solidFill>
              </a:rPr>
              <a:t>4</a:t>
            </a:r>
            <a:r>
              <a:rPr lang="en-US" altLang="zh-CN" sz="2400" b="1">
                <a:solidFill>
                  <a:srgbClr val="660033"/>
                </a:solidFill>
              </a:rPr>
              <a:t>)(</a:t>
            </a:r>
            <a:r>
              <a:rPr lang="en-US" altLang="zh-CN" sz="2400" b="1">
                <a:solidFill>
                  <a:srgbClr val="660033"/>
                </a:solidFill>
                <a:sym typeface="Symbol" pitchFamily="18" charset="2"/>
              </a:rPr>
              <a:t></a:t>
            </a:r>
            <a:r>
              <a:rPr lang="en-US" altLang="zh-CN" sz="2400" b="1">
                <a:solidFill>
                  <a:srgbClr val="660033"/>
                </a:solidFill>
              </a:rPr>
              <a:t>u</a:t>
            </a:r>
            <a:r>
              <a:rPr lang="en-US" altLang="zh-CN" sz="2400" b="1" baseline="-25000">
                <a:solidFill>
                  <a:srgbClr val="660033"/>
                </a:solidFill>
              </a:rPr>
              <a:t>5</a:t>
            </a:r>
            <a:r>
              <a:rPr lang="en-US" altLang="zh-CN" sz="2400" b="1">
                <a:solidFill>
                  <a:srgbClr val="660033"/>
                </a:solidFill>
              </a:rPr>
              <a:t>)(</a:t>
            </a:r>
            <a:r>
              <a:rPr lang="en-US" altLang="zh-CN" sz="2400" b="1">
                <a:solidFill>
                  <a:srgbClr val="660033"/>
                </a:solidFill>
                <a:sym typeface="Symbol" pitchFamily="18" charset="2"/>
              </a:rPr>
              <a:t>SPJ(t</a:t>
            </a:r>
            <a:r>
              <a:rPr lang="en-US" altLang="zh-CN" sz="2400" b="1" baseline="-25000">
                <a:solidFill>
                  <a:srgbClr val="660033"/>
                </a:solidFill>
                <a:sym typeface="Symbol" pitchFamily="18" charset="2"/>
              </a:rPr>
              <a:t>1</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P1</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J1</a:t>
            </a:r>
            <a:r>
              <a:rPr lang="en-US" altLang="zh-CN" sz="2400" b="1">
                <a:solidFill>
                  <a:srgbClr val="660033"/>
                </a:solidFill>
                <a:latin typeface="Times New Roman"/>
                <a:sym typeface="Symbol" pitchFamily="18" charset="2"/>
              </a:rPr>
              <a:t>’</a:t>
            </a:r>
            <a:r>
              <a:rPr lang="en-US" altLang="zh-CN" sz="2400" b="1">
                <a:solidFill>
                  <a:srgbClr val="660033"/>
                </a:solidFill>
                <a:sym typeface="Symbol" pitchFamily="18" charset="2"/>
              </a:rPr>
              <a:t>u</a:t>
            </a:r>
            <a:r>
              <a:rPr lang="en-US" altLang="zh-CN" sz="2400" b="1" baseline="-25000">
                <a:solidFill>
                  <a:srgbClr val="660033"/>
                </a:solidFill>
                <a:sym typeface="Symbol" pitchFamily="18" charset="2"/>
              </a:rPr>
              <a:t>4</a:t>
            </a:r>
            <a:r>
              <a:rPr lang="en-US" altLang="zh-CN" sz="2400" b="1">
                <a:solidFill>
                  <a:srgbClr val="660033"/>
                </a:solidFill>
                <a:sym typeface="Symbol" pitchFamily="18" charset="2"/>
              </a:rPr>
              <a:t>u</a:t>
            </a:r>
            <a:r>
              <a:rPr lang="en-US" altLang="zh-CN" sz="2400" b="1" baseline="-25000">
                <a:solidFill>
                  <a:srgbClr val="660033"/>
                </a:solidFill>
                <a:sym typeface="Symbol" pitchFamily="18" charset="2"/>
              </a:rPr>
              <a:t>5</a:t>
            </a:r>
            <a:r>
              <a:rPr lang="en-US" altLang="zh-CN" sz="2400" b="1">
                <a:solidFill>
                  <a:srgbClr val="660033"/>
                </a:solidFill>
                <a:sym typeface="Symbol" pitchFamily="18" charset="2"/>
              </a:rPr>
              <a:t>)}</a:t>
            </a:r>
          </a:p>
        </p:txBody>
      </p:sp>
      <p:sp>
        <p:nvSpPr>
          <p:cNvPr id="720903" name="Rectangle 7"/>
          <p:cNvSpPr>
            <a:spLocks noChangeArrowheads="1"/>
          </p:cNvSpPr>
          <p:nvPr/>
        </p:nvSpPr>
        <p:spPr bwMode="auto">
          <a:xfrm>
            <a:off x="468313" y="5861050"/>
            <a:ext cx="8353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20000"/>
              </a:lnSpc>
            </a:pPr>
            <a:r>
              <a:rPr lang="en-US" altLang="zh-CN" sz="2000" b="1">
                <a:solidFill>
                  <a:srgbClr val="660033"/>
                </a:solidFill>
              </a:rPr>
              <a:t>{t</a:t>
            </a:r>
            <a:r>
              <a:rPr lang="en-US" altLang="zh-CN" sz="2000" b="1" baseline="-25000">
                <a:solidFill>
                  <a:srgbClr val="660033"/>
                </a:solidFill>
              </a:rPr>
              <a:t>1</a:t>
            </a:r>
            <a:r>
              <a:rPr lang="en-US" altLang="zh-CN" sz="2000" b="1">
                <a:solidFill>
                  <a:srgbClr val="660033"/>
                </a:solidFill>
              </a:rPr>
              <a:t>t</a:t>
            </a:r>
            <a:r>
              <a:rPr lang="en-US" altLang="zh-CN" sz="2000" b="1" baseline="-25000">
                <a:solidFill>
                  <a:srgbClr val="660033"/>
                </a:solidFill>
              </a:rPr>
              <a:t>2</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u</a:t>
            </a:r>
            <a:r>
              <a:rPr lang="en-US" altLang="zh-CN" sz="2000" b="1" baseline="-25000">
                <a:solidFill>
                  <a:srgbClr val="660033"/>
                </a:solidFill>
              </a:rPr>
              <a:t>3</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u</a:t>
            </a:r>
            <a:r>
              <a:rPr lang="en-US" altLang="zh-CN" sz="2000" b="1" baseline="-25000">
                <a:solidFill>
                  <a:srgbClr val="660033"/>
                </a:solidFill>
              </a:rPr>
              <a:t>4</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v</a:t>
            </a:r>
            <a:r>
              <a:rPr lang="en-US" altLang="zh-CN" sz="2000" b="1" baseline="-25000">
                <a:solidFill>
                  <a:srgbClr val="660033"/>
                </a:solidFill>
              </a:rPr>
              <a:t>1</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v</a:t>
            </a:r>
            <a:r>
              <a:rPr lang="en-US" altLang="zh-CN" sz="2000" b="1" baseline="-25000">
                <a:solidFill>
                  <a:srgbClr val="660033"/>
                </a:solidFill>
              </a:rPr>
              <a:t>4</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v</a:t>
            </a:r>
            <a:r>
              <a:rPr lang="en-US" altLang="zh-CN" sz="2000" b="1" baseline="-25000">
                <a:solidFill>
                  <a:srgbClr val="660033"/>
                </a:solidFill>
              </a:rPr>
              <a:t>5</a:t>
            </a:r>
            <a:r>
              <a:rPr lang="en-US" altLang="zh-CN" sz="2000" b="1">
                <a:solidFill>
                  <a:srgbClr val="660033"/>
                </a:solidFill>
              </a:rPr>
              <a:t>) (J(t</a:t>
            </a:r>
            <a:r>
              <a:rPr lang="en-US" altLang="zh-CN" sz="2000" b="1" baseline="-25000">
                <a:solidFill>
                  <a:srgbClr val="660033"/>
                </a:solidFill>
              </a:rPr>
              <a:t>1</a:t>
            </a:r>
            <a:r>
              <a:rPr lang="en-US" altLang="zh-CN" sz="2000" b="1">
                <a:solidFill>
                  <a:srgbClr val="660033"/>
                </a:solidFill>
              </a:rPr>
              <a:t>t</a:t>
            </a:r>
            <a:r>
              <a:rPr lang="en-US" altLang="zh-CN" sz="2000" b="1" baseline="-25000">
                <a:solidFill>
                  <a:srgbClr val="660033"/>
                </a:solidFill>
              </a:rPr>
              <a:t>2</a:t>
            </a:r>
            <a:r>
              <a:rPr lang="en-US" altLang="zh-CN" sz="2000" b="1">
                <a:solidFill>
                  <a:srgbClr val="660033"/>
                </a:solidFill>
              </a:rPr>
              <a:t>u</a:t>
            </a:r>
            <a:r>
              <a:rPr lang="en-US" altLang="zh-CN" sz="2000" b="1" baseline="-25000">
                <a:solidFill>
                  <a:srgbClr val="660033"/>
                </a:solidFill>
              </a:rPr>
              <a:t>3</a:t>
            </a:r>
            <a:r>
              <a:rPr lang="en-US" altLang="zh-CN" sz="2000" b="1">
                <a:solidFill>
                  <a:srgbClr val="660033"/>
                </a:solidFill>
              </a:rPr>
              <a:t>u</a:t>
            </a:r>
            <a:r>
              <a:rPr lang="en-US" altLang="zh-CN" sz="2000" b="1" baseline="-25000">
                <a:solidFill>
                  <a:srgbClr val="660033"/>
                </a:solidFill>
              </a:rPr>
              <a:t>4</a:t>
            </a:r>
            <a:r>
              <a:rPr lang="en-US" altLang="zh-CN" sz="2000" b="1">
                <a:solidFill>
                  <a:srgbClr val="660033"/>
                </a:solidFill>
              </a:rPr>
              <a:t>)</a:t>
            </a:r>
            <a:r>
              <a:rPr lang="en-US" altLang="zh-CN" sz="2000" b="1">
                <a:solidFill>
                  <a:srgbClr val="660033"/>
                </a:solidFill>
                <a:sym typeface="Symbol" pitchFamily="18" charset="2"/>
              </a:rPr>
              <a:t>∧SPJ(v</a:t>
            </a:r>
            <a:r>
              <a:rPr lang="en-US" altLang="zh-CN" sz="2000" b="1" baseline="-25000">
                <a:solidFill>
                  <a:srgbClr val="660033"/>
                </a:solidFill>
                <a:sym typeface="Symbol" pitchFamily="18" charset="2"/>
              </a:rPr>
              <a:t>1</a:t>
            </a:r>
            <a:r>
              <a:rPr lang="en-US" altLang="zh-CN" sz="2000" b="1">
                <a:solidFill>
                  <a:srgbClr val="660033"/>
                </a:solidFill>
                <a:latin typeface="Times New Roman"/>
                <a:sym typeface="Symbol" pitchFamily="18" charset="2"/>
              </a:rPr>
              <a:t>’</a:t>
            </a:r>
            <a:r>
              <a:rPr lang="en-US" altLang="zh-CN" sz="2000" b="1">
                <a:solidFill>
                  <a:srgbClr val="660033"/>
                </a:solidFill>
                <a:sym typeface="Symbol" pitchFamily="18" charset="2"/>
              </a:rPr>
              <a:t>P3</a:t>
            </a:r>
            <a:r>
              <a:rPr lang="en-US" altLang="zh-CN" sz="2000" b="1">
                <a:solidFill>
                  <a:srgbClr val="660033"/>
                </a:solidFill>
                <a:latin typeface="Times New Roman"/>
                <a:sym typeface="Symbol" pitchFamily="18" charset="2"/>
              </a:rPr>
              <a:t>’</a:t>
            </a:r>
            <a:r>
              <a:rPr lang="en-US" altLang="zh-CN" sz="2000" b="1">
                <a:solidFill>
                  <a:srgbClr val="660033"/>
                </a:solidFill>
                <a:sym typeface="Symbol" pitchFamily="18" charset="2"/>
              </a:rPr>
              <a:t>t</a:t>
            </a:r>
            <a:r>
              <a:rPr lang="en-US" altLang="zh-CN" sz="2000" b="1" baseline="-25000">
                <a:solidFill>
                  <a:srgbClr val="660033"/>
                </a:solidFill>
                <a:sym typeface="Symbol" pitchFamily="18" charset="2"/>
              </a:rPr>
              <a:t>1</a:t>
            </a:r>
            <a:r>
              <a:rPr lang="en-US" altLang="zh-CN" sz="2000" b="1">
                <a:solidFill>
                  <a:srgbClr val="660033"/>
                </a:solidFill>
                <a:sym typeface="Symbol" pitchFamily="18" charset="2"/>
              </a:rPr>
              <a:t>v</a:t>
            </a:r>
            <a:r>
              <a:rPr lang="en-US" altLang="zh-CN" sz="2000" b="1" baseline="-25000">
                <a:solidFill>
                  <a:srgbClr val="660033"/>
                </a:solidFill>
                <a:sym typeface="Symbol" pitchFamily="18" charset="2"/>
              </a:rPr>
              <a:t>4</a:t>
            </a:r>
            <a:r>
              <a:rPr lang="en-US" altLang="zh-CN" sz="2000" b="1">
                <a:solidFill>
                  <a:srgbClr val="660033"/>
                </a:solidFill>
                <a:sym typeface="Symbol" pitchFamily="18" charset="2"/>
              </a:rPr>
              <a:t>v</a:t>
            </a:r>
            <a:r>
              <a:rPr lang="en-US" altLang="zh-CN" sz="2000" b="1" baseline="-25000">
                <a:solidFill>
                  <a:srgbClr val="660033"/>
                </a:solidFill>
                <a:sym typeface="Symbol" pitchFamily="18" charset="2"/>
              </a:rPr>
              <a:t>5</a:t>
            </a:r>
            <a:r>
              <a:rPr lang="en-US" altLang="zh-CN" sz="2000" b="1">
                <a:solidFill>
                  <a:srgbClr val="660033"/>
                </a:solidFill>
                <a:sym typeface="Symbol" pitchFamily="18" charset="2"/>
              </a:rPr>
              <a:t>))}</a:t>
            </a:r>
          </a:p>
        </p:txBody>
      </p:sp>
      <p:sp>
        <p:nvSpPr>
          <p:cNvPr id="720904" name="Rectangle 8"/>
          <p:cNvSpPr>
            <a:spLocks noChangeArrowheads="1"/>
          </p:cNvSpPr>
          <p:nvPr/>
        </p:nvSpPr>
        <p:spPr bwMode="auto">
          <a:xfrm>
            <a:off x="395288" y="4124325"/>
            <a:ext cx="82804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400" b="1">
                <a:solidFill>
                  <a:schemeClr val="bg2"/>
                </a:solidFill>
              </a:rPr>
              <a:t>3.</a:t>
            </a:r>
            <a:r>
              <a:rPr lang="zh-CN" altLang="en-US" sz="2400" b="1">
                <a:solidFill>
                  <a:schemeClr val="bg2"/>
                </a:solidFill>
              </a:rPr>
              <a:t>检索使用了编号为</a:t>
            </a:r>
            <a:r>
              <a:rPr lang="en-US" altLang="zh-CN" sz="2400" b="1">
                <a:solidFill>
                  <a:schemeClr val="bg2"/>
                </a:solidFill>
              </a:rPr>
              <a:t>P3</a:t>
            </a:r>
            <a:r>
              <a:rPr lang="zh-CN" altLang="en-US" sz="2400" b="1">
                <a:solidFill>
                  <a:schemeClr val="bg2"/>
                </a:solidFill>
              </a:rPr>
              <a:t>零件的工程编号和名称。</a:t>
            </a:r>
          </a:p>
        </p:txBody>
      </p:sp>
      <p:sp>
        <p:nvSpPr>
          <p:cNvPr id="720905" name="Rectangle 9"/>
          <p:cNvSpPr>
            <a:spLocks noChangeArrowheads="1"/>
          </p:cNvSpPr>
          <p:nvPr/>
        </p:nvSpPr>
        <p:spPr bwMode="auto">
          <a:xfrm>
            <a:off x="250825" y="2246313"/>
            <a:ext cx="5651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00000"/>
              </a:lnSpc>
              <a:spcBef>
                <a:spcPct val="0"/>
              </a:spcBef>
            </a:pPr>
            <a:r>
              <a:rPr lang="en-US" altLang="zh-CN" sz="2400" b="1">
                <a:solidFill>
                  <a:srgbClr val="660033"/>
                </a:solidFill>
              </a:rPr>
              <a:t>{t</a:t>
            </a:r>
            <a:r>
              <a:rPr lang="en-US" altLang="zh-CN" sz="2400" b="1" baseline="-25000">
                <a:solidFill>
                  <a:srgbClr val="660033"/>
                </a:solidFill>
              </a:rPr>
              <a:t>1</a:t>
            </a:r>
            <a:r>
              <a:rPr lang="en-US" altLang="zh-CN" sz="2400" b="1">
                <a:solidFill>
                  <a:srgbClr val="660033"/>
                </a:solidFill>
              </a:rPr>
              <a:t>t</a:t>
            </a:r>
            <a:r>
              <a:rPr lang="en-US" altLang="zh-CN" sz="2400" b="1" baseline="-25000">
                <a:solidFill>
                  <a:srgbClr val="660033"/>
                </a:solidFill>
              </a:rPr>
              <a:t>2</a:t>
            </a:r>
            <a:r>
              <a:rPr lang="en-US" altLang="zh-CN" sz="2400" b="1">
                <a:solidFill>
                  <a:srgbClr val="660033"/>
                </a:solidFill>
              </a:rPr>
              <a:t>|(</a:t>
            </a:r>
            <a:r>
              <a:rPr lang="en-US" altLang="zh-CN" sz="2400" b="1">
                <a:solidFill>
                  <a:srgbClr val="660033"/>
                </a:solidFill>
                <a:sym typeface="Symbol" pitchFamily="18" charset="2"/>
              </a:rPr>
              <a:t></a:t>
            </a:r>
            <a:r>
              <a:rPr lang="en-US" altLang="zh-CN" sz="2400" b="1">
                <a:solidFill>
                  <a:srgbClr val="660033"/>
                </a:solidFill>
              </a:rPr>
              <a:t>u</a:t>
            </a:r>
            <a:r>
              <a:rPr lang="en-US" altLang="zh-CN" sz="2400" b="1" baseline="-25000">
                <a:solidFill>
                  <a:srgbClr val="660033"/>
                </a:solidFill>
              </a:rPr>
              <a:t>4</a:t>
            </a:r>
            <a:r>
              <a:rPr lang="en-US" altLang="zh-CN" sz="2400" b="1">
                <a:solidFill>
                  <a:srgbClr val="660033"/>
                </a:solidFill>
              </a:rPr>
              <a:t>)(</a:t>
            </a:r>
            <a:r>
              <a:rPr lang="en-US" altLang="zh-CN" sz="2400" b="1">
                <a:solidFill>
                  <a:srgbClr val="660033"/>
                </a:solidFill>
                <a:sym typeface="Symbol" pitchFamily="18" charset="2"/>
              </a:rPr>
              <a:t></a:t>
            </a:r>
            <a:r>
              <a:rPr lang="en-US" altLang="zh-CN" sz="2400" b="1">
                <a:solidFill>
                  <a:srgbClr val="660033"/>
                </a:solidFill>
              </a:rPr>
              <a:t>u</a:t>
            </a:r>
            <a:r>
              <a:rPr lang="en-US" altLang="zh-CN" sz="2400" b="1" baseline="-25000">
                <a:solidFill>
                  <a:srgbClr val="660033"/>
                </a:solidFill>
              </a:rPr>
              <a:t>5</a:t>
            </a:r>
            <a:r>
              <a:rPr lang="en-US" altLang="zh-CN" sz="2400" b="1">
                <a:solidFill>
                  <a:srgbClr val="660033"/>
                </a:solidFill>
              </a:rPr>
              <a:t>)(SPJ(t</a:t>
            </a:r>
            <a:r>
              <a:rPr lang="en-US" altLang="zh-CN" sz="2400" b="1" baseline="-25000">
                <a:solidFill>
                  <a:srgbClr val="660033"/>
                </a:solidFill>
              </a:rPr>
              <a:t>1</a:t>
            </a:r>
            <a:r>
              <a:rPr lang="en-US" altLang="zh-CN" sz="2400" b="1">
                <a:solidFill>
                  <a:srgbClr val="660033"/>
                </a:solidFill>
              </a:rPr>
              <a:t>t</a:t>
            </a:r>
            <a:r>
              <a:rPr lang="en-US" altLang="zh-CN" sz="2400" b="1" baseline="-25000">
                <a:solidFill>
                  <a:srgbClr val="660033"/>
                </a:solidFill>
              </a:rPr>
              <a:t>2</a:t>
            </a:r>
            <a:r>
              <a:rPr lang="en-US" altLang="zh-CN" sz="2400" b="1">
                <a:solidFill>
                  <a:srgbClr val="660033"/>
                </a:solidFill>
              </a:rPr>
              <a:t>’J1’u</a:t>
            </a:r>
            <a:r>
              <a:rPr lang="en-US" altLang="zh-CN" sz="2400" b="1" baseline="-25000">
                <a:solidFill>
                  <a:srgbClr val="660033"/>
                </a:solidFill>
              </a:rPr>
              <a:t>4</a:t>
            </a:r>
            <a:r>
              <a:rPr lang="en-US" altLang="zh-CN" sz="2400" b="1">
                <a:solidFill>
                  <a:srgbClr val="660033"/>
                </a:solidFill>
              </a:rPr>
              <a:t>u</a:t>
            </a:r>
            <a:r>
              <a:rPr lang="en-US" altLang="zh-CN" sz="2400" b="1" baseline="-25000">
                <a:solidFill>
                  <a:srgbClr val="660033"/>
                </a:solidFill>
              </a:rPr>
              <a:t>5</a:t>
            </a:r>
            <a:r>
              <a:rPr lang="en-US" altLang="zh-CN" sz="2400" b="1">
                <a:solidFill>
                  <a:srgbClr val="660033"/>
                </a:solidFill>
              </a:rPr>
              <a:t>)</a:t>
            </a:r>
            <a:r>
              <a:rPr lang="en-US" altLang="zh-CN" sz="2400" b="1">
                <a:solidFill>
                  <a:srgbClr val="660033"/>
                </a:solidFill>
                <a:sym typeface="Symbol" pitchFamily="18" charset="2"/>
              </a:rPr>
              <a:t>)}</a:t>
            </a:r>
          </a:p>
        </p:txBody>
      </p:sp>
      <p:sp>
        <p:nvSpPr>
          <p:cNvPr id="720907" name="Rectangle 11"/>
          <p:cNvSpPr>
            <a:spLocks noChangeArrowheads="1"/>
          </p:cNvSpPr>
          <p:nvPr/>
        </p:nvSpPr>
        <p:spPr bwMode="auto">
          <a:xfrm>
            <a:off x="468313" y="4694238"/>
            <a:ext cx="83534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20000"/>
              </a:lnSpc>
            </a:pPr>
            <a:r>
              <a:rPr lang="en-US" altLang="zh-CN" sz="2000" b="1">
                <a:solidFill>
                  <a:srgbClr val="660033"/>
                </a:solidFill>
              </a:rPr>
              <a:t>{t</a:t>
            </a:r>
            <a:r>
              <a:rPr lang="en-US" altLang="zh-CN" sz="2000" b="1" baseline="-25000">
                <a:solidFill>
                  <a:srgbClr val="660033"/>
                </a:solidFill>
              </a:rPr>
              <a:t>1</a:t>
            </a:r>
            <a:r>
              <a:rPr lang="en-US" altLang="zh-CN" sz="2000" b="1">
                <a:solidFill>
                  <a:srgbClr val="660033"/>
                </a:solidFill>
              </a:rPr>
              <a:t>t</a:t>
            </a:r>
            <a:r>
              <a:rPr lang="en-US" altLang="zh-CN" sz="2000" b="1" baseline="-25000">
                <a:solidFill>
                  <a:srgbClr val="660033"/>
                </a:solidFill>
              </a:rPr>
              <a:t>2</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u</a:t>
            </a:r>
            <a:r>
              <a:rPr lang="en-US" altLang="zh-CN" sz="2000" b="1" baseline="-25000">
                <a:solidFill>
                  <a:srgbClr val="660033"/>
                </a:solidFill>
              </a:rPr>
              <a:t>1</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u</a:t>
            </a:r>
            <a:r>
              <a:rPr lang="en-US" altLang="zh-CN" sz="2000" b="1" baseline="-25000">
                <a:solidFill>
                  <a:srgbClr val="660033"/>
                </a:solidFill>
              </a:rPr>
              <a:t>2</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u</a:t>
            </a:r>
            <a:r>
              <a:rPr lang="en-US" altLang="zh-CN" sz="2000" b="1" baseline="-25000">
                <a:solidFill>
                  <a:srgbClr val="660033"/>
                </a:solidFill>
              </a:rPr>
              <a:t>3</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u</a:t>
            </a:r>
            <a:r>
              <a:rPr lang="en-US" altLang="zh-CN" sz="2000" b="1" baseline="-25000">
                <a:solidFill>
                  <a:srgbClr val="660033"/>
                </a:solidFill>
              </a:rPr>
              <a:t>4</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v</a:t>
            </a:r>
            <a:r>
              <a:rPr lang="en-US" altLang="zh-CN" sz="2000" b="1" baseline="-25000">
                <a:solidFill>
                  <a:srgbClr val="660033"/>
                </a:solidFill>
              </a:rPr>
              <a:t>1</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v</a:t>
            </a:r>
            <a:r>
              <a:rPr lang="en-US" altLang="zh-CN" sz="2000" b="1" baseline="-25000">
                <a:solidFill>
                  <a:srgbClr val="660033"/>
                </a:solidFill>
              </a:rPr>
              <a:t>2</a:t>
            </a:r>
            <a:r>
              <a:rPr lang="en-US" altLang="zh-CN" sz="2000" b="1">
                <a:solidFill>
                  <a:srgbClr val="660033"/>
                </a:solidFill>
              </a:rPr>
              <a:t>)(</a:t>
            </a:r>
            <a:r>
              <a:rPr lang="en-US" altLang="zh-CN" sz="2000" b="1">
                <a:solidFill>
                  <a:srgbClr val="660033"/>
                </a:solidFill>
                <a:sym typeface="Symbol" pitchFamily="18" charset="2"/>
              </a:rPr>
              <a:t>v</a:t>
            </a:r>
            <a:r>
              <a:rPr lang="en-US" altLang="zh-CN" sz="2000" b="1" baseline="-25000">
                <a:solidFill>
                  <a:srgbClr val="660033"/>
                </a:solidFill>
                <a:sym typeface="Symbol" pitchFamily="18" charset="2"/>
              </a:rPr>
              <a:t>3</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v</a:t>
            </a:r>
            <a:r>
              <a:rPr lang="en-US" altLang="zh-CN" sz="2000" b="1" baseline="-25000">
                <a:solidFill>
                  <a:srgbClr val="660033"/>
                </a:solidFill>
              </a:rPr>
              <a:t>4</a:t>
            </a:r>
            <a:r>
              <a:rPr lang="en-US" altLang="zh-CN" sz="2000" b="1">
                <a:solidFill>
                  <a:srgbClr val="660033"/>
                </a:solidFill>
              </a:rPr>
              <a:t>)(</a:t>
            </a:r>
            <a:r>
              <a:rPr lang="en-US" altLang="zh-CN" sz="2000" b="1">
                <a:solidFill>
                  <a:srgbClr val="660033"/>
                </a:solidFill>
                <a:sym typeface="Symbol" pitchFamily="18" charset="2"/>
              </a:rPr>
              <a:t></a:t>
            </a:r>
            <a:r>
              <a:rPr lang="en-US" altLang="zh-CN" sz="2000" b="1">
                <a:solidFill>
                  <a:srgbClr val="660033"/>
                </a:solidFill>
              </a:rPr>
              <a:t>v</a:t>
            </a:r>
            <a:r>
              <a:rPr lang="en-US" altLang="zh-CN" sz="2000" b="1" baseline="-25000">
                <a:solidFill>
                  <a:srgbClr val="660033"/>
                </a:solidFill>
              </a:rPr>
              <a:t>5</a:t>
            </a:r>
            <a:r>
              <a:rPr lang="en-US" altLang="zh-CN" sz="2000" b="1">
                <a:solidFill>
                  <a:srgbClr val="660033"/>
                </a:solidFill>
              </a:rPr>
              <a:t>) (J(u</a:t>
            </a:r>
            <a:r>
              <a:rPr lang="en-US" altLang="zh-CN" sz="2000" b="1" baseline="-25000">
                <a:solidFill>
                  <a:srgbClr val="660033"/>
                </a:solidFill>
              </a:rPr>
              <a:t>1</a:t>
            </a:r>
            <a:r>
              <a:rPr lang="en-US" altLang="zh-CN" sz="2000" b="1">
                <a:solidFill>
                  <a:srgbClr val="660033"/>
                </a:solidFill>
              </a:rPr>
              <a:t>u</a:t>
            </a:r>
            <a:r>
              <a:rPr lang="en-US" altLang="zh-CN" sz="2000" b="1" baseline="-25000">
                <a:solidFill>
                  <a:srgbClr val="660033"/>
                </a:solidFill>
              </a:rPr>
              <a:t>2</a:t>
            </a:r>
            <a:r>
              <a:rPr lang="en-US" altLang="zh-CN" sz="2000" b="1">
                <a:solidFill>
                  <a:srgbClr val="660033"/>
                </a:solidFill>
              </a:rPr>
              <a:t>u</a:t>
            </a:r>
            <a:r>
              <a:rPr lang="en-US" altLang="zh-CN" sz="2000" b="1" baseline="-25000">
                <a:solidFill>
                  <a:srgbClr val="660033"/>
                </a:solidFill>
              </a:rPr>
              <a:t>3</a:t>
            </a:r>
            <a:r>
              <a:rPr lang="en-US" altLang="zh-CN" sz="2000" b="1">
                <a:solidFill>
                  <a:srgbClr val="660033"/>
                </a:solidFill>
              </a:rPr>
              <a:t>u</a:t>
            </a:r>
            <a:r>
              <a:rPr lang="en-US" altLang="zh-CN" sz="2000" b="1" baseline="-25000">
                <a:solidFill>
                  <a:srgbClr val="660033"/>
                </a:solidFill>
              </a:rPr>
              <a:t>4</a:t>
            </a:r>
            <a:r>
              <a:rPr lang="en-US" altLang="zh-CN" sz="2000" b="1">
                <a:solidFill>
                  <a:srgbClr val="660033"/>
                </a:solidFill>
              </a:rPr>
              <a:t>)</a:t>
            </a:r>
            <a:r>
              <a:rPr lang="en-US" altLang="zh-CN" sz="2000" b="1">
                <a:solidFill>
                  <a:srgbClr val="660033"/>
                </a:solidFill>
                <a:sym typeface="Symbol" pitchFamily="18" charset="2"/>
              </a:rPr>
              <a:t>∧SPJ(v</a:t>
            </a:r>
            <a:r>
              <a:rPr lang="en-US" altLang="zh-CN" sz="2000" b="1" baseline="-25000">
                <a:solidFill>
                  <a:srgbClr val="660033"/>
                </a:solidFill>
                <a:sym typeface="Symbol" pitchFamily="18" charset="2"/>
              </a:rPr>
              <a:t>1</a:t>
            </a:r>
            <a:r>
              <a:rPr lang="en-US" altLang="zh-CN" sz="2000" b="1">
                <a:solidFill>
                  <a:srgbClr val="660033"/>
                </a:solidFill>
                <a:sym typeface="Symbol" pitchFamily="18" charset="2"/>
              </a:rPr>
              <a:t>v</a:t>
            </a:r>
            <a:r>
              <a:rPr lang="en-US" altLang="zh-CN" sz="2000" b="1" baseline="-25000">
                <a:solidFill>
                  <a:srgbClr val="660033"/>
                </a:solidFill>
                <a:sym typeface="Symbol" pitchFamily="18" charset="2"/>
              </a:rPr>
              <a:t>2</a:t>
            </a:r>
            <a:r>
              <a:rPr lang="en-US" altLang="zh-CN" sz="2000" b="1">
                <a:solidFill>
                  <a:srgbClr val="660033"/>
                </a:solidFill>
                <a:sym typeface="Symbol" pitchFamily="18" charset="2"/>
              </a:rPr>
              <a:t>v</a:t>
            </a:r>
            <a:r>
              <a:rPr lang="en-US" altLang="zh-CN" sz="2000" b="1" baseline="-25000">
                <a:solidFill>
                  <a:srgbClr val="660033"/>
                </a:solidFill>
                <a:sym typeface="Symbol" pitchFamily="18" charset="2"/>
              </a:rPr>
              <a:t>3</a:t>
            </a:r>
            <a:r>
              <a:rPr lang="en-US" altLang="zh-CN" sz="2000" b="1">
                <a:solidFill>
                  <a:srgbClr val="660033"/>
                </a:solidFill>
                <a:sym typeface="Symbol" pitchFamily="18" charset="2"/>
              </a:rPr>
              <a:t>v</a:t>
            </a:r>
            <a:r>
              <a:rPr lang="en-US" altLang="zh-CN" sz="2000" b="1" baseline="-25000">
                <a:solidFill>
                  <a:srgbClr val="660033"/>
                </a:solidFill>
                <a:sym typeface="Symbol" pitchFamily="18" charset="2"/>
              </a:rPr>
              <a:t>4</a:t>
            </a:r>
            <a:r>
              <a:rPr lang="en-US" altLang="zh-CN" sz="2000" b="1">
                <a:solidFill>
                  <a:srgbClr val="660033"/>
                </a:solidFill>
                <a:sym typeface="Symbol" pitchFamily="18" charset="2"/>
              </a:rPr>
              <a:t>v</a:t>
            </a:r>
            <a:r>
              <a:rPr lang="en-US" altLang="zh-CN" sz="2000" b="1" baseline="-25000">
                <a:solidFill>
                  <a:srgbClr val="660033"/>
                </a:solidFill>
                <a:sym typeface="Symbol" pitchFamily="18" charset="2"/>
              </a:rPr>
              <a:t>5</a:t>
            </a:r>
            <a:r>
              <a:rPr lang="en-US" altLang="zh-CN" sz="2000" b="1">
                <a:solidFill>
                  <a:srgbClr val="660033"/>
                </a:solidFill>
                <a:sym typeface="Symbol" pitchFamily="18" charset="2"/>
              </a:rPr>
              <a:t>)∧v</a:t>
            </a:r>
            <a:r>
              <a:rPr lang="en-US" altLang="zh-CN" sz="2000" b="1" baseline="-25000">
                <a:solidFill>
                  <a:srgbClr val="660033"/>
                </a:solidFill>
                <a:sym typeface="Symbol" pitchFamily="18" charset="2"/>
              </a:rPr>
              <a:t>2</a:t>
            </a:r>
            <a:r>
              <a:rPr lang="en-US" altLang="zh-CN" sz="2000" b="1">
                <a:solidFill>
                  <a:srgbClr val="660033"/>
                </a:solidFill>
                <a:sym typeface="Symbol" pitchFamily="18" charset="2"/>
              </a:rPr>
              <a:t>=</a:t>
            </a:r>
            <a:r>
              <a:rPr lang="en-US" altLang="zh-CN" sz="2000" b="1">
                <a:solidFill>
                  <a:srgbClr val="660033"/>
                </a:solidFill>
                <a:latin typeface="Times New Roman"/>
                <a:sym typeface="Symbol" pitchFamily="18" charset="2"/>
              </a:rPr>
              <a:t>‘</a:t>
            </a:r>
            <a:r>
              <a:rPr lang="en-US" altLang="zh-CN" sz="2000" b="1">
                <a:solidFill>
                  <a:srgbClr val="660033"/>
                </a:solidFill>
                <a:sym typeface="Symbol" pitchFamily="18" charset="2"/>
              </a:rPr>
              <a:t>P3</a:t>
            </a:r>
            <a:r>
              <a:rPr lang="en-US" altLang="zh-CN" sz="2000" b="1">
                <a:solidFill>
                  <a:srgbClr val="660033"/>
                </a:solidFill>
                <a:latin typeface="Times New Roman"/>
                <a:sym typeface="Symbol" pitchFamily="18" charset="2"/>
              </a:rPr>
              <a:t>’</a:t>
            </a:r>
            <a:r>
              <a:rPr lang="en-US" altLang="zh-CN" sz="2000" b="1">
                <a:solidFill>
                  <a:srgbClr val="660033"/>
                </a:solidFill>
                <a:sym typeface="Symbol" pitchFamily="18" charset="2"/>
              </a:rPr>
              <a:t>∧u</a:t>
            </a:r>
            <a:r>
              <a:rPr lang="en-US" altLang="zh-CN" sz="2000" b="1" baseline="-25000">
                <a:solidFill>
                  <a:srgbClr val="660033"/>
                </a:solidFill>
                <a:sym typeface="Symbol" pitchFamily="18" charset="2"/>
              </a:rPr>
              <a:t>1</a:t>
            </a:r>
            <a:r>
              <a:rPr lang="en-US" altLang="zh-CN" sz="2000" b="1">
                <a:solidFill>
                  <a:srgbClr val="660033"/>
                </a:solidFill>
                <a:sym typeface="Symbol" pitchFamily="18" charset="2"/>
              </a:rPr>
              <a:t>=v</a:t>
            </a:r>
            <a:r>
              <a:rPr lang="en-US" altLang="zh-CN" sz="2000" b="1" baseline="-25000">
                <a:solidFill>
                  <a:srgbClr val="660033"/>
                </a:solidFill>
                <a:sym typeface="Symbol" pitchFamily="18" charset="2"/>
              </a:rPr>
              <a:t>3</a:t>
            </a:r>
            <a:r>
              <a:rPr lang="en-US" altLang="zh-CN" sz="2000" b="1">
                <a:solidFill>
                  <a:srgbClr val="660033"/>
                </a:solidFill>
                <a:sym typeface="Symbol" pitchFamily="18" charset="2"/>
              </a:rPr>
              <a:t>∧t</a:t>
            </a:r>
            <a:r>
              <a:rPr lang="en-US" altLang="zh-CN" sz="2000" b="1" baseline="-25000">
                <a:solidFill>
                  <a:srgbClr val="660033"/>
                </a:solidFill>
                <a:sym typeface="Symbol" pitchFamily="18" charset="2"/>
              </a:rPr>
              <a:t>1</a:t>
            </a:r>
            <a:r>
              <a:rPr lang="en-US" altLang="zh-CN" sz="2000" b="1">
                <a:solidFill>
                  <a:srgbClr val="660033"/>
                </a:solidFill>
                <a:sym typeface="Symbol" pitchFamily="18" charset="2"/>
              </a:rPr>
              <a:t>=u</a:t>
            </a:r>
            <a:r>
              <a:rPr lang="en-US" altLang="zh-CN" sz="2000" b="1" baseline="-25000">
                <a:solidFill>
                  <a:srgbClr val="660033"/>
                </a:solidFill>
                <a:sym typeface="Symbol" pitchFamily="18" charset="2"/>
              </a:rPr>
              <a:t>1</a:t>
            </a:r>
            <a:r>
              <a:rPr lang="en-US" altLang="zh-CN" sz="2000" b="1">
                <a:solidFill>
                  <a:srgbClr val="660033"/>
                </a:solidFill>
                <a:sym typeface="Symbol" pitchFamily="18" charset="2"/>
              </a:rPr>
              <a:t>∧t</a:t>
            </a:r>
            <a:r>
              <a:rPr lang="en-US" altLang="zh-CN" sz="2000" b="1" baseline="-25000">
                <a:solidFill>
                  <a:srgbClr val="660033"/>
                </a:solidFill>
                <a:sym typeface="Symbol" pitchFamily="18" charset="2"/>
              </a:rPr>
              <a:t>2</a:t>
            </a:r>
            <a:r>
              <a:rPr lang="en-US" altLang="zh-CN" sz="2000" b="1">
                <a:solidFill>
                  <a:srgbClr val="660033"/>
                </a:solidFill>
                <a:sym typeface="Symbol" pitchFamily="18" charset="2"/>
              </a:rPr>
              <a:t>=u</a:t>
            </a:r>
            <a:r>
              <a:rPr lang="en-US" altLang="zh-CN" sz="2000" b="1" baseline="-25000">
                <a:solidFill>
                  <a:srgbClr val="660033"/>
                </a:solidFill>
                <a:sym typeface="Symbol" pitchFamily="18" charset="2"/>
              </a:rPr>
              <a:t>2</a:t>
            </a:r>
            <a:r>
              <a:rPr lang="en-US" altLang="zh-CN" sz="2000" b="1">
                <a:solidFill>
                  <a:srgbClr val="660033"/>
                </a:solidFill>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0900"/>
                                        </p:tgtEl>
                                        <p:attrNameLst>
                                          <p:attrName>style.visibility</p:attrName>
                                        </p:attrNameLst>
                                      </p:cBhvr>
                                      <p:to>
                                        <p:strVal val="visible"/>
                                      </p:to>
                                    </p:set>
                                    <p:animEffect transition="in" filter="blinds(horizontal)">
                                      <p:cBhvr>
                                        <p:cTn id="7" dur="500"/>
                                        <p:tgtEl>
                                          <p:spTgt spid="720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0905"/>
                                        </p:tgtEl>
                                        <p:attrNameLst>
                                          <p:attrName>style.visibility</p:attrName>
                                        </p:attrNameLst>
                                      </p:cBhvr>
                                      <p:to>
                                        <p:strVal val="visible"/>
                                      </p:to>
                                    </p:set>
                                    <p:animEffect transition="in" filter="blinds(horizontal)">
                                      <p:cBhvr>
                                        <p:cTn id="12" dur="500"/>
                                        <p:tgtEl>
                                          <p:spTgt spid="7209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0901"/>
                                        </p:tgtEl>
                                        <p:attrNameLst>
                                          <p:attrName>style.visibility</p:attrName>
                                        </p:attrNameLst>
                                      </p:cBhvr>
                                      <p:to>
                                        <p:strVal val="visible"/>
                                      </p:to>
                                    </p:set>
                                    <p:animEffect transition="in" filter="blinds(horizontal)">
                                      <p:cBhvr>
                                        <p:cTn id="17" dur="500"/>
                                        <p:tgtEl>
                                          <p:spTgt spid="7209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0902"/>
                                        </p:tgtEl>
                                        <p:attrNameLst>
                                          <p:attrName>style.visibility</p:attrName>
                                        </p:attrNameLst>
                                      </p:cBhvr>
                                      <p:to>
                                        <p:strVal val="visible"/>
                                      </p:to>
                                    </p:set>
                                    <p:animEffect transition="in" filter="blinds(horizontal)">
                                      <p:cBhvr>
                                        <p:cTn id="22" dur="500"/>
                                        <p:tgtEl>
                                          <p:spTgt spid="7209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0904"/>
                                        </p:tgtEl>
                                        <p:attrNameLst>
                                          <p:attrName>style.visibility</p:attrName>
                                        </p:attrNameLst>
                                      </p:cBhvr>
                                      <p:to>
                                        <p:strVal val="visible"/>
                                      </p:to>
                                    </p:set>
                                    <p:animEffect transition="in" filter="blinds(horizontal)">
                                      <p:cBhvr>
                                        <p:cTn id="27" dur="500"/>
                                        <p:tgtEl>
                                          <p:spTgt spid="7209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0907"/>
                                        </p:tgtEl>
                                        <p:attrNameLst>
                                          <p:attrName>style.visibility</p:attrName>
                                        </p:attrNameLst>
                                      </p:cBhvr>
                                      <p:to>
                                        <p:strVal val="visible"/>
                                      </p:to>
                                    </p:set>
                                    <p:animEffect transition="in" filter="blinds(horizontal)">
                                      <p:cBhvr>
                                        <p:cTn id="32" dur="500"/>
                                        <p:tgtEl>
                                          <p:spTgt spid="7209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0903"/>
                                        </p:tgtEl>
                                        <p:attrNameLst>
                                          <p:attrName>style.visibility</p:attrName>
                                        </p:attrNameLst>
                                      </p:cBhvr>
                                      <p:to>
                                        <p:strVal val="visible"/>
                                      </p:to>
                                    </p:set>
                                    <p:animEffect transition="in" filter="blinds(horizontal)">
                                      <p:cBhvr>
                                        <p:cTn id="37" dur="500"/>
                                        <p:tgtEl>
                                          <p:spTgt spid="720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0" grpId="0"/>
      <p:bldP spid="720901" grpId="0"/>
      <p:bldP spid="720902" grpId="0"/>
      <p:bldP spid="720903" grpId="0"/>
      <p:bldP spid="720904" grpId="0"/>
      <p:bldP spid="720905" grpId="0"/>
      <p:bldP spid="72090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ChangeArrowheads="1"/>
          </p:cNvSpPr>
          <p:nvPr/>
        </p:nvSpPr>
        <p:spPr bwMode="auto">
          <a:xfrm>
            <a:off x="0" y="2924175"/>
            <a:ext cx="9144000" cy="319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lnSpc>
                <a:spcPct val="130000"/>
              </a:lnSpc>
            </a:pPr>
            <a:r>
              <a:rPr lang="en-US" altLang="zh-CN" sz="2400" b="1">
                <a:solidFill>
                  <a:srgbClr val="000099"/>
                </a:solidFill>
              </a:rPr>
              <a:t>  </a:t>
            </a:r>
            <a:r>
              <a:rPr lang="zh-CN" altLang="en-US" sz="2400" b="1">
                <a:solidFill>
                  <a:srgbClr val="000099"/>
                </a:solidFill>
              </a:rPr>
              <a:t>安全运算：</a:t>
            </a:r>
          </a:p>
          <a:p>
            <a:pPr marL="457200" indent="-457200">
              <a:lnSpc>
                <a:spcPct val="130000"/>
              </a:lnSpc>
            </a:pPr>
            <a:r>
              <a:rPr lang="zh-CN" altLang="en-US" sz="2400" b="1">
                <a:solidFill>
                  <a:schemeClr val="bg2"/>
                </a:solidFill>
              </a:rPr>
              <a:t>       </a:t>
            </a:r>
            <a:r>
              <a:rPr lang="zh-CN" altLang="en-US" sz="2400" b="1">
                <a:solidFill>
                  <a:schemeClr val="bg2"/>
                </a:solidFill>
                <a:cs typeface="Times New Roman" pitchFamily="18" charset="0"/>
              </a:rPr>
              <a:t>不产生无限关系和无穷次验证</a:t>
            </a:r>
            <a:r>
              <a:rPr lang="zh-CN" altLang="en-US" sz="2400" b="1">
                <a:solidFill>
                  <a:schemeClr val="bg2"/>
                </a:solidFill>
              </a:rPr>
              <a:t>的运算称为安全运算，</a:t>
            </a:r>
          </a:p>
          <a:p>
            <a:pPr marL="457200" indent="-457200">
              <a:lnSpc>
                <a:spcPct val="130000"/>
              </a:lnSpc>
            </a:pPr>
            <a:r>
              <a:rPr lang="zh-CN" altLang="en-US" sz="2400" b="1">
                <a:solidFill>
                  <a:schemeClr val="bg2"/>
                </a:solidFill>
              </a:rPr>
              <a:t>  相应的</a:t>
            </a:r>
            <a:r>
              <a:rPr lang="zh-CN" altLang="en-US" sz="2400" b="1">
                <a:solidFill>
                  <a:schemeClr val="bg2"/>
                </a:solidFill>
                <a:cs typeface="Times New Roman" pitchFamily="18" charset="0"/>
              </a:rPr>
              <a:t>表达式称为是安全表达式。</a:t>
            </a:r>
            <a:r>
              <a:rPr lang="zh-CN" altLang="en-US" sz="2400" b="1">
                <a:solidFill>
                  <a:schemeClr val="bg2"/>
                </a:solidFill>
              </a:rPr>
              <a:t>所采用的措施称为安全约束。</a:t>
            </a:r>
          </a:p>
          <a:p>
            <a:pPr marL="457200" indent="-457200" algn="l">
              <a:lnSpc>
                <a:spcPct val="130000"/>
              </a:lnSpc>
            </a:pPr>
            <a:r>
              <a:rPr lang="zh-CN" altLang="en-US" sz="2400" b="1">
                <a:solidFill>
                  <a:srgbClr val="660033"/>
                </a:solidFill>
              </a:rPr>
              <a:t>  安全约束集</a:t>
            </a:r>
            <a:r>
              <a:rPr lang="en-US" altLang="zh-CN" sz="2400" b="1">
                <a:solidFill>
                  <a:srgbClr val="660033"/>
                </a:solidFill>
              </a:rPr>
              <a:t>DOM(</a:t>
            </a:r>
            <a:r>
              <a:rPr lang="en-US" altLang="zh-CN" sz="2400" b="1">
                <a:solidFill>
                  <a:srgbClr val="660033"/>
                </a:solidFill>
                <a:sym typeface="Symbol" pitchFamily="18" charset="2"/>
              </a:rPr>
              <a:t></a:t>
            </a:r>
            <a:r>
              <a:rPr lang="en-US" altLang="zh-CN" sz="2400" b="1">
                <a:solidFill>
                  <a:srgbClr val="660033"/>
                </a:solidFill>
              </a:rPr>
              <a:t>):</a:t>
            </a:r>
            <a:r>
              <a:rPr lang="en-US" altLang="zh-CN" sz="2400" b="1">
                <a:solidFill>
                  <a:schemeClr val="bg2"/>
                </a:solidFill>
              </a:rPr>
              <a:t> </a:t>
            </a:r>
            <a:r>
              <a:rPr lang="zh-CN" altLang="en-US" sz="2400" b="1">
                <a:solidFill>
                  <a:schemeClr val="bg2"/>
                </a:solidFill>
              </a:rPr>
              <a:t>公式</a:t>
            </a:r>
            <a:r>
              <a:rPr lang="zh-CN" altLang="en-US" sz="2400" b="1">
                <a:solidFill>
                  <a:schemeClr val="bg2"/>
                </a:solidFill>
                <a:sym typeface="Symbol" pitchFamily="18" charset="2"/>
              </a:rPr>
              <a:t>中的常量和中所出现关系的所有</a:t>
            </a:r>
          </a:p>
          <a:p>
            <a:pPr marL="457200" indent="-457200" algn="l">
              <a:lnSpc>
                <a:spcPct val="130000"/>
              </a:lnSpc>
            </a:pPr>
            <a:r>
              <a:rPr lang="zh-CN" altLang="en-US" sz="2400" b="1">
                <a:solidFill>
                  <a:schemeClr val="bg2"/>
                </a:solidFill>
                <a:sym typeface="Symbol" pitchFamily="18" charset="2"/>
              </a:rPr>
              <a:t>                    属性值组成的集合。</a:t>
            </a:r>
          </a:p>
        </p:txBody>
      </p:sp>
      <p:sp>
        <p:nvSpPr>
          <p:cNvPr id="622595" name="Rectangle 3"/>
          <p:cNvSpPr>
            <a:spLocks noChangeArrowheads="1"/>
          </p:cNvSpPr>
          <p:nvPr/>
        </p:nvSpPr>
        <p:spPr bwMode="auto">
          <a:xfrm>
            <a:off x="250825" y="44450"/>
            <a:ext cx="8893175" cy="283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zh-CN" altLang="en-US" sz="2400" b="1">
                <a:solidFill>
                  <a:srgbClr val="000099"/>
                </a:solidFill>
              </a:rPr>
              <a:t>三、关系运算的安全性和等价性</a:t>
            </a:r>
          </a:p>
          <a:p>
            <a:pPr>
              <a:lnSpc>
                <a:spcPct val="150000"/>
              </a:lnSpc>
            </a:pPr>
            <a:r>
              <a:rPr lang="zh-CN" altLang="en-US" sz="2400" b="1">
                <a:solidFill>
                  <a:srgbClr val="660033"/>
                </a:solidFill>
              </a:rPr>
              <a:t>  </a:t>
            </a:r>
            <a:r>
              <a:rPr lang="en-US" altLang="zh-CN" sz="2400" b="1">
                <a:solidFill>
                  <a:srgbClr val="660033"/>
                </a:solidFill>
              </a:rPr>
              <a:t>1.</a:t>
            </a:r>
            <a:r>
              <a:rPr lang="zh-CN" altLang="en-US" sz="2400" b="1">
                <a:solidFill>
                  <a:srgbClr val="660033"/>
                </a:solidFill>
              </a:rPr>
              <a:t>关系运算的安全性</a:t>
            </a:r>
          </a:p>
          <a:p>
            <a:pPr>
              <a:lnSpc>
                <a:spcPct val="150000"/>
              </a:lnSpc>
            </a:pPr>
            <a:r>
              <a:rPr lang="zh-CN" altLang="en-US" sz="2400" b="1">
                <a:solidFill>
                  <a:schemeClr val="bg2"/>
                </a:solidFill>
              </a:rPr>
              <a:t>    </a:t>
            </a:r>
            <a:r>
              <a:rPr lang="en-US" altLang="zh-CN" sz="2400" b="1">
                <a:solidFill>
                  <a:schemeClr val="bg2"/>
                </a:solidFill>
              </a:rPr>
              <a:t>{t|</a:t>
            </a:r>
            <a:r>
              <a:rPr lang="en-US" altLang="zh-CN" sz="2400" b="1">
                <a:solidFill>
                  <a:schemeClr val="bg2"/>
                </a:solidFill>
                <a:sym typeface="Symbol" pitchFamily="18" charset="2"/>
              </a:rPr>
              <a:t></a:t>
            </a:r>
            <a:r>
              <a:rPr lang="en-US" altLang="zh-CN" sz="2400" b="1">
                <a:solidFill>
                  <a:schemeClr val="bg2"/>
                </a:solidFill>
              </a:rPr>
              <a:t>R(t)}                               </a:t>
            </a:r>
            <a:r>
              <a:rPr lang="zh-CN" altLang="en-US" sz="2400" b="1">
                <a:solidFill>
                  <a:srgbClr val="660033"/>
                </a:solidFill>
              </a:rPr>
              <a:t>无限关系</a:t>
            </a:r>
            <a:r>
              <a:rPr lang="zh-CN" altLang="en-US" sz="2400" b="1">
                <a:solidFill>
                  <a:schemeClr val="bg2"/>
                </a:solidFill>
              </a:rPr>
              <a:t> </a:t>
            </a:r>
          </a:p>
          <a:p>
            <a:pPr>
              <a:lnSpc>
                <a:spcPct val="150000"/>
              </a:lnSpc>
            </a:pPr>
            <a:r>
              <a:rPr lang="zh-CN" altLang="en-US" sz="2400" b="1">
                <a:solidFill>
                  <a:schemeClr val="bg2"/>
                </a:solidFill>
              </a:rPr>
              <a:t>    验证</a:t>
            </a:r>
            <a:r>
              <a:rPr lang="en-US" altLang="zh-CN" sz="2400" b="1">
                <a:solidFill>
                  <a:schemeClr val="bg2"/>
                </a:solidFill>
              </a:rPr>
              <a:t>(</a:t>
            </a:r>
            <a:r>
              <a:rPr lang="en-US" altLang="zh-CN" sz="2400" b="1">
                <a:solidFill>
                  <a:schemeClr val="bg2"/>
                </a:solidFill>
                <a:sym typeface="Symbol" pitchFamily="18" charset="2"/>
              </a:rPr>
              <a:t></a:t>
            </a:r>
            <a:r>
              <a:rPr lang="en-US" altLang="zh-CN" sz="2400" b="1">
                <a:solidFill>
                  <a:schemeClr val="bg2"/>
                </a:solidFill>
              </a:rPr>
              <a:t>u)(w(u))</a:t>
            </a:r>
            <a:r>
              <a:rPr lang="zh-CN" altLang="en-US" sz="2400" b="1">
                <a:solidFill>
                  <a:schemeClr val="bg2"/>
                </a:solidFill>
              </a:rPr>
              <a:t>为</a:t>
            </a:r>
            <a:r>
              <a:rPr lang="zh-CN" altLang="en-US" sz="2400" b="1">
                <a:solidFill>
                  <a:schemeClr val="bg2"/>
                </a:solidFill>
                <a:latin typeface="Times New Roman"/>
              </a:rPr>
              <a:t>’</a:t>
            </a:r>
            <a:r>
              <a:rPr lang="en-US" altLang="zh-CN" sz="2400" b="1">
                <a:solidFill>
                  <a:schemeClr val="bg2"/>
                </a:solidFill>
              </a:rPr>
              <a:t>T</a:t>
            </a:r>
            <a:r>
              <a:rPr lang="en-US" altLang="zh-CN" sz="2400" b="1">
                <a:solidFill>
                  <a:schemeClr val="bg2"/>
                </a:solidFill>
                <a:latin typeface="Times New Roman"/>
              </a:rPr>
              <a:t>’</a:t>
            </a:r>
            <a:r>
              <a:rPr lang="en-US" altLang="zh-CN" sz="2400" b="1">
                <a:solidFill>
                  <a:schemeClr val="bg2"/>
                </a:solidFill>
              </a:rPr>
              <a:t> </a:t>
            </a:r>
            <a:r>
              <a:rPr lang="zh-CN" altLang="en-US" sz="2400" b="1">
                <a:solidFill>
                  <a:schemeClr val="bg2"/>
                </a:solidFill>
              </a:rPr>
              <a:t>或（</a:t>
            </a:r>
            <a:r>
              <a:rPr lang="zh-CN" altLang="en-US" sz="2400" b="1">
                <a:solidFill>
                  <a:schemeClr val="bg2"/>
                </a:solidFill>
                <a:sym typeface="Symbol" pitchFamily="18" charset="2"/>
              </a:rPr>
              <a:t></a:t>
            </a:r>
            <a:r>
              <a:rPr lang="en-US" altLang="zh-CN" sz="2400" b="1">
                <a:solidFill>
                  <a:schemeClr val="bg2"/>
                </a:solidFill>
              </a:rPr>
              <a:t>u</a:t>
            </a:r>
            <a:r>
              <a:rPr lang="zh-CN" altLang="en-US" sz="2400" b="1">
                <a:solidFill>
                  <a:schemeClr val="bg2"/>
                </a:solidFill>
              </a:rPr>
              <a:t>）</a:t>
            </a:r>
            <a:r>
              <a:rPr lang="en-US" altLang="zh-CN" sz="2400" b="1">
                <a:solidFill>
                  <a:schemeClr val="bg2"/>
                </a:solidFill>
              </a:rPr>
              <a:t>(w(u))</a:t>
            </a:r>
            <a:r>
              <a:rPr lang="zh-CN" altLang="en-US" sz="2400" b="1">
                <a:solidFill>
                  <a:schemeClr val="bg2"/>
                </a:solidFill>
              </a:rPr>
              <a:t>为</a:t>
            </a:r>
            <a:r>
              <a:rPr lang="zh-CN" altLang="en-US" sz="2400" b="1">
                <a:solidFill>
                  <a:schemeClr val="bg2"/>
                </a:solidFill>
                <a:latin typeface="Times New Roman"/>
              </a:rPr>
              <a:t>’</a:t>
            </a:r>
            <a:r>
              <a:rPr lang="en-US" altLang="zh-CN" sz="2400" b="1">
                <a:solidFill>
                  <a:schemeClr val="bg2"/>
                </a:solidFill>
              </a:rPr>
              <a:t>F</a:t>
            </a:r>
            <a:r>
              <a:rPr lang="en-US" altLang="zh-CN" sz="2400" b="1">
                <a:solidFill>
                  <a:schemeClr val="bg2"/>
                </a:solidFill>
                <a:latin typeface="Times New Roman"/>
              </a:rPr>
              <a:t>’</a:t>
            </a:r>
            <a:r>
              <a:rPr lang="en-US" altLang="zh-CN" sz="2400" b="1">
                <a:solidFill>
                  <a:schemeClr val="bg2"/>
                </a:solidFill>
              </a:rPr>
              <a:t>   </a:t>
            </a:r>
            <a:r>
              <a:rPr lang="zh-CN" altLang="en-US" sz="2400" b="1">
                <a:solidFill>
                  <a:srgbClr val="660033"/>
                </a:solidFill>
              </a:rPr>
              <a:t>无穷验证</a:t>
            </a:r>
            <a:r>
              <a:rPr lang="zh-CN" altLang="en-US" sz="2400" b="1">
                <a:solidFill>
                  <a:schemeClr val="bg2"/>
                </a:solid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228600" y="914400"/>
            <a:ext cx="8610600"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en-US" altLang="zh-CN" sz="2400" b="1">
                <a:solidFill>
                  <a:srgbClr val="660033"/>
                </a:solidFill>
              </a:rPr>
              <a:t>2. </a:t>
            </a:r>
            <a:r>
              <a:rPr lang="zh-CN" altLang="en-US" sz="2400" b="1">
                <a:solidFill>
                  <a:srgbClr val="660033"/>
                </a:solidFill>
              </a:rPr>
              <a:t>关系运算的等价性</a:t>
            </a:r>
          </a:p>
          <a:p>
            <a:pPr>
              <a:lnSpc>
                <a:spcPct val="200000"/>
              </a:lnSpc>
            </a:pPr>
            <a:r>
              <a:rPr lang="zh-CN" altLang="en-US" sz="2400" b="1">
                <a:solidFill>
                  <a:schemeClr val="bg2"/>
                </a:solidFill>
              </a:rPr>
              <a:t>      并、差、笛卡儿积、投影和选择是关系代数最基本的操作，并构成了关系代数运算的最小完备集。可以证明，在这个基本上，关系代数、安全的元组关系演算、安全的域关系演算在关系的表达和操作能力上是等价的。</a:t>
            </a:r>
          </a:p>
        </p:txBody>
      </p:sp>
      <p:sp>
        <p:nvSpPr>
          <p:cNvPr id="641027" name="Rectangle 3"/>
          <p:cNvSpPr>
            <a:spLocks noGrp="1" noChangeArrowheads="1"/>
          </p:cNvSpPr>
          <p:nvPr>
            <p:ph type="title" idx="4294967295"/>
          </p:nvPr>
        </p:nvSpPr>
        <p:spPr/>
        <p:txBody>
          <a:bodyPr/>
          <a:lstStyle/>
          <a:p>
            <a:r>
              <a:rPr lang="en-US" altLang="zh-CN"/>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3084" name="Group 12"/>
          <p:cNvGrpSpPr>
            <a:grpSpLocks/>
          </p:cNvGrpSpPr>
          <p:nvPr/>
        </p:nvGrpSpPr>
        <p:grpSpPr bwMode="auto">
          <a:xfrm>
            <a:off x="0" y="-225425"/>
            <a:ext cx="9220200" cy="4591050"/>
            <a:chOff x="0" y="0"/>
            <a:chExt cx="5808" cy="2847"/>
          </a:xfrm>
        </p:grpSpPr>
        <p:sp>
          <p:nvSpPr>
            <p:cNvPr id="643074" name="Rectangle 2"/>
            <p:cNvSpPr>
              <a:spLocks noChangeArrowheads="1"/>
            </p:cNvSpPr>
            <p:nvPr/>
          </p:nvSpPr>
          <p:spPr bwMode="auto">
            <a:xfrm>
              <a:off x="0" y="0"/>
              <a:ext cx="5760" cy="28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266700" algn="l">
                <a:lnSpc>
                  <a:spcPct val="100000"/>
                </a:lnSpc>
                <a:spcBef>
                  <a:spcPct val="0"/>
                </a:spcBef>
              </a:pPr>
              <a:endParaRPr lang="en-US" altLang="zh-CN" sz="2400" b="1">
                <a:solidFill>
                  <a:schemeClr val="bg2"/>
                </a:solidFill>
                <a:latin typeface="Times New Roman" pitchFamily="18" charset="0"/>
              </a:endParaRPr>
            </a:p>
            <a:p>
              <a:pPr indent="266700" algn="l">
                <a:lnSpc>
                  <a:spcPct val="200000"/>
                </a:lnSpc>
                <a:spcBef>
                  <a:spcPct val="0"/>
                </a:spcBef>
              </a:pPr>
              <a:r>
                <a:rPr lang="en-US" altLang="zh-CN" sz="3200" b="1">
                  <a:solidFill>
                    <a:schemeClr val="bg2"/>
                  </a:solidFill>
                  <a:latin typeface="Times New Roman" pitchFamily="18" charset="0"/>
                </a:rPr>
                <a:t>               </a:t>
              </a:r>
              <a:r>
                <a:rPr lang="en-US" altLang="zh-CN" sz="3200" b="1">
                  <a:solidFill>
                    <a:schemeClr val="bg2"/>
                  </a:solidFill>
                  <a:effectLst>
                    <a:outerShdw blurRad="38100" dist="38100" dir="2700000" algn="tl">
                      <a:srgbClr val="C0C0C0"/>
                    </a:outerShdw>
                  </a:effectLst>
                  <a:latin typeface="Times New Roman" pitchFamily="18" charset="0"/>
                </a:rPr>
                <a:t>§5   </a:t>
              </a:r>
              <a:r>
                <a:rPr lang="zh-CN" altLang="en-US" sz="3200" b="1">
                  <a:solidFill>
                    <a:schemeClr val="bg2"/>
                  </a:solidFill>
                  <a:effectLst>
                    <a:outerShdw blurRad="38100" dist="38100" dir="2700000" algn="tl">
                      <a:srgbClr val="C0C0C0"/>
                    </a:outerShdw>
                  </a:effectLst>
                  <a:latin typeface="Times New Roman" pitchFamily="18" charset="0"/>
                </a:rPr>
                <a:t>查询优化</a:t>
              </a:r>
            </a:p>
            <a:p>
              <a:pPr indent="266700">
                <a:lnSpc>
                  <a:spcPct val="200000"/>
                </a:lnSpc>
                <a:spcBef>
                  <a:spcPct val="0"/>
                </a:spcBef>
              </a:pPr>
              <a:r>
                <a:rPr lang="zh-CN" altLang="en-US" sz="2800" b="1">
                  <a:solidFill>
                    <a:srgbClr val="000099"/>
                  </a:solidFill>
                </a:rPr>
                <a:t> 关系代数表达式的优化问题</a:t>
              </a:r>
              <a:r>
                <a:rPr lang="en-US" altLang="zh-CN" sz="2800" b="1">
                  <a:solidFill>
                    <a:srgbClr val="000099"/>
                  </a:solidFill>
                </a:rPr>
                <a:t>:</a:t>
              </a:r>
            </a:p>
            <a:p>
              <a:pPr indent="266700" eaLnBrk="0" hangingPunct="0">
                <a:lnSpc>
                  <a:spcPct val="180000"/>
                </a:lnSpc>
                <a:spcBef>
                  <a:spcPct val="0"/>
                </a:spcBef>
              </a:pPr>
              <a:r>
                <a:rPr lang="en-US" altLang="zh-CN" sz="2800" b="1">
                  <a:solidFill>
                    <a:schemeClr val="bg2"/>
                  </a:solidFill>
                  <a:latin typeface="Times New Roman"/>
                </a:rPr>
                <a:t> </a:t>
              </a:r>
              <a:r>
                <a:rPr lang="en-US" altLang="zh-CN" sz="2800" b="1">
                  <a:solidFill>
                    <a:schemeClr val="bg2"/>
                  </a:solidFill>
                </a:rPr>
                <a:t>  </a:t>
              </a:r>
              <a:r>
                <a:rPr lang="zh-CN" altLang="en-US" sz="2800" b="1">
                  <a:solidFill>
                    <a:schemeClr val="bg2"/>
                  </a:solidFill>
                </a:rPr>
                <a:t>在关系代数表达式中需要指出若干关系的操作步骤。   </a:t>
              </a:r>
            </a:p>
            <a:p>
              <a:pPr indent="266700" eaLnBrk="0" hangingPunct="0">
                <a:lnSpc>
                  <a:spcPct val="180000"/>
                </a:lnSpc>
                <a:spcBef>
                  <a:spcPct val="0"/>
                </a:spcBef>
              </a:pPr>
              <a:r>
                <a:rPr lang="zh-CN" altLang="en-US" sz="2800" b="1">
                  <a:solidFill>
                    <a:schemeClr val="bg2"/>
                  </a:solidFill>
                </a:rPr>
                <a:t>  系统应该以什么样的操作顺序，才能做到既省时间，</a:t>
              </a:r>
            </a:p>
            <a:p>
              <a:pPr indent="266700" eaLnBrk="0" hangingPunct="0">
                <a:lnSpc>
                  <a:spcPct val="180000"/>
                </a:lnSpc>
                <a:spcBef>
                  <a:spcPct val="0"/>
                </a:spcBef>
              </a:pPr>
              <a:r>
                <a:rPr lang="zh-CN" altLang="en-US" sz="2800" b="1">
                  <a:solidFill>
                    <a:schemeClr val="bg2"/>
                  </a:solidFill>
                </a:rPr>
                <a:t>又省空间，而且效率也比较高呢？</a:t>
              </a:r>
            </a:p>
          </p:txBody>
        </p:sp>
        <p:grpSp>
          <p:nvGrpSpPr>
            <p:cNvPr id="643075" name="Group 3"/>
            <p:cNvGrpSpPr>
              <a:grpSpLocks/>
            </p:cNvGrpSpPr>
            <p:nvPr/>
          </p:nvGrpSpPr>
          <p:grpSpPr bwMode="auto">
            <a:xfrm>
              <a:off x="144" y="432"/>
              <a:ext cx="5664" cy="613"/>
              <a:chOff x="0" y="288"/>
              <a:chExt cx="5760" cy="864"/>
            </a:xfrm>
          </p:grpSpPr>
          <p:sp>
            <p:nvSpPr>
              <p:cNvPr id="643076" name="Rectangle 4"/>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43077" name="Rectangle 5"/>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43078" name="Rectangle 6"/>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43079" name="Rectangle 7"/>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43080" name="Rectangle 8"/>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643081" name="Rectangle 9"/>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grpSp>
      </p:grpSp>
      <p:sp>
        <p:nvSpPr>
          <p:cNvPr id="643082" name="Rectangle 10"/>
          <p:cNvSpPr>
            <a:spLocks noChangeArrowheads="1"/>
          </p:cNvSpPr>
          <p:nvPr/>
        </p:nvSpPr>
        <p:spPr bwMode="auto">
          <a:xfrm>
            <a:off x="395288" y="4660900"/>
            <a:ext cx="8534400" cy="157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pPr>
            <a:r>
              <a:rPr lang="en-US" altLang="zh-CN" sz="3600" b="1">
                <a:solidFill>
                  <a:schemeClr val="bg2"/>
                </a:solidFill>
                <a:latin typeface="Times New Roman" pitchFamily="18" charset="0"/>
              </a:rPr>
              <a:t>    </a:t>
            </a:r>
            <a:r>
              <a:rPr lang="zh-CN" altLang="en-US" sz="3600" b="1">
                <a:solidFill>
                  <a:srgbClr val="660033"/>
                </a:solidFill>
                <a:latin typeface="Times New Roman" pitchFamily="18" charset="0"/>
              </a:rPr>
              <a:t>如何花费较少的时间和空间，有效地</a:t>
            </a:r>
          </a:p>
          <a:p>
            <a:pPr>
              <a:lnSpc>
                <a:spcPct val="110000"/>
              </a:lnSpc>
            </a:pPr>
            <a:r>
              <a:rPr lang="zh-CN" altLang="en-US" sz="3600" b="1">
                <a:solidFill>
                  <a:srgbClr val="660033"/>
                </a:solidFill>
                <a:latin typeface="Times New Roman" pitchFamily="18" charset="0"/>
              </a:rPr>
              <a:t>执行笛卡儿积操作</a:t>
            </a:r>
            <a:r>
              <a:rPr lang="en-US" altLang="zh-CN" sz="3600" b="1">
                <a:solidFill>
                  <a:srgbClr val="660033"/>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3082"/>
                                        </p:tgtEl>
                                        <p:attrNameLst>
                                          <p:attrName>style.visibility</p:attrName>
                                        </p:attrNameLst>
                                      </p:cBhvr>
                                      <p:to>
                                        <p:strVal val="visible"/>
                                      </p:to>
                                    </p:set>
                                    <p:animEffect transition="in" filter="blinds(horizontal)">
                                      <p:cBhvr>
                                        <p:cTn id="7" dur="500"/>
                                        <p:tgtEl>
                                          <p:spTgt spid="64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8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107950" y="549275"/>
            <a:ext cx="9144000" cy="484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en-US" altLang="zh-CN" sz="3600" b="1">
                <a:solidFill>
                  <a:srgbClr val="000099"/>
                </a:solidFill>
              </a:rPr>
              <a:t>  </a:t>
            </a:r>
            <a:r>
              <a:rPr lang="zh-CN" altLang="en-US" sz="3600" b="1">
                <a:solidFill>
                  <a:srgbClr val="000099"/>
                </a:solidFill>
              </a:rPr>
              <a:t>一、查询优化的总目标</a:t>
            </a:r>
          </a:p>
          <a:p>
            <a:pPr>
              <a:lnSpc>
                <a:spcPct val="200000"/>
              </a:lnSpc>
            </a:pPr>
            <a:r>
              <a:rPr lang="zh-CN" altLang="en-US" sz="3200" b="1">
                <a:solidFill>
                  <a:schemeClr val="bg2"/>
                </a:solidFill>
              </a:rPr>
              <a:t>      选择有效的策略，</a:t>
            </a:r>
          </a:p>
          <a:p>
            <a:pPr>
              <a:lnSpc>
                <a:spcPct val="200000"/>
              </a:lnSpc>
            </a:pPr>
            <a:r>
              <a:rPr lang="zh-CN" altLang="en-US" sz="3200" b="1">
                <a:solidFill>
                  <a:schemeClr val="bg2"/>
                </a:solidFill>
              </a:rPr>
              <a:t>      求得给定关系代数表达式的值，</a:t>
            </a:r>
          </a:p>
          <a:p>
            <a:pPr>
              <a:lnSpc>
                <a:spcPct val="200000"/>
              </a:lnSpc>
            </a:pPr>
            <a:r>
              <a:rPr lang="zh-CN" altLang="en-US" sz="3200" b="1">
                <a:solidFill>
                  <a:schemeClr val="bg2"/>
                </a:solidFill>
              </a:rPr>
              <a:t>      达到提高</a:t>
            </a:r>
            <a:r>
              <a:rPr lang="en-US" altLang="zh-CN" sz="3200" b="1">
                <a:solidFill>
                  <a:schemeClr val="bg2"/>
                </a:solidFill>
              </a:rPr>
              <a:t>DBMS</a:t>
            </a:r>
            <a:r>
              <a:rPr lang="zh-CN" altLang="en-US" sz="3200" b="1">
                <a:solidFill>
                  <a:schemeClr val="bg2"/>
                </a:solidFill>
              </a:rPr>
              <a:t>系统效率的目标。</a:t>
            </a:r>
          </a:p>
        </p:txBody>
      </p:sp>
      <p:sp>
        <p:nvSpPr>
          <p:cNvPr id="645126" name="AutoShape 1030">
            <a:hlinkClick r:id="rId2" action="ppaction://hlinksldjump"/>
          </p:cNvPr>
          <p:cNvSpPr>
            <a:spLocks noChangeArrowheads="1"/>
          </p:cNvSpPr>
          <p:nvPr/>
        </p:nvSpPr>
        <p:spPr bwMode="auto">
          <a:xfrm>
            <a:off x="7885113" y="5805488"/>
            <a:ext cx="792162" cy="431800"/>
          </a:xfrm>
          <a:prstGeom prst="rightArrow">
            <a:avLst>
              <a:gd name="adj1" fmla="val 50000"/>
              <a:gd name="adj2" fmla="val 45864"/>
            </a:avLst>
          </a:prstGeom>
          <a:solidFill>
            <a:srgbClr val="00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0" y="0"/>
            <a:ext cx="9144000" cy="272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304800">
              <a:lnSpc>
                <a:spcPct val="180000"/>
              </a:lnSpc>
              <a:spcBef>
                <a:spcPct val="0"/>
              </a:spcBef>
            </a:pPr>
            <a:r>
              <a:rPr lang="zh-CN" altLang="en-US" sz="2400" b="1">
                <a:solidFill>
                  <a:schemeClr val="bg2"/>
                </a:solidFill>
              </a:rPr>
              <a:t>例</a:t>
            </a:r>
            <a:r>
              <a:rPr lang="en-US" altLang="zh-CN" sz="2400" b="1">
                <a:solidFill>
                  <a:schemeClr val="bg2"/>
                </a:solidFill>
              </a:rPr>
              <a:t>:</a:t>
            </a:r>
            <a:r>
              <a:rPr lang="zh-CN" altLang="en-US" sz="2400" b="1">
                <a:solidFill>
                  <a:schemeClr val="bg2"/>
                </a:solidFill>
              </a:rPr>
              <a:t>学生数据库：</a:t>
            </a:r>
            <a:r>
              <a:rPr lang="en-US" altLang="zh-CN" sz="2400" b="1">
                <a:solidFill>
                  <a:schemeClr val="bg2"/>
                </a:solidFill>
              </a:rPr>
              <a:t>S(SNO,SNAME,SEX,SDEPT)</a:t>
            </a:r>
          </a:p>
          <a:p>
            <a:pPr indent="304800">
              <a:lnSpc>
                <a:spcPct val="180000"/>
              </a:lnSpc>
              <a:spcBef>
                <a:spcPct val="0"/>
              </a:spcBef>
            </a:pPr>
            <a:r>
              <a:rPr lang="en-US" altLang="zh-CN" sz="2400" b="1">
                <a:solidFill>
                  <a:schemeClr val="bg2"/>
                </a:solidFill>
              </a:rPr>
              <a:t>               C(CNO,CNAME,TEACHER,CDEPT)</a:t>
            </a:r>
          </a:p>
          <a:p>
            <a:pPr indent="304800">
              <a:lnSpc>
                <a:spcPct val="180000"/>
              </a:lnSpc>
              <a:spcBef>
                <a:spcPct val="0"/>
              </a:spcBef>
            </a:pPr>
            <a:r>
              <a:rPr lang="en-US" altLang="zh-CN" sz="2400" b="1">
                <a:solidFill>
                  <a:schemeClr val="bg2"/>
                </a:solidFill>
              </a:rPr>
              <a:t>               SC(SNO,CNO,GRADE)</a:t>
            </a:r>
          </a:p>
          <a:p>
            <a:pPr indent="304800">
              <a:lnSpc>
                <a:spcPct val="180000"/>
              </a:lnSpc>
              <a:spcBef>
                <a:spcPct val="0"/>
              </a:spcBef>
            </a:pPr>
            <a:r>
              <a:rPr lang="zh-CN" altLang="en-US" sz="2400" b="1">
                <a:solidFill>
                  <a:schemeClr val="bg2"/>
                </a:solidFill>
              </a:rPr>
              <a:t>检索选修</a:t>
            </a:r>
            <a:r>
              <a:rPr lang="en-US" altLang="zh-CN" sz="2400" b="1">
                <a:solidFill>
                  <a:schemeClr val="bg2"/>
                </a:solidFill>
              </a:rPr>
              <a:t>C2</a:t>
            </a:r>
            <a:r>
              <a:rPr lang="zh-CN" altLang="en-US" sz="2400" b="1">
                <a:solidFill>
                  <a:schemeClr val="bg2"/>
                </a:solidFill>
              </a:rPr>
              <a:t>课程的学生的学号和姓名</a:t>
            </a:r>
            <a:r>
              <a:rPr lang="en-US" altLang="zh-CN" sz="2400" b="1">
                <a:solidFill>
                  <a:schemeClr val="bg2"/>
                </a:solidFill>
              </a:rPr>
              <a:t>,</a:t>
            </a:r>
            <a:r>
              <a:rPr lang="zh-CN" altLang="en-US" sz="2400" b="1">
                <a:solidFill>
                  <a:schemeClr val="bg2"/>
                </a:solidFill>
              </a:rPr>
              <a:t>用关系代数表达式表示：</a:t>
            </a:r>
          </a:p>
        </p:txBody>
      </p:sp>
      <p:sp>
        <p:nvSpPr>
          <p:cNvPr id="645123" name="Rectangle 3"/>
          <p:cNvSpPr>
            <a:spLocks noChangeArrowheads="1"/>
          </p:cNvSpPr>
          <p:nvPr/>
        </p:nvSpPr>
        <p:spPr bwMode="auto">
          <a:xfrm>
            <a:off x="381000" y="2743200"/>
            <a:ext cx="9144000" cy="254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30000"/>
              </a:lnSpc>
            </a:pPr>
            <a:r>
              <a:rPr lang="en-US" altLang="zh-CN" sz="2400" b="1">
                <a:solidFill>
                  <a:schemeClr val="bg1"/>
                </a:solidFill>
              </a:rPr>
              <a:t>      </a:t>
            </a:r>
            <a:r>
              <a:rPr lang="en-US" altLang="zh-CN" sz="2400" b="1">
                <a:solidFill>
                  <a:srgbClr val="000099"/>
                </a:solidFill>
              </a:rPr>
              <a:t>E1 =π</a:t>
            </a:r>
            <a:r>
              <a:rPr lang="en-US" altLang="zh-CN" sz="2400" b="1" baseline="-25000">
                <a:solidFill>
                  <a:srgbClr val="000099"/>
                </a:solidFill>
              </a:rPr>
              <a:t>SNAME</a:t>
            </a:r>
            <a:r>
              <a:rPr lang="zh-CN" altLang="en-US" sz="2400" b="1">
                <a:solidFill>
                  <a:srgbClr val="000099"/>
                </a:solidFill>
              </a:rPr>
              <a:t>（</a:t>
            </a:r>
            <a:r>
              <a:rPr lang="en-US" altLang="zh-CN" sz="2400" b="1">
                <a:solidFill>
                  <a:srgbClr val="000099"/>
                </a:solidFill>
              </a:rPr>
              <a:t>σ</a:t>
            </a:r>
            <a:r>
              <a:rPr lang="en-US" altLang="zh-CN" sz="2400" b="1" baseline="-25000">
                <a:solidFill>
                  <a:srgbClr val="000099"/>
                </a:solidFill>
              </a:rPr>
              <a:t>S.SNO=SC.SNO∧SC.CNO=‘C2’</a:t>
            </a:r>
            <a:r>
              <a:rPr lang="zh-CN" altLang="en-US" sz="2400" b="1">
                <a:solidFill>
                  <a:srgbClr val="000099"/>
                </a:solidFill>
              </a:rPr>
              <a:t>（</a:t>
            </a:r>
            <a:r>
              <a:rPr lang="en-US" altLang="zh-CN" sz="2400" b="1">
                <a:solidFill>
                  <a:srgbClr val="000099"/>
                </a:solidFill>
              </a:rPr>
              <a:t>S×SC</a:t>
            </a:r>
            <a:r>
              <a:rPr lang="zh-CN" altLang="en-US" sz="2400" b="1">
                <a:solidFill>
                  <a:srgbClr val="000099"/>
                </a:solidFill>
              </a:rPr>
              <a:t>））</a:t>
            </a:r>
          </a:p>
          <a:p>
            <a:pPr eaLnBrk="0" hangingPunct="0">
              <a:lnSpc>
                <a:spcPct val="130000"/>
              </a:lnSpc>
            </a:pPr>
            <a:r>
              <a:rPr lang="zh-CN" altLang="en-US" sz="2400" b="1">
                <a:solidFill>
                  <a:srgbClr val="000099"/>
                </a:solidFill>
              </a:rPr>
              <a:t>      </a:t>
            </a:r>
            <a:r>
              <a:rPr lang="en-US" altLang="zh-CN" sz="2400" b="1">
                <a:solidFill>
                  <a:srgbClr val="000099"/>
                </a:solidFill>
              </a:rPr>
              <a:t>E2 =π</a:t>
            </a:r>
            <a:r>
              <a:rPr lang="en-US" altLang="zh-CN" sz="2400" b="1" baseline="-25000">
                <a:solidFill>
                  <a:srgbClr val="000099"/>
                </a:solidFill>
              </a:rPr>
              <a:t>SNAME </a:t>
            </a:r>
            <a:r>
              <a:rPr lang="zh-CN" altLang="en-US" sz="2400" b="1">
                <a:solidFill>
                  <a:srgbClr val="000099"/>
                </a:solidFill>
              </a:rPr>
              <a:t>（</a:t>
            </a:r>
            <a:r>
              <a:rPr lang="en-US" altLang="zh-CN" sz="2400" b="1">
                <a:solidFill>
                  <a:srgbClr val="000099"/>
                </a:solidFill>
              </a:rPr>
              <a:t>σ </a:t>
            </a:r>
            <a:r>
              <a:rPr lang="en-US" altLang="zh-CN" sz="2400" b="1" baseline="-25000">
                <a:solidFill>
                  <a:srgbClr val="000099"/>
                </a:solidFill>
              </a:rPr>
              <a:t>SC.CNO=‘C2’</a:t>
            </a:r>
            <a:r>
              <a:rPr lang="zh-CN" altLang="en-US" sz="2400" b="1">
                <a:solidFill>
                  <a:srgbClr val="000099"/>
                </a:solidFill>
              </a:rPr>
              <a:t>（</a:t>
            </a:r>
            <a:r>
              <a:rPr lang="en-US" altLang="zh-CN" sz="2400" b="1">
                <a:solidFill>
                  <a:srgbClr val="000099"/>
                </a:solidFill>
              </a:rPr>
              <a:t>S </a:t>
            </a:r>
            <a:r>
              <a:rPr lang="en-US" altLang="zh-CN" sz="3600" b="1">
                <a:solidFill>
                  <a:srgbClr val="000099"/>
                </a:solidFill>
                <a:latin typeface="Times New Roman" pitchFamily="18" charset="0"/>
              </a:rPr>
              <a:t>⋈</a:t>
            </a:r>
            <a:r>
              <a:rPr lang="en-US" altLang="zh-CN" sz="2400" b="1">
                <a:solidFill>
                  <a:srgbClr val="000099"/>
                </a:solidFill>
              </a:rPr>
              <a:t> SC</a:t>
            </a:r>
            <a:r>
              <a:rPr lang="zh-CN" altLang="en-US" sz="2400" b="1">
                <a:solidFill>
                  <a:srgbClr val="000099"/>
                </a:solidFill>
              </a:rPr>
              <a:t>）</a:t>
            </a:r>
          </a:p>
          <a:p>
            <a:pPr eaLnBrk="0" hangingPunct="0">
              <a:lnSpc>
                <a:spcPct val="130000"/>
              </a:lnSpc>
            </a:pPr>
            <a:r>
              <a:rPr lang="zh-CN" altLang="en-US" sz="2400" b="1">
                <a:solidFill>
                  <a:srgbClr val="000099"/>
                </a:solidFill>
                <a:latin typeface="Times New Roman" pitchFamily="18" charset="0"/>
                <a:cs typeface="Times New Roman" pitchFamily="18" charset="0"/>
              </a:rPr>
              <a:t>            </a:t>
            </a:r>
            <a:r>
              <a:rPr lang="en-US" altLang="zh-CN" sz="2400" b="1">
                <a:solidFill>
                  <a:srgbClr val="000099"/>
                </a:solidFill>
                <a:latin typeface="Times New Roman" pitchFamily="18" charset="0"/>
                <a:cs typeface="Times New Roman" pitchFamily="18" charset="0"/>
              </a:rPr>
              <a:t>E3 = </a:t>
            </a:r>
            <a:r>
              <a:rPr lang="en-US" altLang="zh-CN" sz="2400" b="1">
                <a:solidFill>
                  <a:srgbClr val="000099"/>
                </a:solidFill>
              </a:rPr>
              <a:t>π</a:t>
            </a:r>
            <a:r>
              <a:rPr lang="en-US" altLang="zh-CN" sz="2400" b="1" baseline="-25000">
                <a:solidFill>
                  <a:srgbClr val="000099"/>
                </a:solidFill>
              </a:rPr>
              <a:t>SNAME</a:t>
            </a:r>
            <a:r>
              <a:rPr lang="en-US" altLang="zh-CN" sz="2400" b="1" baseline="-25000">
                <a:solidFill>
                  <a:srgbClr val="000099"/>
                </a:solidFill>
                <a:latin typeface="Times New Roman" pitchFamily="18" charset="0"/>
                <a:cs typeface="Times New Roman" pitchFamily="18" charset="0"/>
              </a:rPr>
              <a:t> </a:t>
            </a:r>
            <a:r>
              <a:rPr lang="zh-CN" altLang="en-US" sz="2400" b="1">
                <a:solidFill>
                  <a:srgbClr val="000099"/>
                </a:solidFill>
              </a:rPr>
              <a:t>（ </a:t>
            </a:r>
            <a:r>
              <a:rPr lang="en-US" altLang="zh-CN" sz="2400" b="1">
                <a:solidFill>
                  <a:srgbClr val="000099"/>
                </a:solidFill>
              </a:rPr>
              <a:t>S </a:t>
            </a:r>
            <a:r>
              <a:rPr lang="en-US" altLang="zh-CN" sz="3600" b="1">
                <a:solidFill>
                  <a:srgbClr val="000099"/>
                </a:solidFill>
                <a:latin typeface="Times New Roman" pitchFamily="18" charset="0"/>
              </a:rPr>
              <a:t>⋈</a:t>
            </a:r>
            <a:r>
              <a:rPr lang="en-US" altLang="zh-CN" sz="2400" b="1">
                <a:solidFill>
                  <a:srgbClr val="000099"/>
                </a:solidFill>
              </a:rPr>
              <a:t> σ</a:t>
            </a:r>
            <a:r>
              <a:rPr lang="en-US" altLang="zh-CN" sz="2400" b="1" baseline="-25000">
                <a:solidFill>
                  <a:srgbClr val="000099"/>
                </a:solidFill>
              </a:rPr>
              <a:t>SC.CNO=‘C2’</a:t>
            </a:r>
            <a:r>
              <a:rPr lang="zh-CN" altLang="en-US" sz="2400" b="1">
                <a:solidFill>
                  <a:srgbClr val="000099"/>
                </a:solidFill>
              </a:rPr>
              <a:t>（</a:t>
            </a:r>
            <a:r>
              <a:rPr lang="en-US" altLang="zh-CN" sz="2400" b="1">
                <a:solidFill>
                  <a:srgbClr val="000099"/>
                </a:solidFill>
                <a:latin typeface="Times New Roman" pitchFamily="18" charset="0"/>
                <a:cs typeface="Times New Roman" pitchFamily="18" charset="0"/>
              </a:rPr>
              <a:t>SC</a:t>
            </a:r>
            <a:r>
              <a:rPr lang="zh-CN" altLang="en-US" sz="2400" b="1">
                <a:solidFill>
                  <a:srgbClr val="000099"/>
                </a:solidFill>
              </a:rPr>
              <a:t>）） </a:t>
            </a:r>
          </a:p>
        </p:txBody>
      </p:sp>
      <p:sp>
        <p:nvSpPr>
          <p:cNvPr id="645124" name="Rectangle 4"/>
          <p:cNvSpPr>
            <a:spLocks noChangeArrowheads="1"/>
          </p:cNvSpPr>
          <p:nvPr/>
        </p:nvSpPr>
        <p:spPr bwMode="auto">
          <a:xfrm>
            <a:off x="228600" y="5411788"/>
            <a:ext cx="8534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30000"/>
              </a:lnSpc>
            </a:pPr>
            <a:r>
              <a:rPr lang="zh-CN" altLang="en-US" sz="2400" b="1">
                <a:solidFill>
                  <a:schemeClr val="bg2"/>
                </a:solidFill>
              </a:rPr>
              <a:t>这三个关系代数表达式是等价的，但执行的效率大不一样。显然，求</a:t>
            </a:r>
            <a:r>
              <a:rPr lang="en-US" altLang="zh-CN" sz="2400" b="1">
                <a:solidFill>
                  <a:schemeClr val="bg2"/>
                </a:solidFill>
              </a:rPr>
              <a:t>El</a:t>
            </a:r>
            <a:r>
              <a:rPr lang="zh-CN" altLang="en-US" sz="2400" b="1">
                <a:solidFill>
                  <a:schemeClr val="bg2"/>
                </a:solidFill>
              </a:rPr>
              <a:t>，</a:t>
            </a:r>
            <a:r>
              <a:rPr lang="en-US" altLang="zh-CN" sz="2400" b="1">
                <a:solidFill>
                  <a:schemeClr val="bg2"/>
                </a:solidFill>
              </a:rPr>
              <a:t>E2</a:t>
            </a:r>
            <a:r>
              <a:rPr lang="zh-CN" altLang="en-US" sz="2400" b="1">
                <a:solidFill>
                  <a:schemeClr val="bg2"/>
                </a:solidFill>
              </a:rPr>
              <a:t>，</a:t>
            </a:r>
            <a:r>
              <a:rPr lang="en-US" altLang="zh-CN" sz="2400" b="1">
                <a:solidFill>
                  <a:schemeClr val="bg2"/>
                </a:solidFill>
              </a:rPr>
              <a:t>E3</a:t>
            </a:r>
            <a:r>
              <a:rPr lang="zh-CN" altLang="en-US" sz="2400" b="1">
                <a:solidFill>
                  <a:schemeClr val="bg2"/>
                </a:solidFill>
              </a:rPr>
              <a:t>的大部分时间是花在联接操作上的。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23"/>
                                        </p:tgtEl>
                                        <p:attrNameLst>
                                          <p:attrName>style.visibility</p:attrName>
                                        </p:attrNameLst>
                                      </p:cBhvr>
                                      <p:to>
                                        <p:strVal val="visible"/>
                                      </p:to>
                                    </p:set>
                                    <p:animEffect transition="in" filter="blinds(horizontal)">
                                      <p:cBhvr>
                                        <p:cTn id="7" dur="500"/>
                                        <p:tgtEl>
                                          <p:spTgt spid="64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45124"/>
                                        </p:tgtEl>
                                        <p:attrNameLst>
                                          <p:attrName>style.visibility</p:attrName>
                                        </p:attrNameLst>
                                      </p:cBhvr>
                                      <p:to>
                                        <p:strVal val="visible"/>
                                      </p:to>
                                    </p:set>
                                    <p:anim calcmode="lin" valueType="num">
                                      <p:cBhvr additive="base">
                                        <p:cTn id="12" dur="500" fill="hold"/>
                                        <p:tgtEl>
                                          <p:spTgt spid="645124"/>
                                        </p:tgtEl>
                                        <p:attrNameLst>
                                          <p:attrName>ppt_x</p:attrName>
                                        </p:attrNameLst>
                                      </p:cBhvr>
                                      <p:tavLst>
                                        <p:tav tm="0">
                                          <p:val>
                                            <p:strVal val="#ppt_x"/>
                                          </p:val>
                                        </p:tav>
                                        <p:tav tm="100000">
                                          <p:val>
                                            <p:strVal val="#ppt_x"/>
                                          </p:val>
                                        </p:tav>
                                      </p:tavLst>
                                    </p:anim>
                                    <p:anim calcmode="lin" valueType="num">
                                      <p:cBhvr additive="base">
                                        <p:cTn id="13" dur="500" fill="hold"/>
                                        <p:tgtEl>
                                          <p:spTgt spid="64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autoUpdateAnimBg="0"/>
      <p:bldP spid="64512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2556" name="Group 28"/>
          <p:cNvGrpSpPr>
            <a:grpSpLocks/>
          </p:cNvGrpSpPr>
          <p:nvPr/>
        </p:nvGrpSpPr>
        <p:grpSpPr bwMode="auto">
          <a:xfrm>
            <a:off x="34925" y="-242888"/>
            <a:ext cx="9144000" cy="3867151"/>
            <a:chOff x="0" y="-48"/>
            <a:chExt cx="5760" cy="2436"/>
          </a:xfrm>
        </p:grpSpPr>
        <p:sp>
          <p:nvSpPr>
            <p:cNvPr id="662530" name="Rectangle 2"/>
            <p:cNvSpPr>
              <a:spLocks noChangeArrowheads="1"/>
            </p:cNvSpPr>
            <p:nvPr/>
          </p:nvSpPr>
          <p:spPr bwMode="auto">
            <a:xfrm>
              <a:off x="0" y="-48"/>
              <a:ext cx="5760" cy="2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spcBef>
                  <a:spcPct val="0"/>
                </a:spcBef>
              </a:pPr>
              <a:r>
                <a:rPr lang="en-US" altLang="zh-CN" sz="2800" b="1">
                  <a:solidFill>
                    <a:srgbClr val="000099"/>
                  </a:solidFill>
                </a:rPr>
                <a:t>  </a:t>
              </a:r>
              <a:r>
                <a:rPr lang="zh-CN" altLang="en-US" sz="2800" b="1">
                  <a:solidFill>
                    <a:srgbClr val="000099"/>
                  </a:solidFill>
                </a:rPr>
                <a:t>二、代数表达式的等价变换规则</a:t>
              </a:r>
            </a:p>
            <a:p>
              <a:pPr>
                <a:lnSpc>
                  <a:spcPct val="200000"/>
                </a:lnSpc>
                <a:spcBef>
                  <a:spcPct val="0"/>
                </a:spcBef>
              </a:pPr>
              <a:r>
                <a:rPr lang="zh-CN" altLang="en-US" sz="2400" b="1">
                  <a:solidFill>
                    <a:srgbClr val="660033"/>
                  </a:solidFill>
                  <a:latin typeface="Times New Roman"/>
                </a:rPr>
                <a:t> </a:t>
              </a:r>
              <a:r>
                <a:rPr lang="zh-CN" altLang="en-US" sz="2400" b="1">
                  <a:solidFill>
                    <a:srgbClr val="660033"/>
                  </a:solidFill>
                </a:rPr>
                <a:t>  </a:t>
              </a:r>
              <a:r>
                <a:rPr lang="en-US" altLang="zh-CN" sz="2400" b="1">
                  <a:solidFill>
                    <a:srgbClr val="660033"/>
                  </a:solidFill>
                  <a:latin typeface="Times New Roman" pitchFamily="18" charset="0"/>
                  <a:cs typeface="Times New Roman" pitchFamily="18" charset="0"/>
                </a:rPr>
                <a:t>1</a:t>
              </a:r>
              <a:r>
                <a:rPr lang="zh-CN" altLang="en-US" sz="2400" b="1">
                  <a:solidFill>
                    <a:srgbClr val="660033"/>
                  </a:solidFill>
                  <a:latin typeface="Times New Roman" pitchFamily="18" charset="0"/>
                </a:rPr>
                <a:t>、</a:t>
              </a:r>
              <a:r>
                <a:rPr lang="zh-CN" altLang="en-US" sz="2400" b="1">
                  <a:solidFill>
                    <a:srgbClr val="660033"/>
                  </a:solidFill>
                  <a:latin typeface="Times New Roman" pitchFamily="18" charset="0"/>
                  <a:cs typeface="Times New Roman" pitchFamily="18" charset="0"/>
                </a:rPr>
                <a:t> </a:t>
              </a:r>
              <a:r>
                <a:rPr lang="zh-CN" altLang="en-US" sz="2400" b="1">
                  <a:solidFill>
                    <a:srgbClr val="660033"/>
                  </a:solidFill>
                </a:rPr>
                <a:t>联接和笛卡儿积的交换律</a:t>
              </a:r>
            </a:p>
            <a:p>
              <a:pPr>
                <a:lnSpc>
                  <a:spcPct val="200000"/>
                </a:lnSpc>
                <a:spcBef>
                  <a:spcPct val="0"/>
                </a:spcBef>
              </a:pPr>
              <a:r>
                <a:rPr lang="zh-CN" altLang="en-US" sz="2400" b="1">
                  <a:solidFill>
                    <a:schemeClr val="bg2"/>
                  </a:solidFill>
                  <a:latin typeface="Times New Roman"/>
                </a:rPr>
                <a:t> </a:t>
              </a:r>
              <a:r>
                <a:rPr lang="zh-CN" altLang="en-US" sz="2400" b="1">
                  <a:solidFill>
                    <a:schemeClr val="bg2"/>
                  </a:solidFill>
                </a:rPr>
                <a:t>      </a:t>
              </a:r>
              <a:r>
                <a:rPr lang="en-US" altLang="zh-CN" sz="2400" b="1">
                  <a:solidFill>
                    <a:schemeClr val="bg2"/>
                  </a:solidFill>
                </a:rPr>
                <a:t>E1  </a:t>
              </a:r>
              <a:r>
                <a:rPr lang="en-US" altLang="zh-CN" sz="2400" b="1" baseline="-25000">
                  <a:solidFill>
                    <a:schemeClr val="bg2"/>
                  </a:solidFill>
                </a:rPr>
                <a:t> </a:t>
              </a:r>
              <a:r>
                <a:rPr lang="en-US" altLang="zh-CN" sz="2400" b="1">
                  <a:solidFill>
                    <a:schemeClr val="bg2"/>
                  </a:solidFill>
                </a:rPr>
                <a:t>  E2 ≡ E2      E1</a:t>
              </a:r>
            </a:p>
            <a:p>
              <a:pPr>
                <a:lnSpc>
                  <a:spcPct val="200000"/>
                </a:lnSpc>
                <a:spcBef>
                  <a:spcPct val="0"/>
                </a:spcBef>
              </a:pPr>
              <a:r>
                <a:rPr lang="en-US" altLang="zh-CN" sz="2400" b="1">
                  <a:solidFill>
                    <a:schemeClr val="bg2"/>
                  </a:solidFill>
                </a:rPr>
                <a:t>       E1     E2 ≡ E2     E1</a:t>
              </a:r>
            </a:p>
            <a:p>
              <a:pPr>
                <a:lnSpc>
                  <a:spcPct val="200000"/>
                </a:lnSpc>
                <a:spcBef>
                  <a:spcPct val="0"/>
                </a:spcBef>
              </a:pPr>
              <a:r>
                <a:rPr lang="en-US" altLang="zh-CN" sz="2400" b="1">
                  <a:solidFill>
                    <a:schemeClr val="bg2"/>
                  </a:solidFill>
                </a:rPr>
                <a:t>       E1 × E2 ≡ E2  × E1</a:t>
              </a:r>
              <a:endParaRPr lang="en-US" altLang="zh-CN" sz="2400" b="1">
                <a:solidFill>
                  <a:schemeClr val="bg2"/>
                </a:solidFill>
                <a:latin typeface="Times New Roman" pitchFamily="18" charset="0"/>
              </a:endParaRPr>
            </a:p>
          </p:txBody>
        </p:sp>
        <p:sp>
          <p:nvSpPr>
            <p:cNvPr id="662531" name="Text Box 3"/>
            <p:cNvSpPr txBox="1">
              <a:spLocks noChangeArrowheads="1"/>
            </p:cNvSpPr>
            <p:nvPr/>
          </p:nvSpPr>
          <p:spPr bwMode="auto">
            <a:xfrm>
              <a:off x="816" y="890"/>
              <a:ext cx="672"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a:t>
              </a:r>
            </a:p>
            <a:p>
              <a:pPr algn="just" eaLnBrk="0" hangingPunct="0">
                <a:lnSpc>
                  <a:spcPct val="100000"/>
                </a:lnSpc>
                <a:spcBef>
                  <a:spcPct val="50000"/>
                </a:spcBef>
              </a:pPr>
              <a:r>
                <a:rPr lang="en-US" altLang="zh-CN" baseline="3000">
                  <a:solidFill>
                    <a:schemeClr val="bg2"/>
                  </a:solidFill>
                  <a:latin typeface="宋体" pitchFamily="2" charset="-122"/>
                </a:rPr>
                <a:t>  </a:t>
              </a:r>
              <a:r>
                <a:rPr lang="en-US" altLang="zh-CN" baseline="1000">
                  <a:solidFill>
                    <a:schemeClr val="bg2"/>
                  </a:solidFill>
                  <a:latin typeface="宋体" pitchFamily="2" charset="-122"/>
                </a:rPr>
                <a:t>F</a:t>
              </a:r>
            </a:p>
          </p:txBody>
        </p:sp>
        <p:sp>
          <p:nvSpPr>
            <p:cNvPr id="662532" name="Text Box 4"/>
            <p:cNvSpPr txBox="1">
              <a:spLocks noChangeArrowheads="1"/>
            </p:cNvSpPr>
            <p:nvPr/>
          </p:nvSpPr>
          <p:spPr bwMode="auto">
            <a:xfrm>
              <a:off x="2112" y="890"/>
              <a:ext cx="672"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 </a:t>
              </a:r>
            </a:p>
            <a:p>
              <a:pPr algn="just" eaLnBrk="0" hangingPunct="0">
                <a:lnSpc>
                  <a:spcPct val="100000"/>
                </a:lnSpc>
                <a:spcBef>
                  <a:spcPct val="50000"/>
                </a:spcBef>
              </a:pPr>
              <a:r>
                <a:rPr lang="en-US" altLang="zh-CN" baseline="3000">
                  <a:solidFill>
                    <a:schemeClr val="bg2"/>
                  </a:solidFill>
                  <a:latin typeface="宋体" pitchFamily="2" charset="-122"/>
                </a:rPr>
                <a:t>  </a:t>
              </a:r>
              <a:r>
                <a:rPr lang="en-US" altLang="zh-CN" baseline="1000">
                  <a:solidFill>
                    <a:schemeClr val="bg2"/>
                  </a:solidFill>
                  <a:latin typeface="宋体" pitchFamily="2" charset="-122"/>
                </a:rPr>
                <a:t>F </a:t>
              </a:r>
            </a:p>
          </p:txBody>
        </p:sp>
        <p:sp>
          <p:nvSpPr>
            <p:cNvPr id="662533" name="Text Box 5"/>
            <p:cNvSpPr txBox="1">
              <a:spLocks noChangeArrowheads="1"/>
            </p:cNvSpPr>
            <p:nvPr/>
          </p:nvSpPr>
          <p:spPr bwMode="auto">
            <a:xfrm>
              <a:off x="2117" y="1389"/>
              <a:ext cx="672"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 </a:t>
              </a:r>
            </a:p>
            <a:p>
              <a:pPr algn="just" eaLnBrk="0" hangingPunct="0">
                <a:lnSpc>
                  <a:spcPct val="100000"/>
                </a:lnSpc>
                <a:spcBef>
                  <a:spcPct val="50000"/>
                </a:spcBef>
              </a:pPr>
              <a:endParaRPr lang="en-US" altLang="zh-CN" baseline="1000">
                <a:solidFill>
                  <a:schemeClr val="bg2"/>
                </a:solidFill>
                <a:latin typeface="宋体" pitchFamily="2" charset="-122"/>
              </a:endParaRPr>
            </a:p>
          </p:txBody>
        </p:sp>
        <p:sp>
          <p:nvSpPr>
            <p:cNvPr id="662534" name="Text Box 6"/>
            <p:cNvSpPr txBox="1">
              <a:spLocks noChangeArrowheads="1"/>
            </p:cNvSpPr>
            <p:nvPr/>
          </p:nvSpPr>
          <p:spPr bwMode="auto">
            <a:xfrm>
              <a:off x="864" y="1389"/>
              <a:ext cx="528"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 </a:t>
              </a:r>
            </a:p>
            <a:p>
              <a:pPr algn="just" eaLnBrk="0" hangingPunct="0">
                <a:lnSpc>
                  <a:spcPct val="100000"/>
                </a:lnSpc>
                <a:spcBef>
                  <a:spcPct val="50000"/>
                </a:spcBef>
              </a:pPr>
              <a:endParaRPr lang="en-US" altLang="zh-CN" baseline="1000">
                <a:solidFill>
                  <a:schemeClr val="bg2"/>
                </a:solidFill>
                <a:latin typeface="宋体" pitchFamily="2" charset="-122"/>
              </a:endParaRPr>
            </a:p>
          </p:txBody>
        </p:sp>
      </p:grpSp>
      <p:grpSp>
        <p:nvGrpSpPr>
          <p:cNvPr id="662557" name="Group 29"/>
          <p:cNvGrpSpPr>
            <a:grpSpLocks/>
          </p:cNvGrpSpPr>
          <p:nvPr/>
        </p:nvGrpSpPr>
        <p:grpSpPr bwMode="auto">
          <a:xfrm>
            <a:off x="323850" y="3573463"/>
            <a:ext cx="9144000" cy="3013075"/>
            <a:chOff x="48" y="2122"/>
            <a:chExt cx="5760" cy="1898"/>
          </a:xfrm>
        </p:grpSpPr>
        <p:sp>
          <p:nvSpPr>
            <p:cNvPr id="662545" name="Rectangle 17"/>
            <p:cNvSpPr>
              <a:spLocks noChangeArrowheads="1"/>
            </p:cNvSpPr>
            <p:nvPr/>
          </p:nvSpPr>
          <p:spPr bwMode="auto">
            <a:xfrm>
              <a:off x="48" y="2122"/>
              <a:ext cx="5760" cy="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spcBef>
                  <a:spcPct val="0"/>
                </a:spcBef>
              </a:pPr>
              <a:r>
                <a:rPr lang="en-US" altLang="zh-CN" sz="2400" b="1">
                  <a:solidFill>
                    <a:srgbClr val="660033"/>
                  </a:solidFill>
                </a:rPr>
                <a:t>  2</a:t>
              </a:r>
              <a:r>
                <a:rPr lang="zh-CN" altLang="en-US" sz="2400" b="1">
                  <a:solidFill>
                    <a:srgbClr val="660033"/>
                  </a:solidFill>
                </a:rPr>
                <a:t>．联接和笛卡儿积的结合律</a:t>
              </a:r>
              <a:r>
                <a:rPr lang="zh-CN" altLang="en-US" sz="2400" b="1">
                  <a:solidFill>
                    <a:schemeClr val="bg2"/>
                  </a:solidFill>
                  <a:latin typeface="Times New Roman" pitchFamily="18" charset="0"/>
                </a:rPr>
                <a:t> </a:t>
              </a:r>
            </a:p>
            <a:p>
              <a:pPr>
                <a:lnSpc>
                  <a:spcPct val="200000"/>
                </a:lnSpc>
                <a:spcBef>
                  <a:spcPct val="0"/>
                </a:spcBef>
              </a:pPr>
              <a:r>
                <a:rPr lang="zh-CN" altLang="en-US" sz="2400" b="1">
                  <a:solidFill>
                    <a:schemeClr val="bg2"/>
                  </a:solidFill>
                </a:rPr>
                <a:t>     （</a:t>
              </a:r>
              <a:r>
                <a:rPr lang="en-US" altLang="zh-CN" sz="2400" b="1">
                  <a:solidFill>
                    <a:schemeClr val="bg2"/>
                  </a:solidFill>
                </a:rPr>
                <a:t>E1     E2 </a:t>
              </a:r>
              <a:r>
                <a:rPr lang="zh-CN" altLang="en-US" sz="2400" b="1">
                  <a:solidFill>
                    <a:schemeClr val="bg2"/>
                  </a:solidFill>
                </a:rPr>
                <a:t>）   </a:t>
              </a:r>
              <a:r>
                <a:rPr lang="en-US" altLang="zh-CN" sz="2400" b="1">
                  <a:solidFill>
                    <a:schemeClr val="bg2"/>
                  </a:solidFill>
                </a:rPr>
                <a:t>E3≡ E1    </a:t>
              </a:r>
              <a:r>
                <a:rPr lang="zh-CN" altLang="en-US" sz="2400" b="1">
                  <a:solidFill>
                    <a:schemeClr val="bg2"/>
                  </a:solidFill>
                </a:rPr>
                <a:t>（</a:t>
              </a:r>
              <a:r>
                <a:rPr lang="en-US" altLang="zh-CN" sz="2400" b="1">
                  <a:solidFill>
                    <a:schemeClr val="bg2"/>
                  </a:solidFill>
                </a:rPr>
                <a:t>E2    E3</a:t>
              </a:r>
              <a:r>
                <a:rPr lang="zh-CN" altLang="en-US" sz="2400" b="1">
                  <a:solidFill>
                    <a:schemeClr val="bg2"/>
                  </a:solidFill>
                </a:rPr>
                <a:t>）</a:t>
              </a:r>
              <a:endParaRPr lang="zh-CN" altLang="en-US" sz="2400" b="1">
                <a:solidFill>
                  <a:schemeClr val="bg2"/>
                </a:solidFill>
                <a:latin typeface="Times New Roman" pitchFamily="18" charset="0"/>
              </a:endParaRPr>
            </a:p>
            <a:p>
              <a:pPr>
                <a:lnSpc>
                  <a:spcPct val="200000"/>
                </a:lnSpc>
                <a:spcBef>
                  <a:spcPct val="0"/>
                </a:spcBef>
              </a:pPr>
              <a:r>
                <a:rPr lang="zh-CN" altLang="en-US" sz="2400" b="1">
                  <a:solidFill>
                    <a:schemeClr val="bg2"/>
                  </a:solidFill>
                </a:rPr>
                <a:t>     （</a:t>
              </a:r>
              <a:r>
                <a:rPr lang="en-US" altLang="zh-CN" sz="2400" b="1">
                  <a:solidFill>
                    <a:schemeClr val="bg2"/>
                  </a:solidFill>
                </a:rPr>
                <a:t>E1     E2</a:t>
              </a:r>
              <a:r>
                <a:rPr lang="zh-CN" altLang="en-US" sz="2400" b="1">
                  <a:solidFill>
                    <a:schemeClr val="bg2"/>
                  </a:solidFill>
                </a:rPr>
                <a:t>）    </a:t>
              </a:r>
              <a:r>
                <a:rPr lang="en-US" altLang="zh-CN" sz="2400" b="1">
                  <a:solidFill>
                    <a:schemeClr val="bg2"/>
                  </a:solidFill>
                </a:rPr>
                <a:t>E3≡ E1    </a:t>
              </a:r>
              <a:r>
                <a:rPr lang="zh-CN" altLang="en-US" sz="2400" b="1">
                  <a:solidFill>
                    <a:schemeClr val="bg2"/>
                  </a:solidFill>
                </a:rPr>
                <a:t>（</a:t>
              </a:r>
              <a:r>
                <a:rPr lang="en-US" altLang="zh-CN" sz="2400" b="1">
                  <a:solidFill>
                    <a:schemeClr val="bg2"/>
                  </a:solidFill>
                </a:rPr>
                <a:t>E2    E3</a:t>
              </a:r>
              <a:r>
                <a:rPr lang="zh-CN" altLang="en-US" sz="2400" b="1">
                  <a:solidFill>
                    <a:schemeClr val="bg2"/>
                  </a:solidFill>
                </a:rPr>
                <a:t>）</a:t>
              </a:r>
              <a:endParaRPr lang="zh-CN" altLang="en-US" sz="2400" b="1">
                <a:solidFill>
                  <a:schemeClr val="bg2"/>
                </a:solidFill>
                <a:latin typeface="Times New Roman" pitchFamily="18" charset="0"/>
              </a:endParaRPr>
            </a:p>
            <a:p>
              <a:pPr>
                <a:lnSpc>
                  <a:spcPct val="200000"/>
                </a:lnSpc>
                <a:spcBef>
                  <a:spcPct val="0"/>
                </a:spcBef>
              </a:pPr>
              <a:r>
                <a:rPr lang="zh-CN" altLang="en-US" sz="2400" b="1">
                  <a:solidFill>
                    <a:schemeClr val="bg2"/>
                  </a:solidFill>
                  <a:latin typeface="Times New Roman" pitchFamily="18" charset="0"/>
                </a:rPr>
                <a:t>          </a:t>
              </a:r>
              <a:r>
                <a:rPr lang="zh-CN" altLang="en-US" sz="2400" b="1">
                  <a:solidFill>
                    <a:schemeClr val="bg2"/>
                  </a:solidFill>
                </a:rPr>
                <a:t>（</a:t>
              </a:r>
              <a:r>
                <a:rPr lang="en-US" altLang="zh-CN" sz="2400" b="1">
                  <a:solidFill>
                    <a:schemeClr val="bg2"/>
                  </a:solidFill>
                </a:rPr>
                <a:t>E1 ×  E2</a:t>
              </a:r>
              <a:r>
                <a:rPr lang="zh-CN" altLang="en-US" sz="2400" b="1">
                  <a:solidFill>
                    <a:schemeClr val="bg2"/>
                  </a:solidFill>
                </a:rPr>
                <a:t>）</a:t>
              </a:r>
              <a:r>
                <a:rPr lang="zh-CN" altLang="en-US" sz="2400" b="1">
                  <a:solidFill>
                    <a:schemeClr val="bg2"/>
                  </a:solidFill>
                  <a:latin typeface="Times New Roman" pitchFamily="18" charset="0"/>
                </a:rPr>
                <a:t> </a:t>
              </a:r>
              <a:r>
                <a:rPr lang="en-US" altLang="zh-CN" sz="2400" b="1">
                  <a:solidFill>
                    <a:schemeClr val="bg2"/>
                  </a:solidFill>
                </a:rPr>
                <a:t>×</a:t>
              </a:r>
              <a:r>
                <a:rPr lang="en-US" altLang="zh-CN" sz="2400" b="1">
                  <a:solidFill>
                    <a:schemeClr val="bg2"/>
                  </a:solidFill>
                  <a:latin typeface="Times New Roman" pitchFamily="18" charset="0"/>
                </a:rPr>
                <a:t> </a:t>
              </a:r>
              <a:r>
                <a:rPr lang="en-US" altLang="zh-CN" sz="2400" b="1">
                  <a:solidFill>
                    <a:schemeClr val="bg2"/>
                  </a:solidFill>
                </a:rPr>
                <a:t>E3≡ E1 ×</a:t>
              </a:r>
              <a:r>
                <a:rPr lang="zh-CN" altLang="en-US" sz="2400" b="1">
                  <a:solidFill>
                    <a:schemeClr val="bg2"/>
                  </a:solidFill>
                </a:rPr>
                <a:t>（</a:t>
              </a:r>
              <a:r>
                <a:rPr lang="en-US" altLang="zh-CN" sz="2400" b="1">
                  <a:solidFill>
                    <a:schemeClr val="bg2"/>
                  </a:solidFill>
                </a:rPr>
                <a:t>E2× E3</a:t>
              </a:r>
              <a:r>
                <a:rPr lang="zh-CN" altLang="en-US" sz="2400" b="1">
                  <a:solidFill>
                    <a:schemeClr val="bg2"/>
                  </a:solidFill>
                </a:rPr>
                <a:t>）   </a:t>
              </a:r>
              <a:endParaRPr lang="zh-CN" altLang="en-US" sz="2400" b="1">
                <a:solidFill>
                  <a:schemeClr val="bg2"/>
                </a:solidFill>
                <a:latin typeface="Times New Roman" pitchFamily="18" charset="0"/>
              </a:endParaRPr>
            </a:p>
          </p:txBody>
        </p:sp>
        <p:grpSp>
          <p:nvGrpSpPr>
            <p:cNvPr id="662546" name="Group 18"/>
            <p:cNvGrpSpPr>
              <a:grpSpLocks/>
            </p:cNvGrpSpPr>
            <p:nvPr/>
          </p:nvGrpSpPr>
          <p:grpSpPr bwMode="auto">
            <a:xfrm>
              <a:off x="930" y="2505"/>
              <a:ext cx="3360" cy="1152"/>
              <a:chOff x="864" y="2736"/>
              <a:chExt cx="3360" cy="1152"/>
            </a:xfrm>
          </p:grpSpPr>
          <p:sp>
            <p:nvSpPr>
              <p:cNvPr id="662547" name="Text Box 19"/>
              <p:cNvSpPr txBox="1">
                <a:spLocks noChangeArrowheads="1"/>
              </p:cNvSpPr>
              <p:nvPr/>
            </p:nvSpPr>
            <p:spPr bwMode="auto">
              <a:xfrm>
                <a:off x="2784" y="2784"/>
                <a:ext cx="672"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a:t>
                </a:r>
              </a:p>
              <a:p>
                <a:pPr algn="just" eaLnBrk="0" hangingPunct="0">
                  <a:lnSpc>
                    <a:spcPct val="100000"/>
                  </a:lnSpc>
                  <a:spcBef>
                    <a:spcPct val="50000"/>
                  </a:spcBef>
                </a:pPr>
                <a:r>
                  <a:rPr lang="en-US" altLang="zh-CN" baseline="3000">
                    <a:solidFill>
                      <a:schemeClr val="bg2"/>
                    </a:solidFill>
                    <a:latin typeface="宋体" pitchFamily="2" charset="-122"/>
                  </a:rPr>
                  <a:t>  </a:t>
                </a:r>
                <a:r>
                  <a:rPr lang="en-US" altLang="zh-CN" baseline="1000">
                    <a:solidFill>
                      <a:schemeClr val="bg2"/>
                    </a:solidFill>
                    <a:latin typeface="宋体" pitchFamily="2" charset="-122"/>
                  </a:rPr>
                  <a:t>F1</a:t>
                </a:r>
              </a:p>
            </p:txBody>
          </p:sp>
          <p:sp>
            <p:nvSpPr>
              <p:cNvPr id="662548" name="Text Box 20"/>
              <p:cNvSpPr txBox="1">
                <a:spLocks noChangeArrowheads="1"/>
              </p:cNvSpPr>
              <p:nvPr/>
            </p:nvSpPr>
            <p:spPr bwMode="auto">
              <a:xfrm>
                <a:off x="864" y="2773"/>
                <a:ext cx="672"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a:t>
                </a:r>
              </a:p>
              <a:p>
                <a:pPr algn="just" eaLnBrk="0" hangingPunct="0">
                  <a:lnSpc>
                    <a:spcPct val="100000"/>
                  </a:lnSpc>
                  <a:spcBef>
                    <a:spcPct val="50000"/>
                  </a:spcBef>
                </a:pPr>
                <a:r>
                  <a:rPr lang="en-US" altLang="zh-CN" baseline="3000">
                    <a:solidFill>
                      <a:schemeClr val="bg2"/>
                    </a:solidFill>
                    <a:latin typeface="宋体" pitchFamily="2" charset="-122"/>
                  </a:rPr>
                  <a:t>  </a:t>
                </a:r>
                <a:r>
                  <a:rPr lang="en-US" altLang="zh-CN" baseline="1000">
                    <a:solidFill>
                      <a:schemeClr val="bg2"/>
                    </a:solidFill>
                    <a:latin typeface="宋体" pitchFamily="2" charset="-122"/>
                  </a:rPr>
                  <a:t>F1</a:t>
                </a:r>
              </a:p>
            </p:txBody>
          </p:sp>
          <p:sp>
            <p:nvSpPr>
              <p:cNvPr id="662549" name="Text Box 21"/>
              <p:cNvSpPr txBox="1">
                <a:spLocks noChangeArrowheads="1"/>
              </p:cNvSpPr>
              <p:nvPr/>
            </p:nvSpPr>
            <p:spPr bwMode="auto">
              <a:xfrm>
                <a:off x="3552" y="2784"/>
                <a:ext cx="672"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a:t>
                </a:r>
              </a:p>
              <a:p>
                <a:pPr algn="just" eaLnBrk="0" hangingPunct="0">
                  <a:lnSpc>
                    <a:spcPct val="100000"/>
                  </a:lnSpc>
                  <a:spcBef>
                    <a:spcPct val="50000"/>
                  </a:spcBef>
                </a:pPr>
                <a:r>
                  <a:rPr lang="en-US" altLang="zh-CN" baseline="3000">
                    <a:solidFill>
                      <a:schemeClr val="bg2"/>
                    </a:solidFill>
                    <a:latin typeface="宋体" pitchFamily="2" charset="-122"/>
                  </a:rPr>
                  <a:t>  </a:t>
                </a:r>
                <a:r>
                  <a:rPr lang="en-US" altLang="zh-CN" baseline="1000">
                    <a:solidFill>
                      <a:schemeClr val="bg2"/>
                    </a:solidFill>
                    <a:latin typeface="宋体" pitchFamily="2" charset="-122"/>
                  </a:rPr>
                  <a:t>F2</a:t>
                </a:r>
              </a:p>
            </p:txBody>
          </p:sp>
          <p:sp>
            <p:nvSpPr>
              <p:cNvPr id="662550" name="Text Box 22"/>
              <p:cNvSpPr txBox="1">
                <a:spLocks noChangeArrowheads="1"/>
              </p:cNvSpPr>
              <p:nvPr/>
            </p:nvSpPr>
            <p:spPr bwMode="auto">
              <a:xfrm>
                <a:off x="1680" y="2736"/>
                <a:ext cx="672"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a:t>
                </a:r>
              </a:p>
              <a:p>
                <a:pPr algn="just" eaLnBrk="0" hangingPunct="0">
                  <a:lnSpc>
                    <a:spcPct val="100000"/>
                  </a:lnSpc>
                  <a:spcBef>
                    <a:spcPct val="50000"/>
                  </a:spcBef>
                </a:pPr>
                <a:r>
                  <a:rPr lang="en-US" altLang="zh-CN" baseline="3000">
                    <a:solidFill>
                      <a:schemeClr val="bg2"/>
                    </a:solidFill>
                    <a:latin typeface="宋体" pitchFamily="2" charset="-122"/>
                  </a:rPr>
                  <a:t>  </a:t>
                </a:r>
                <a:r>
                  <a:rPr lang="en-US" altLang="zh-CN" baseline="1000">
                    <a:solidFill>
                      <a:schemeClr val="bg2"/>
                    </a:solidFill>
                    <a:latin typeface="宋体" pitchFamily="2" charset="-122"/>
                  </a:rPr>
                  <a:t>F2</a:t>
                </a:r>
              </a:p>
            </p:txBody>
          </p:sp>
          <p:sp>
            <p:nvSpPr>
              <p:cNvPr id="662551" name="Text Box 23"/>
              <p:cNvSpPr txBox="1">
                <a:spLocks noChangeArrowheads="1"/>
              </p:cNvSpPr>
              <p:nvPr/>
            </p:nvSpPr>
            <p:spPr bwMode="auto">
              <a:xfrm>
                <a:off x="3552" y="3216"/>
                <a:ext cx="528"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 </a:t>
                </a:r>
              </a:p>
              <a:p>
                <a:pPr algn="just" eaLnBrk="0" hangingPunct="0">
                  <a:lnSpc>
                    <a:spcPct val="100000"/>
                  </a:lnSpc>
                  <a:spcBef>
                    <a:spcPct val="50000"/>
                  </a:spcBef>
                </a:pPr>
                <a:endParaRPr lang="en-US" altLang="zh-CN" baseline="1000">
                  <a:solidFill>
                    <a:schemeClr val="bg2"/>
                  </a:solidFill>
                  <a:latin typeface="宋体" pitchFamily="2" charset="-122"/>
                </a:endParaRPr>
              </a:p>
            </p:txBody>
          </p:sp>
          <p:sp>
            <p:nvSpPr>
              <p:cNvPr id="662552" name="Text Box 24"/>
              <p:cNvSpPr txBox="1">
                <a:spLocks noChangeArrowheads="1"/>
              </p:cNvSpPr>
              <p:nvPr/>
            </p:nvSpPr>
            <p:spPr bwMode="auto">
              <a:xfrm>
                <a:off x="2784" y="3216"/>
                <a:ext cx="528"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 </a:t>
                </a:r>
              </a:p>
              <a:p>
                <a:pPr algn="just" eaLnBrk="0" hangingPunct="0">
                  <a:lnSpc>
                    <a:spcPct val="100000"/>
                  </a:lnSpc>
                  <a:spcBef>
                    <a:spcPct val="50000"/>
                  </a:spcBef>
                </a:pPr>
                <a:endParaRPr lang="en-US" altLang="zh-CN" baseline="1000">
                  <a:solidFill>
                    <a:schemeClr val="bg2"/>
                  </a:solidFill>
                  <a:latin typeface="宋体" pitchFamily="2" charset="-122"/>
                </a:endParaRPr>
              </a:p>
            </p:txBody>
          </p:sp>
          <p:sp>
            <p:nvSpPr>
              <p:cNvPr id="662553" name="Text Box 25"/>
              <p:cNvSpPr txBox="1">
                <a:spLocks noChangeArrowheads="1"/>
              </p:cNvSpPr>
              <p:nvPr/>
            </p:nvSpPr>
            <p:spPr bwMode="auto">
              <a:xfrm>
                <a:off x="1728" y="3253"/>
                <a:ext cx="528"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 </a:t>
                </a:r>
              </a:p>
              <a:p>
                <a:pPr algn="just" eaLnBrk="0" hangingPunct="0">
                  <a:lnSpc>
                    <a:spcPct val="100000"/>
                  </a:lnSpc>
                  <a:spcBef>
                    <a:spcPct val="50000"/>
                  </a:spcBef>
                </a:pPr>
                <a:endParaRPr lang="en-US" altLang="zh-CN" baseline="1000">
                  <a:solidFill>
                    <a:schemeClr val="bg2"/>
                  </a:solidFill>
                  <a:latin typeface="宋体" pitchFamily="2" charset="-122"/>
                </a:endParaRPr>
              </a:p>
            </p:txBody>
          </p:sp>
          <p:sp>
            <p:nvSpPr>
              <p:cNvPr id="662554" name="Text Box 26"/>
              <p:cNvSpPr txBox="1">
                <a:spLocks noChangeArrowheads="1"/>
              </p:cNvSpPr>
              <p:nvPr/>
            </p:nvSpPr>
            <p:spPr bwMode="auto">
              <a:xfrm>
                <a:off x="864" y="3216"/>
                <a:ext cx="528"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a:t>
                </a:r>
                <a:r>
                  <a:rPr lang="en-US" altLang="zh-CN" sz="5400" baseline="-35000"/>
                  <a:t> </a:t>
                </a:r>
              </a:p>
              <a:p>
                <a:pPr algn="just" eaLnBrk="0" hangingPunct="0">
                  <a:lnSpc>
                    <a:spcPct val="100000"/>
                  </a:lnSpc>
                  <a:spcBef>
                    <a:spcPct val="50000"/>
                  </a:spcBef>
                </a:pPr>
                <a:endParaRPr lang="en-US" altLang="zh-CN" baseline="1000">
                  <a:latin typeface="宋体"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2557"/>
                                        </p:tgtEl>
                                        <p:attrNameLst>
                                          <p:attrName>style.visibility</p:attrName>
                                        </p:attrNameLst>
                                      </p:cBhvr>
                                      <p:to>
                                        <p:strVal val="visible"/>
                                      </p:to>
                                    </p:set>
                                    <p:animEffect transition="in" filter="blinds(horizontal)">
                                      <p:cBhvr>
                                        <p:cTn id="7" dur="500"/>
                                        <p:tgtEl>
                                          <p:spTgt spid="662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ChangeArrowheads="1"/>
          </p:cNvSpPr>
          <p:nvPr/>
        </p:nvSpPr>
        <p:spPr bwMode="auto">
          <a:xfrm>
            <a:off x="152400" y="0"/>
            <a:ext cx="9144000"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en-US" altLang="zh-CN" sz="2400" b="1">
                <a:solidFill>
                  <a:srgbClr val="660033"/>
                </a:solidFill>
              </a:rPr>
              <a:t>  3. </a:t>
            </a:r>
            <a:r>
              <a:rPr lang="zh-CN" altLang="en-US" sz="2400" b="1">
                <a:solidFill>
                  <a:srgbClr val="660033"/>
                </a:solidFill>
              </a:rPr>
              <a:t>投影的串接</a:t>
            </a:r>
          </a:p>
          <a:p>
            <a:pPr>
              <a:lnSpc>
                <a:spcPct val="200000"/>
              </a:lnSpc>
            </a:pPr>
            <a:r>
              <a:rPr lang="zh-CN" altLang="en-US" sz="2400" b="1">
                <a:solidFill>
                  <a:schemeClr val="bg2"/>
                </a:solidFill>
              </a:rPr>
              <a:t>  设</a:t>
            </a:r>
            <a:r>
              <a:rPr lang="en-US" altLang="zh-CN" sz="2400" b="1">
                <a:solidFill>
                  <a:schemeClr val="bg2"/>
                </a:solidFill>
              </a:rPr>
              <a:t>L1</a:t>
            </a:r>
            <a:r>
              <a:rPr lang="zh-CN" altLang="en-US" sz="2400" b="1">
                <a:solidFill>
                  <a:schemeClr val="bg2"/>
                </a:solidFill>
              </a:rPr>
              <a:t>，</a:t>
            </a:r>
            <a:r>
              <a:rPr lang="en-US" altLang="zh-CN" sz="2400" b="1">
                <a:solidFill>
                  <a:schemeClr val="bg2"/>
                </a:solidFill>
              </a:rPr>
              <a:t>L2</a:t>
            </a:r>
            <a:r>
              <a:rPr lang="zh-CN" altLang="en-US" sz="2400" b="1">
                <a:solidFill>
                  <a:schemeClr val="bg2"/>
                </a:solidFill>
              </a:rPr>
              <a:t>，</a:t>
            </a:r>
            <a:r>
              <a:rPr lang="en-US" altLang="zh-CN" sz="2400" b="1">
                <a:solidFill>
                  <a:schemeClr val="bg2"/>
                </a:solidFill>
                <a:latin typeface="Times New Roman"/>
              </a:rPr>
              <a:t>…</a:t>
            </a:r>
            <a:r>
              <a:rPr lang="zh-CN" altLang="en-US" sz="2400" b="1">
                <a:solidFill>
                  <a:schemeClr val="bg2"/>
                </a:solidFill>
              </a:rPr>
              <a:t>，</a:t>
            </a:r>
            <a:r>
              <a:rPr lang="en-US" altLang="zh-CN" sz="2400" b="1">
                <a:solidFill>
                  <a:schemeClr val="bg2"/>
                </a:solidFill>
              </a:rPr>
              <a:t>Ln</a:t>
            </a:r>
            <a:r>
              <a:rPr lang="zh-CN" altLang="en-US" sz="2400" b="1">
                <a:solidFill>
                  <a:schemeClr val="bg2"/>
                </a:solidFill>
              </a:rPr>
              <a:t>为属性集，并且</a:t>
            </a:r>
            <a:r>
              <a:rPr lang="en-US" altLang="zh-CN" sz="2400" b="1">
                <a:solidFill>
                  <a:schemeClr val="bg2"/>
                </a:solidFill>
              </a:rPr>
              <a:t>L1</a:t>
            </a:r>
            <a:r>
              <a:rPr lang="en-US" altLang="zh-CN" sz="2400" b="1">
                <a:solidFill>
                  <a:schemeClr val="bg2"/>
                </a:solidFill>
                <a:sym typeface="Symbol" pitchFamily="18" charset="2"/>
              </a:rPr>
              <a:t></a:t>
            </a:r>
            <a:r>
              <a:rPr lang="en-US" altLang="zh-CN" sz="2400" b="1">
                <a:solidFill>
                  <a:schemeClr val="bg2"/>
                </a:solidFill>
              </a:rPr>
              <a:t>L2</a:t>
            </a:r>
            <a:r>
              <a:rPr lang="en-US" altLang="zh-CN" sz="2400" b="1">
                <a:solidFill>
                  <a:schemeClr val="bg2"/>
                </a:solidFill>
                <a:sym typeface="Symbol" pitchFamily="18" charset="2"/>
              </a:rPr>
              <a:t></a:t>
            </a:r>
            <a:r>
              <a:rPr lang="en-US" altLang="zh-CN" sz="2400" b="1">
                <a:solidFill>
                  <a:schemeClr val="bg2"/>
                </a:solidFill>
                <a:latin typeface="Times New Roman"/>
              </a:rPr>
              <a:t>…</a:t>
            </a:r>
            <a:r>
              <a:rPr lang="en-US" altLang="zh-CN" sz="2400" b="1">
                <a:solidFill>
                  <a:schemeClr val="bg2"/>
                </a:solidFill>
                <a:sym typeface="Symbol" pitchFamily="18" charset="2"/>
              </a:rPr>
              <a:t></a:t>
            </a:r>
            <a:r>
              <a:rPr lang="en-US" altLang="zh-CN" sz="2400" b="1">
                <a:solidFill>
                  <a:schemeClr val="bg2"/>
                </a:solidFill>
              </a:rPr>
              <a:t>Ln</a:t>
            </a:r>
            <a:r>
              <a:rPr lang="zh-CN" altLang="en-US" sz="2400" b="1">
                <a:solidFill>
                  <a:schemeClr val="bg2"/>
                </a:solidFill>
              </a:rPr>
              <a:t>， 成立：</a:t>
            </a:r>
          </a:p>
          <a:p>
            <a:pPr>
              <a:lnSpc>
                <a:spcPct val="200000"/>
              </a:lnSpc>
            </a:pPr>
            <a:r>
              <a:rPr lang="zh-CN" altLang="en-US" sz="2400" b="1">
                <a:solidFill>
                  <a:schemeClr val="bg2"/>
                </a:solidFill>
              </a:rPr>
              <a:t>  </a:t>
            </a:r>
            <a:r>
              <a:rPr lang="en-US" altLang="zh-CN" sz="2400" b="1">
                <a:solidFill>
                  <a:schemeClr val="bg2"/>
                </a:solidFill>
              </a:rPr>
              <a:t>π</a:t>
            </a:r>
            <a:r>
              <a:rPr lang="en-US" altLang="zh-CN" sz="2400" b="1" baseline="-25000">
                <a:solidFill>
                  <a:schemeClr val="bg2"/>
                </a:solidFill>
              </a:rPr>
              <a:t>L1</a:t>
            </a:r>
            <a:r>
              <a:rPr lang="zh-CN" altLang="en-US" sz="2400" b="1">
                <a:solidFill>
                  <a:schemeClr val="bg2"/>
                </a:solidFill>
              </a:rPr>
              <a:t>（</a:t>
            </a:r>
            <a:r>
              <a:rPr lang="en-US" altLang="zh-CN" sz="2400" b="1">
                <a:solidFill>
                  <a:schemeClr val="bg2"/>
                </a:solidFill>
              </a:rPr>
              <a:t>π</a:t>
            </a:r>
            <a:r>
              <a:rPr lang="en-US" altLang="zh-CN" sz="2400" b="1" baseline="-25000">
                <a:solidFill>
                  <a:schemeClr val="bg2"/>
                </a:solidFill>
              </a:rPr>
              <a:t>L2</a:t>
            </a:r>
            <a:r>
              <a:rPr lang="zh-CN" altLang="en-US" sz="2400" b="1">
                <a:solidFill>
                  <a:schemeClr val="bg2"/>
                </a:solidFill>
              </a:rPr>
              <a:t>（</a:t>
            </a:r>
            <a:r>
              <a:rPr lang="en-US" altLang="zh-CN" sz="2400" b="1">
                <a:solidFill>
                  <a:schemeClr val="bg2"/>
                </a:solidFill>
                <a:latin typeface="Times New Roman"/>
              </a:rPr>
              <a:t>…</a:t>
            </a:r>
            <a:r>
              <a:rPr lang="zh-CN" altLang="en-US" sz="2400" b="1">
                <a:solidFill>
                  <a:schemeClr val="bg2"/>
                </a:solidFill>
              </a:rPr>
              <a:t>（</a:t>
            </a:r>
            <a:r>
              <a:rPr lang="en-US" altLang="zh-CN" sz="2400" b="1">
                <a:solidFill>
                  <a:schemeClr val="bg2"/>
                </a:solidFill>
              </a:rPr>
              <a:t>π</a:t>
            </a:r>
            <a:r>
              <a:rPr lang="en-US" altLang="zh-CN" sz="2400" b="1" baseline="-25000">
                <a:solidFill>
                  <a:schemeClr val="bg2"/>
                </a:solidFill>
              </a:rPr>
              <a:t>Ln</a:t>
            </a:r>
            <a:r>
              <a:rPr lang="zh-CN" altLang="en-US" sz="2400" b="1">
                <a:solidFill>
                  <a:schemeClr val="bg2"/>
                </a:solidFill>
              </a:rPr>
              <a:t>（</a:t>
            </a:r>
            <a:r>
              <a:rPr lang="en-US" altLang="zh-CN" sz="2400" b="1">
                <a:solidFill>
                  <a:schemeClr val="bg2"/>
                </a:solidFill>
              </a:rPr>
              <a:t>E</a:t>
            </a:r>
            <a:r>
              <a:rPr lang="zh-CN" altLang="en-US" sz="2400" b="1">
                <a:solidFill>
                  <a:schemeClr val="bg2"/>
                </a:solidFill>
              </a:rPr>
              <a:t>））</a:t>
            </a:r>
            <a:r>
              <a:rPr lang="en-US" altLang="zh-CN" sz="2400" b="1">
                <a:solidFill>
                  <a:schemeClr val="bg2"/>
                </a:solidFill>
                <a:latin typeface="Times New Roman"/>
              </a:rPr>
              <a:t>…</a:t>
            </a:r>
            <a:r>
              <a:rPr lang="zh-CN" altLang="en-US" sz="2400" b="1">
                <a:solidFill>
                  <a:schemeClr val="bg2"/>
                </a:solidFill>
              </a:rPr>
              <a:t>））≡</a:t>
            </a:r>
            <a:r>
              <a:rPr lang="en-US" altLang="zh-CN" sz="2400" b="1">
                <a:solidFill>
                  <a:schemeClr val="bg2"/>
                </a:solidFill>
              </a:rPr>
              <a:t>π</a:t>
            </a:r>
            <a:r>
              <a:rPr lang="en-US" altLang="zh-CN" sz="2400" b="1" baseline="-25000">
                <a:solidFill>
                  <a:schemeClr val="bg2"/>
                </a:solidFill>
              </a:rPr>
              <a:t>L1</a:t>
            </a:r>
            <a:r>
              <a:rPr lang="zh-CN" altLang="en-US" sz="2400" b="1">
                <a:solidFill>
                  <a:schemeClr val="bg2"/>
                </a:solidFill>
              </a:rPr>
              <a:t>（</a:t>
            </a:r>
            <a:r>
              <a:rPr lang="en-US" altLang="zh-CN" sz="2400" b="1">
                <a:solidFill>
                  <a:schemeClr val="bg2"/>
                </a:solidFill>
              </a:rPr>
              <a:t>E</a:t>
            </a:r>
            <a:r>
              <a:rPr lang="zh-CN" altLang="en-US" sz="2400" b="1">
                <a:solidFill>
                  <a:schemeClr val="bg2"/>
                </a:solidFill>
              </a:rPr>
              <a:t>）</a:t>
            </a:r>
          </a:p>
        </p:txBody>
      </p:sp>
      <p:sp>
        <p:nvSpPr>
          <p:cNvPr id="647171" name="Rectangle 3"/>
          <p:cNvSpPr>
            <a:spLocks noChangeArrowheads="1"/>
          </p:cNvSpPr>
          <p:nvPr/>
        </p:nvSpPr>
        <p:spPr bwMode="auto">
          <a:xfrm>
            <a:off x="381000" y="2971800"/>
            <a:ext cx="8915400" cy="356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en-US" altLang="zh-CN" sz="2400" b="1">
                <a:solidFill>
                  <a:srgbClr val="660033"/>
                </a:solidFill>
              </a:rPr>
              <a:t>4</a:t>
            </a:r>
            <a:r>
              <a:rPr lang="zh-CN" altLang="en-US" sz="2400" b="1">
                <a:solidFill>
                  <a:srgbClr val="660033"/>
                </a:solidFill>
              </a:rPr>
              <a:t>．</a:t>
            </a:r>
            <a:r>
              <a:rPr lang="zh-CN" altLang="en-US" sz="2400" b="1">
                <a:solidFill>
                  <a:srgbClr val="660033"/>
                </a:solidFill>
                <a:latin typeface="Times New Roman" pitchFamily="18" charset="0"/>
                <a:cs typeface="Times New Roman" pitchFamily="18" charset="0"/>
              </a:rPr>
              <a:t> </a:t>
            </a:r>
            <a:r>
              <a:rPr lang="zh-CN" altLang="en-US" sz="2400" b="1">
                <a:solidFill>
                  <a:srgbClr val="660033"/>
                </a:solidFill>
              </a:rPr>
              <a:t>选择的串接</a:t>
            </a:r>
          </a:p>
          <a:p>
            <a:pPr>
              <a:lnSpc>
                <a:spcPct val="200000"/>
              </a:lnSpc>
            </a:pPr>
            <a:r>
              <a:rPr lang="zh-CN" altLang="en-US" sz="2400" b="1">
                <a:solidFill>
                  <a:schemeClr val="bg2"/>
                </a:solidFill>
                <a:latin typeface="Times New Roman"/>
              </a:rPr>
              <a:t> </a:t>
            </a:r>
            <a:r>
              <a:rPr lang="zh-CN" altLang="en-US" sz="2400" b="1">
                <a:solidFill>
                  <a:schemeClr val="bg2"/>
                </a:solidFill>
              </a:rPr>
              <a:t>     </a:t>
            </a:r>
            <a:r>
              <a:rPr lang="en-US" altLang="zh-CN" sz="2400" b="1">
                <a:solidFill>
                  <a:schemeClr val="bg2"/>
                </a:solidFill>
              </a:rPr>
              <a:t>σ</a:t>
            </a:r>
            <a:r>
              <a:rPr lang="en-US" altLang="zh-CN" sz="2400" b="1" baseline="-25000">
                <a:solidFill>
                  <a:schemeClr val="bg2"/>
                </a:solidFill>
              </a:rPr>
              <a:t>F1</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F2</a:t>
            </a:r>
            <a:r>
              <a:rPr lang="zh-CN" altLang="en-US" sz="2400" b="1">
                <a:solidFill>
                  <a:schemeClr val="bg2"/>
                </a:solidFill>
              </a:rPr>
              <a:t>（</a:t>
            </a:r>
            <a:r>
              <a:rPr lang="en-US" altLang="zh-CN" sz="2400" b="1">
                <a:solidFill>
                  <a:schemeClr val="bg2"/>
                </a:solidFill>
              </a:rPr>
              <a:t>E</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F1∧ F2</a:t>
            </a:r>
            <a:r>
              <a:rPr lang="zh-CN" altLang="en-US" sz="2400" b="1">
                <a:solidFill>
                  <a:schemeClr val="bg2"/>
                </a:solidFill>
              </a:rPr>
              <a:t>（</a:t>
            </a:r>
            <a:r>
              <a:rPr lang="en-US" altLang="zh-CN" sz="2400" b="1">
                <a:solidFill>
                  <a:schemeClr val="bg2"/>
                </a:solidFill>
              </a:rPr>
              <a:t>E</a:t>
            </a:r>
            <a:r>
              <a:rPr lang="zh-CN" altLang="en-US" sz="2400" b="1">
                <a:solidFill>
                  <a:schemeClr val="bg2"/>
                </a:solidFill>
              </a:rPr>
              <a:t>）</a:t>
            </a:r>
          </a:p>
          <a:p>
            <a:pPr>
              <a:lnSpc>
                <a:spcPct val="200000"/>
              </a:lnSpc>
            </a:pPr>
            <a:r>
              <a:rPr lang="zh-CN" altLang="en-US" sz="2400" b="1">
                <a:solidFill>
                  <a:schemeClr val="bg2"/>
                </a:solidFill>
              </a:rPr>
              <a:t>  由于</a:t>
            </a:r>
            <a:r>
              <a:rPr lang="en-US" altLang="zh-CN" sz="2400" b="1">
                <a:solidFill>
                  <a:schemeClr val="bg2"/>
                </a:solidFill>
              </a:rPr>
              <a:t>F1∧ F2 = F2∧ F1</a:t>
            </a:r>
            <a:r>
              <a:rPr lang="zh-CN" altLang="en-US" sz="2400" b="1">
                <a:solidFill>
                  <a:schemeClr val="bg2"/>
                </a:solidFill>
              </a:rPr>
              <a:t>，选择的交换律也成立：</a:t>
            </a:r>
          </a:p>
          <a:p>
            <a:pPr>
              <a:lnSpc>
                <a:spcPct val="200000"/>
              </a:lnSpc>
            </a:pPr>
            <a:r>
              <a:rPr lang="zh-CN" altLang="en-US" sz="2400" b="1">
                <a:solidFill>
                  <a:schemeClr val="bg2"/>
                </a:solidFill>
                <a:cs typeface="Times New Roman" pitchFamily="18" charset="0"/>
              </a:rPr>
              <a:t>     </a:t>
            </a:r>
            <a:r>
              <a:rPr lang="en-US" altLang="zh-CN" sz="2400" b="1">
                <a:solidFill>
                  <a:schemeClr val="bg2"/>
                </a:solidFill>
              </a:rPr>
              <a:t>σ</a:t>
            </a:r>
            <a:r>
              <a:rPr lang="en-US" altLang="zh-CN" sz="2400" b="1" baseline="-25000">
                <a:solidFill>
                  <a:schemeClr val="bg2"/>
                </a:solidFill>
              </a:rPr>
              <a:t>F1</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F2</a:t>
            </a:r>
            <a:r>
              <a:rPr lang="zh-CN" altLang="en-US" sz="2400" b="1">
                <a:solidFill>
                  <a:schemeClr val="bg2"/>
                </a:solidFill>
              </a:rPr>
              <a:t>（</a:t>
            </a:r>
            <a:r>
              <a:rPr lang="en-US" altLang="zh-CN" sz="2400" b="1">
                <a:solidFill>
                  <a:schemeClr val="bg2"/>
                </a:solidFill>
              </a:rPr>
              <a:t>E</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F2</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F1</a:t>
            </a:r>
            <a:r>
              <a:rPr lang="zh-CN" altLang="en-US" sz="2400" b="1">
                <a:solidFill>
                  <a:schemeClr val="bg2"/>
                </a:solidFill>
              </a:rPr>
              <a:t>（</a:t>
            </a:r>
            <a:r>
              <a:rPr lang="en-US" altLang="zh-CN" sz="2400" b="1">
                <a:solidFill>
                  <a:schemeClr val="bg2"/>
                </a:solidFill>
              </a:rPr>
              <a:t>E</a:t>
            </a:r>
            <a:r>
              <a:rPr lang="zh-CN" altLang="en-US" sz="2400" b="1">
                <a:solidFill>
                  <a:schemeClr val="bg2"/>
                </a:solidFill>
              </a:rPr>
              <a:t>））</a:t>
            </a:r>
            <a:r>
              <a:rPr lang="zh-CN" altLang="en-US" sz="2400" b="1">
                <a:solidFill>
                  <a:schemeClr val="bg2"/>
                </a:solidFill>
                <a:latin typeface="Times New Roman"/>
              </a:rPr>
              <a:t> </a:t>
            </a:r>
            <a:endParaRPr lang="zh-CN" altLang="en-US" sz="2400"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7171"/>
                                        </p:tgtEl>
                                        <p:attrNameLst>
                                          <p:attrName>style.visibility</p:attrName>
                                        </p:attrNameLst>
                                      </p:cBhvr>
                                      <p:to>
                                        <p:strVal val="visible"/>
                                      </p:to>
                                    </p:set>
                                    <p:animEffect transition="in" filter="blinds(horizontal)">
                                      <p:cBhvr>
                                        <p:cTn id="7" dur="500"/>
                                        <p:tgtEl>
                                          <p:spTgt spid="64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ChangeArrowheads="1"/>
          </p:cNvSpPr>
          <p:nvPr/>
        </p:nvSpPr>
        <p:spPr bwMode="auto">
          <a:xfrm>
            <a:off x="0" y="-100013"/>
            <a:ext cx="9396413" cy="341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90000"/>
              </a:lnSpc>
            </a:pPr>
            <a:r>
              <a:rPr lang="en-US" altLang="zh-CN" sz="2400" b="1">
                <a:solidFill>
                  <a:srgbClr val="660033"/>
                </a:solidFill>
              </a:rPr>
              <a:t>    5</a:t>
            </a:r>
            <a:r>
              <a:rPr lang="zh-CN" altLang="en-US" sz="2400" b="1">
                <a:solidFill>
                  <a:srgbClr val="660033"/>
                </a:solidFill>
              </a:rPr>
              <a:t>．</a:t>
            </a:r>
            <a:r>
              <a:rPr lang="zh-CN" altLang="en-US" sz="2400" b="1">
                <a:solidFill>
                  <a:srgbClr val="660033"/>
                </a:solidFill>
                <a:latin typeface="Times New Roman" pitchFamily="18" charset="0"/>
                <a:cs typeface="Times New Roman" pitchFamily="18" charset="0"/>
              </a:rPr>
              <a:t> </a:t>
            </a:r>
            <a:r>
              <a:rPr lang="zh-CN" altLang="en-US" sz="2400" b="1">
                <a:solidFill>
                  <a:srgbClr val="660033"/>
                </a:solidFill>
              </a:rPr>
              <a:t>选择和投影操作的交换</a:t>
            </a:r>
          </a:p>
          <a:p>
            <a:pPr>
              <a:lnSpc>
                <a:spcPct val="190000"/>
              </a:lnSpc>
            </a:pPr>
            <a:r>
              <a:rPr lang="zh-CN" altLang="en-US" sz="2400" b="1">
                <a:solidFill>
                  <a:schemeClr val="bg2"/>
                </a:solidFill>
              </a:rPr>
              <a:t>     </a:t>
            </a:r>
            <a:r>
              <a:rPr lang="en-US" altLang="zh-CN" sz="2400" b="1">
                <a:solidFill>
                  <a:schemeClr val="bg2"/>
                </a:solidFill>
              </a:rPr>
              <a:t>π</a:t>
            </a:r>
            <a:r>
              <a:rPr lang="en-US" altLang="zh-CN" sz="2400" b="1" baseline="-25000">
                <a:solidFill>
                  <a:schemeClr val="bg2"/>
                </a:solidFill>
              </a:rPr>
              <a:t>L</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π</a:t>
            </a:r>
            <a:r>
              <a:rPr lang="en-US" altLang="zh-CN" sz="2400" b="1" baseline="-25000">
                <a:solidFill>
                  <a:schemeClr val="bg2"/>
                </a:solidFill>
              </a:rPr>
              <a:t>L</a:t>
            </a:r>
            <a:r>
              <a:rPr lang="zh-CN" altLang="en-US" sz="2400" b="1">
                <a:solidFill>
                  <a:schemeClr val="bg2"/>
                </a:solidFill>
              </a:rPr>
              <a:t>（</a:t>
            </a:r>
            <a:r>
              <a:rPr lang="en-US" altLang="zh-CN" sz="2400" b="1">
                <a:solidFill>
                  <a:schemeClr val="bg2"/>
                </a:solidFill>
              </a:rPr>
              <a:t>E</a:t>
            </a:r>
            <a:r>
              <a:rPr lang="zh-CN" altLang="en-US" sz="2400" b="1">
                <a:solidFill>
                  <a:schemeClr val="bg2"/>
                </a:solidFill>
              </a:rPr>
              <a:t>））</a:t>
            </a:r>
          </a:p>
          <a:p>
            <a:pPr algn="l">
              <a:lnSpc>
                <a:spcPct val="190000"/>
              </a:lnSpc>
            </a:pPr>
            <a:r>
              <a:rPr lang="zh-CN" altLang="en-US" sz="2400" b="1">
                <a:solidFill>
                  <a:schemeClr val="bg2"/>
                </a:solidFill>
              </a:rPr>
              <a:t>要求条件</a:t>
            </a:r>
            <a:r>
              <a:rPr lang="en-US" altLang="zh-CN" sz="2400" b="1">
                <a:solidFill>
                  <a:schemeClr val="bg2"/>
                </a:solidFill>
              </a:rPr>
              <a:t>F</a:t>
            </a:r>
            <a:r>
              <a:rPr lang="zh-CN" altLang="en-US" sz="2400" b="1">
                <a:solidFill>
                  <a:schemeClr val="bg2"/>
                </a:solidFill>
              </a:rPr>
              <a:t>只涉及到</a:t>
            </a:r>
            <a:r>
              <a:rPr lang="en-US" altLang="zh-CN" sz="2400" b="1">
                <a:solidFill>
                  <a:schemeClr val="bg2"/>
                </a:solidFill>
              </a:rPr>
              <a:t>L</a:t>
            </a:r>
            <a:r>
              <a:rPr lang="zh-CN" altLang="en-US" sz="2400" b="1">
                <a:solidFill>
                  <a:schemeClr val="bg2"/>
                </a:solidFill>
              </a:rPr>
              <a:t>中的属性</a:t>
            </a:r>
            <a:r>
              <a:rPr lang="en-US" altLang="zh-CN" sz="2400" b="1">
                <a:solidFill>
                  <a:schemeClr val="bg2"/>
                </a:solidFill>
              </a:rPr>
              <a:t>,</a:t>
            </a:r>
            <a:r>
              <a:rPr lang="zh-CN" altLang="en-US" sz="2400" b="1">
                <a:solidFill>
                  <a:schemeClr val="bg2"/>
                </a:solidFill>
              </a:rPr>
              <a:t>如果</a:t>
            </a:r>
            <a:r>
              <a:rPr lang="en-US" altLang="zh-CN" sz="2400" b="1">
                <a:solidFill>
                  <a:schemeClr val="bg2"/>
                </a:solidFill>
              </a:rPr>
              <a:t>F</a:t>
            </a:r>
            <a:r>
              <a:rPr lang="zh-CN" altLang="en-US" sz="2400" b="1">
                <a:solidFill>
                  <a:schemeClr val="bg2"/>
                </a:solidFill>
              </a:rPr>
              <a:t>还涉及到不在</a:t>
            </a:r>
            <a:r>
              <a:rPr lang="en-US" altLang="zh-CN" sz="2400" b="1">
                <a:solidFill>
                  <a:schemeClr val="bg2"/>
                </a:solidFill>
              </a:rPr>
              <a:t>L</a:t>
            </a:r>
            <a:r>
              <a:rPr lang="zh-CN" altLang="en-US" sz="2400" b="1">
                <a:solidFill>
                  <a:schemeClr val="bg2"/>
                </a:solidFill>
              </a:rPr>
              <a:t>中的属性集</a:t>
            </a:r>
            <a:r>
              <a:rPr lang="en-US" altLang="zh-CN" sz="2400" b="1">
                <a:solidFill>
                  <a:schemeClr val="bg2"/>
                </a:solidFill>
              </a:rPr>
              <a:t>L1</a:t>
            </a:r>
            <a:r>
              <a:rPr lang="zh-CN" altLang="en-US" sz="2400" b="1">
                <a:solidFill>
                  <a:schemeClr val="bg2"/>
                </a:solidFill>
              </a:rPr>
              <a:t>：      </a:t>
            </a:r>
          </a:p>
          <a:p>
            <a:pPr>
              <a:lnSpc>
                <a:spcPct val="190000"/>
              </a:lnSpc>
            </a:pPr>
            <a:r>
              <a:rPr lang="zh-CN" altLang="en-US" sz="2400" b="1">
                <a:solidFill>
                  <a:schemeClr val="bg2"/>
                </a:solidFill>
              </a:rPr>
              <a:t>     </a:t>
            </a:r>
            <a:r>
              <a:rPr lang="en-US" altLang="zh-CN" sz="2400" b="1">
                <a:solidFill>
                  <a:schemeClr val="bg2"/>
                </a:solidFill>
              </a:rPr>
              <a:t>π</a:t>
            </a:r>
            <a:r>
              <a:rPr lang="en-US" altLang="zh-CN" sz="2400" b="1" baseline="-25000">
                <a:solidFill>
                  <a:schemeClr val="bg2"/>
                </a:solidFill>
              </a:rPr>
              <a:t>L</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a:t>
            </a:r>
            <a:r>
              <a:rPr lang="zh-CN" altLang="en-US" sz="2400" b="1">
                <a:solidFill>
                  <a:schemeClr val="bg2"/>
                </a:solidFill>
              </a:rPr>
              <a:t>））≡</a:t>
            </a:r>
            <a:r>
              <a:rPr lang="en-US" altLang="zh-CN" sz="2400" b="1">
                <a:solidFill>
                  <a:schemeClr val="bg2"/>
                </a:solidFill>
              </a:rPr>
              <a:t>π</a:t>
            </a:r>
            <a:r>
              <a:rPr lang="en-US" altLang="zh-CN" sz="2400" b="1" baseline="-25000">
                <a:solidFill>
                  <a:schemeClr val="bg2"/>
                </a:solidFill>
              </a:rPr>
              <a:t>L</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π</a:t>
            </a:r>
            <a:r>
              <a:rPr lang="en-US" altLang="zh-CN" sz="2400" b="1" baseline="-25000">
                <a:solidFill>
                  <a:schemeClr val="bg2"/>
                </a:solidFill>
              </a:rPr>
              <a:t>L∪L1</a:t>
            </a:r>
            <a:r>
              <a:rPr lang="zh-CN" altLang="en-US" sz="2400" b="1">
                <a:solidFill>
                  <a:schemeClr val="bg2"/>
                </a:solidFill>
              </a:rPr>
              <a:t>（</a:t>
            </a:r>
            <a:r>
              <a:rPr lang="en-US" altLang="zh-CN" sz="2400" b="1">
                <a:solidFill>
                  <a:schemeClr val="bg2"/>
                </a:solidFill>
              </a:rPr>
              <a:t>E</a:t>
            </a:r>
            <a:r>
              <a:rPr lang="zh-CN" altLang="en-US" sz="2400" b="1">
                <a:solidFill>
                  <a:schemeClr val="bg2"/>
                </a:solidFill>
              </a:rPr>
              <a:t>）））</a:t>
            </a:r>
            <a:endParaRPr lang="zh-CN" altLang="en-US" sz="2400" b="1">
              <a:solidFill>
                <a:schemeClr val="bg2"/>
              </a:solidFill>
              <a:latin typeface="Times New Roman" pitchFamily="18" charset="0"/>
            </a:endParaRPr>
          </a:p>
        </p:txBody>
      </p:sp>
      <p:sp>
        <p:nvSpPr>
          <p:cNvPr id="648195" name="Rectangle 3"/>
          <p:cNvSpPr>
            <a:spLocks noChangeArrowheads="1"/>
          </p:cNvSpPr>
          <p:nvPr/>
        </p:nvSpPr>
        <p:spPr bwMode="auto">
          <a:xfrm>
            <a:off x="457200" y="3284538"/>
            <a:ext cx="9144000" cy="341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90000"/>
              </a:lnSpc>
            </a:pPr>
            <a:r>
              <a:rPr lang="en-US" altLang="zh-CN" sz="2400" b="1">
                <a:solidFill>
                  <a:srgbClr val="660033"/>
                </a:solidFill>
              </a:rPr>
              <a:t>6</a:t>
            </a:r>
            <a:r>
              <a:rPr lang="zh-CN" altLang="en-US" sz="2400" b="1">
                <a:solidFill>
                  <a:srgbClr val="660033"/>
                </a:solidFill>
              </a:rPr>
              <a:t>．</a:t>
            </a:r>
            <a:r>
              <a:rPr lang="zh-CN" altLang="en-US" sz="2400" b="1">
                <a:solidFill>
                  <a:srgbClr val="660033"/>
                </a:solidFill>
                <a:latin typeface="Times New Roman" pitchFamily="18" charset="0"/>
                <a:cs typeface="Times New Roman" pitchFamily="18" charset="0"/>
              </a:rPr>
              <a:t> </a:t>
            </a:r>
            <a:r>
              <a:rPr lang="zh-CN" altLang="en-US" sz="2400" b="1">
                <a:solidFill>
                  <a:srgbClr val="660033"/>
                </a:solidFill>
              </a:rPr>
              <a:t>选择对笛卡儿积的分配律</a:t>
            </a:r>
          </a:p>
          <a:p>
            <a:pPr>
              <a:lnSpc>
                <a:spcPct val="190000"/>
              </a:lnSpc>
            </a:pPr>
            <a:r>
              <a:rPr lang="zh-CN" altLang="en-US" sz="2400" b="1">
                <a:solidFill>
                  <a:schemeClr val="bg2"/>
                </a:solidFill>
                <a:latin typeface="Times New Roman"/>
              </a:rPr>
              <a:t> </a:t>
            </a:r>
            <a:r>
              <a:rPr lang="zh-CN" altLang="en-US" sz="2400" b="1">
                <a:solidFill>
                  <a:schemeClr val="bg2"/>
                </a:solidFill>
              </a:rPr>
              <a:t>    </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E1×E2</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E1</a:t>
            </a:r>
            <a:r>
              <a:rPr lang="zh-CN" altLang="en-US" sz="2400" b="1">
                <a:solidFill>
                  <a:schemeClr val="bg2"/>
                </a:solidFill>
              </a:rPr>
              <a:t>）</a:t>
            </a:r>
            <a:r>
              <a:rPr lang="en-US" altLang="zh-CN" sz="2400" b="1">
                <a:solidFill>
                  <a:schemeClr val="bg2"/>
                </a:solidFill>
              </a:rPr>
              <a:t>×E2</a:t>
            </a:r>
          </a:p>
          <a:p>
            <a:pPr>
              <a:lnSpc>
                <a:spcPct val="190000"/>
              </a:lnSpc>
            </a:pPr>
            <a:r>
              <a:rPr lang="en-US" altLang="zh-CN" sz="2400" b="1">
                <a:solidFill>
                  <a:schemeClr val="bg2"/>
                </a:solidFill>
              </a:rPr>
              <a:t>    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E1×E2</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F1</a:t>
            </a:r>
            <a:r>
              <a:rPr lang="zh-CN" altLang="en-US" sz="2400" b="1">
                <a:solidFill>
                  <a:schemeClr val="bg2"/>
                </a:solidFill>
              </a:rPr>
              <a:t>（</a:t>
            </a:r>
            <a:r>
              <a:rPr lang="en-US" altLang="zh-CN" sz="2400" b="1">
                <a:solidFill>
                  <a:schemeClr val="bg2"/>
                </a:solidFill>
              </a:rPr>
              <a:t>E1</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F2</a:t>
            </a:r>
            <a:r>
              <a:rPr lang="zh-CN" altLang="en-US" sz="2400" b="1">
                <a:solidFill>
                  <a:schemeClr val="bg2"/>
                </a:solidFill>
              </a:rPr>
              <a:t>（</a:t>
            </a:r>
            <a:r>
              <a:rPr lang="en-US" altLang="zh-CN" sz="2400" b="1">
                <a:solidFill>
                  <a:schemeClr val="bg2"/>
                </a:solidFill>
              </a:rPr>
              <a:t>E2</a:t>
            </a:r>
            <a:r>
              <a:rPr lang="zh-CN" altLang="en-US" sz="2400" b="1">
                <a:solidFill>
                  <a:schemeClr val="bg2"/>
                </a:solidFill>
              </a:rPr>
              <a:t>）</a:t>
            </a:r>
          </a:p>
          <a:p>
            <a:pPr>
              <a:lnSpc>
                <a:spcPct val="190000"/>
              </a:lnSpc>
            </a:pPr>
            <a:r>
              <a:rPr lang="zh-CN" altLang="en-US" sz="2400" b="1">
                <a:solidFill>
                  <a:schemeClr val="bg2"/>
                </a:solidFill>
              </a:rPr>
              <a:t>    </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E1×E2</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F2</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F1</a:t>
            </a:r>
            <a:r>
              <a:rPr lang="zh-CN" altLang="en-US" sz="2400" b="1">
                <a:solidFill>
                  <a:schemeClr val="bg2"/>
                </a:solidFill>
              </a:rPr>
              <a:t>（</a:t>
            </a:r>
            <a:r>
              <a:rPr lang="en-US" altLang="zh-CN" sz="2400" b="1">
                <a:solidFill>
                  <a:schemeClr val="bg2"/>
                </a:solidFill>
              </a:rPr>
              <a:t>E1</a:t>
            </a:r>
            <a:r>
              <a:rPr lang="zh-CN" altLang="en-US" sz="2400" b="1">
                <a:solidFill>
                  <a:schemeClr val="bg2"/>
                </a:solidFill>
              </a:rPr>
              <a:t>）</a:t>
            </a:r>
            <a:r>
              <a:rPr lang="en-US" altLang="zh-CN" sz="2400" b="1">
                <a:solidFill>
                  <a:schemeClr val="bg2"/>
                </a:solidFill>
              </a:rPr>
              <a:t>×E2</a:t>
            </a:r>
            <a:r>
              <a:rPr lang="zh-CN" altLang="en-US" sz="2400" b="1">
                <a:solidFill>
                  <a:schemeClr val="bg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8195"/>
                                        </p:tgtEl>
                                        <p:attrNameLst>
                                          <p:attrName>style.visibility</p:attrName>
                                        </p:attrNameLst>
                                      </p:cBhvr>
                                      <p:to>
                                        <p:strVal val="visible"/>
                                      </p:to>
                                    </p:set>
                                    <p:animEffect transition="in" filter="blinds(horizontal)">
                                      <p:cBhvr>
                                        <p:cTn id="7" dur="500"/>
                                        <p:tgtEl>
                                          <p:spTgt spid="64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ChangeArrowheads="1"/>
          </p:cNvSpPr>
          <p:nvPr/>
        </p:nvSpPr>
        <p:spPr bwMode="auto">
          <a:xfrm>
            <a:off x="395288" y="765175"/>
            <a:ext cx="9448800" cy="551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200000"/>
              </a:lnSpc>
            </a:pPr>
            <a:r>
              <a:rPr lang="en-US" altLang="zh-CN" sz="2800" b="1">
                <a:solidFill>
                  <a:srgbClr val="000099"/>
                </a:solidFill>
                <a:latin typeface="Times New Roman" pitchFamily="18" charset="0"/>
              </a:rPr>
              <a:t>    </a:t>
            </a:r>
            <a:r>
              <a:rPr lang="zh-CN" altLang="en-US" sz="2800" b="1">
                <a:solidFill>
                  <a:srgbClr val="000099"/>
                </a:solidFill>
                <a:latin typeface="Times New Roman" pitchFamily="18" charset="0"/>
              </a:rPr>
              <a:t>三、关系的性质</a:t>
            </a:r>
            <a:endParaRPr lang="zh-CN" altLang="en-US" sz="2800" b="1">
              <a:solidFill>
                <a:srgbClr val="000099"/>
              </a:solidFill>
            </a:endParaRPr>
          </a:p>
          <a:p>
            <a:pPr eaLnBrk="0" hangingPunct="0">
              <a:lnSpc>
                <a:spcPct val="200000"/>
              </a:lnSpc>
            </a:pPr>
            <a:r>
              <a:rPr lang="zh-CN" altLang="en-US" sz="2400" b="1">
                <a:solidFill>
                  <a:schemeClr val="bg2"/>
                </a:solidFill>
                <a:latin typeface="Times New Roman" pitchFamily="18" charset="0"/>
              </a:rPr>
              <a:t>    </a:t>
            </a:r>
            <a:r>
              <a:rPr lang="en-US" altLang="zh-CN" sz="2400" b="1">
                <a:solidFill>
                  <a:schemeClr val="bg2"/>
                </a:solidFill>
                <a:latin typeface="Times New Roman" pitchFamily="18" charset="0"/>
              </a:rPr>
              <a:t>1</a:t>
            </a:r>
            <a:r>
              <a:rPr lang="zh-CN" altLang="en-US" sz="2400" b="1">
                <a:solidFill>
                  <a:schemeClr val="bg2"/>
                </a:solidFill>
                <a:latin typeface="Times New Roman" pitchFamily="18" charset="0"/>
              </a:rPr>
              <a:t>、列具有相同的性质，不同的列可有相同的域，</a:t>
            </a:r>
          </a:p>
          <a:p>
            <a:pPr eaLnBrk="0" hangingPunct="0">
              <a:lnSpc>
                <a:spcPct val="200000"/>
              </a:lnSpc>
            </a:pPr>
            <a:r>
              <a:rPr lang="zh-CN" altLang="en-US" sz="2400" b="1">
                <a:solidFill>
                  <a:schemeClr val="bg2"/>
                </a:solidFill>
                <a:latin typeface="Times New Roman" pitchFamily="18" charset="0"/>
              </a:rPr>
              <a:t>    </a:t>
            </a:r>
            <a:r>
              <a:rPr lang="en-US" altLang="zh-CN" sz="2400" b="1">
                <a:solidFill>
                  <a:schemeClr val="bg2"/>
                </a:solidFill>
                <a:latin typeface="Times New Roman" pitchFamily="18" charset="0"/>
              </a:rPr>
              <a:t>2</a:t>
            </a:r>
            <a:r>
              <a:rPr lang="zh-CN" altLang="en-US" sz="2400" b="1">
                <a:solidFill>
                  <a:schemeClr val="bg2"/>
                </a:solidFill>
                <a:latin typeface="Times New Roman" pitchFamily="18" charset="0"/>
              </a:rPr>
              <a:t>、任意两个元组不能相同，元组的次序可交换；</a:t>
            </a:r>
          </a:p>
          <a:p>
            <a:pPr eaLnBrk="0" hangingPunct="0">
              <a:lnSpc>
                <a:spcPct val="200000"/>
              </a:lnSpc>
            </a:pPr>
            <a:r>
              <a:rPr lang="zh-CN" altLang="en-US" sz="2400" b="1">
                <a:solidFill>
                  <a:schemeClr val="bg2"/>
                </a:solidFill>
                <a:latin typeface="Times New Roman" pitchFamily="18" charset="0"/>
              </a:rPr>
              <a:t>    </a:t>
            </a:r>
            <a:r>
              <a:rPr lang="en-US" altLang="zh-CN" sz="2400" b="1">
                <a:solidFill>
                  <a:schemeClr val="bg2"/>
                </a:solidFill>
                <a:latin typeface="Times New Roman" pitchFamily="18" charset="0"/>
              </a:rPr>
              <a:t>3</a:t>
            </a:r>
            <a:r>
              <a:rPr lang="zh-CN" altLang="en-US" sz="2400" b="1">
                <a:solidFill>
                  <a:schemeClr val="bg2"/>
                </a:solidFill>
                <a:latin typeface="Times New Roman" pitchFamily="18" charset="0"/>
              </a:rPr>
              <a:t>、每个属性值</a:t>
            </a:r>
            <a:r>
              <a:rPr lang="en-US" altLang="zh-CN" sz="2400" b="1">
                <a:solidFill>
                  <a:schemeClr val="bg2"/>
                </a:solidFill>
                <a:latin typeface="Times New Roman" pitchFamily="18" charset="0"/>
              </a:rPr>
              <a:t>(</a:t>
            </a:r>
            <a:r>
              <a:rPr lang="zh-CN" altLang="en-US" sz="2400" b="1">
                <a:solidFill>
                  <a:schemeClr val="bg2"/>
                </a:solidFill>
                <a:latin typeface="Times New Roman" pitchFamily="18" charset="0"/>
              </a:rPr>
              <a:t>分量</a:t>
            </a:r>
            <a:r>
              <a:rPr lang="en-US" altLang="zh-CN" sz="2400" b="1">
                <a:solidFill>
                  <a:schemeClr val="bg2"/>
                </a:solidFill>
                <a:latin typeface="Times New Roman" pitchFamily="18" charset="0"/>
              </a:rPr>
              <a:t>)</a:t>
            </a:r>
            <a:r>
              <a:rPr lang="zh-CN" altLang="en-US" sz="2400" b="1">
                <a:solidFill>
                  <a:schemeClr val="bg2"/>
                </a:solidFill>
                <a:latin typeface="Times New Roman" pitchFamily="18" charset="0"/>
              </a:rPr>
              <a:t>都是不可分的数据项 </a:t>
            </a:r>
            <a:r>
              <a:rPr lang="en-US" altLang="zh-CN" sz="2400" b="1">
                <a:solidFill>
                  <a:schemeClr val="bg2"/>
                </a:solidFill>
                <a:latin typeface="Times New Roman" pitchFamily="18" charset="0"/>
              </a:rPr>
              <a:t>(</a:t>
            </a:r>
            <a:r>
              <a:rPr lang="zh-CN" altLang="en-US" sz="2400" b="1">
                <a:solidFill>
                  <a:schemeClr val="bg2"/>
                </a:solidFill>
                <a:latin typeface="Times New Roman" pitchFamily="18" charset="0"/>
              </a:rPr>
              <a:t>即属性</a:t>
            </a:r>
          </a:p>
          <a:p>
            <a:pPr eaLnBrk="0" hangingPunct="0">
              <a:lnSpc>
                <a:spcPct val="200000"/>
              </a:lnSpc>
            </a:pPr>
            <a:r>
              <a:rPr lang="zh-CN" altLang="en-US" sz="2400" b="1">
                <a:solidFill>
                  <a:schemeClr val="bg2"/>
                </a:solidFill>
                <a:latin typeface="Times New Roman" pitchFamily="18" charset="0"/>
              </a:rPr>
              <a:t>         值为最小单位</a:t>
            </a:r>
            <a:r>
              <a:rPr lang="en-US" altLang="zh-CN" sz="2400" b="1">
                <a:solidFill>
                  <a:schemeClr val="bg2"/>
                </a:solidFill>
                <a:latin typeface="Times New Roman" pitchFamily="18" charset="0"/>
              </a:rPr>
              <a:t>). </a:t>
            </a:r>
          </a:p>
          <a:p>
            <a:pPr eaLnBrk="0" hangingPunct="0">
              <a:lnSpc>
                <a:spcPct val="200000"/>
              </a:lnSpc>
            </a:pPr>
            <a:r>
              <a:rPr lang="en-US" altLang="zh-CN" sz="2400" b="1">
                <a:solidFill>
                  <a:schemeClr val="bg2"/>
                </a:solidFill>
                <a:latin typeface="Times New Roman" pitchFamily="18"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ChangeArrowheads="1"/>
          </p:cNvSpPr>
          <p:nvPr/>
        </p:nvSpPr>
        <p:spPr bwMode="auto">
          <a:xfrm>
            <a:off x="0" y="0"/>
            <a:ext cx="9144000" cy="489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60000"/>
              </a:lnSpc>
            </a:pPr>
            <a:r>
              <a:rPr lang="en-US" altLang="zh-CN" sz="2400" b="1">
                <a:solidFill>
                  <a:srgbClr val="660033"/>
                </a:solidFill>
              </a:rPr>
              <a:t>    7. </a:t>
            </a:r>
            <a:r>
              <a:rPr lang="en-US" altLang="zh-CN" sz="2400" b="1">
                <a:solidFill>
                  <a:srgbClr val="660033"/>
                </a:solidFill>
                <a:latin typeface="Times New Roman" pitchFamily="18" charset="0"/>
                <a:cs typeface="Times New Roman" pitchFamily="18" charset="0"/>
              </a:rPr>
              <a:t> </a:t>
            </a:r>
            <a:r>
              <a:rPr lang="zh-CN" altLang="en-US" sz="2400" b="1">
                <a:solidFill>
                  <a:srgbClr val="660033"/>
                </a:solidFill>
              </a:rPr>
              <a:t>选择对并的分配律</a:t>
            </a:r>
          </a:p>
          <a:p>
            <a:pPr>
              <a:lnSpc>
                <a:spcPct val="160000"/>
              </a:lnSpc>
            </a:pPr>
            <a:r>
              <a:rPr lang="zh-CN" altLang="en-US" sz="2400" b="1">
                <a:solidFill>
                  <a:schemeClr val="bg2"/>
                </a:solidFill>
                <a:latin typeface="Times New Roman"/>
              </a:rPr>
              <a:t> </a:t>
            </a:r>
            <a:r>
              <a:rPr lang="zh-CN" altLang="en-US" sz="2400" b="1">
                <a:solidFill>
                  <a:schemeClr val="bg2"/>
                </a:solidFill>
              </a:rPr>
              <a:t>       </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E1∪E2</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F1</a:t>
            </a:r>
            <a:r>
              <a:rPr lang="zh-CN" altLang="en-US" sz="2400" b="1">
                <a:solidFill>
                  <a:schemeClr val="bg2"/>
                </a:solidFill>
              </a:rPr>
              <a:t>（</a:t>
            </a:r>
            <a:r>
              <a:rPr lang="en-US" altLang="zh-CN" sz="2400" b="1">
                <a:solidFill>
                  <a:schemeClr val="bg2"/>
                </a:solidFill>
              </a:rPr>
              <a:t>E1</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F2</a:t>
            </a:r>
            <a:r>
              <a:rPr lang="zh-CN" altLang="en-US" sz="2400" b="1">
                <a:solidFill>
                  <a:schemeClr val="bg2"/>
                </a:solidFill>
              </a:rPr>
              <a:t>（</a:t>
            </a:r>
            <a:r>
              <a:rPr lang="en-US" altLang="zh-CN" sz="2400" b="1">
                <a:solidFill>
                  <a:schemeClr val="bg2"/>
                </a:solidFill>
              </a:rPr>
              <a:t>E2</a:t>
            </a:r>
            <a:r>
              <a:rPr lang="zh-CN" altLang="en-US" sz="2400" b="1">
                <a:solidFill>
                  <a:schemeClr val="bg2"/>
                </a:solidFill>
              </a:rPr>
              <a:t>）</a:t>
            </a:r>
          </a:p>
          <a:p>
            <a:pPr>
              <a:lnSpc>
                <a:spcPct val="160000"/>
              </a:lnSpc>
            </a:pPr>
            <a:r>
              <a:rPr lang="zh-CN" altLang="en-US" sz="2400" b="1">
                <a:solidFill>
                  <a:srgbClr val="660033"/>
                </a:solidFill>
              </a:rPr>
              <a:t>    </a:t>
            </a:r>
            <a:r>
              <a:rPr lang="en-US" altLang="zh-CN" sz="2400" b="1">
                <a:solidFill>
                  <a:srgbClr val="660033"/>
                </a:solidFill>
              </a:rPr>
              <a:t>8</a:t>
            </a:r>
            <a:r>
              <a:rPr lang="zh-CN" altLang="en-US" sz="2400" b="1">
                <a:solidFill>
                  <a:srgbClr val="660033"/>
                </a:solidFill>
              </a:rPr>
              <a:t>． 选择对集合差的分配律</a:t>
            </a:r>
          </a:p>
          <a:p>
            <a:pPr>
              <a:lnSpc>
                <a:spcPct val="160000"/>
              </a:lnSpc>
            </a:pPr>
            <a:r>
              <a:rPr lang="zh-CN" altLang="en-US" sz="2400" b="1">
                <a:solidFill>
                  <a:schemeClr val="bg2"/>
                </a:solidFill>
              </a:rPr>
              <a:t>       </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E1</a:t>
            </a:r>
            <a:r>
              <a:rPr lang="zh-CN" altLang="en-US" sz="2400" b="1">
                <a:solidFill>
                  <a:schemeClr val="bg2"/>
                </a:solidFill>
              </a:rPr>
              <a:t>－</a:t>
            </a:r>
            <a:r>
              <a:rPr lang="en-US" altLang="zh-CN" sz="2400" b="1">
                <a:solidFill>
                  <a:schemeClr val="bg2"/>
                </a:solidFill>
              </a:rPr>
              <a:t>E2</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E1</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E2</a:t>
            </a:r>
            <a:r>
              <a:rPr lang="zh-CN" altLang="en-US" sz="2400" b="1">
                <a:solidFill>
                  <a:schemeClr val="bg2"/>
                </a:solidFill>
              </a:rPr>
              <a:t>）</a:t>
            </a:r>
          </a:p>
          <a:p>
            <a:pPr>
              <a:lnSpc>
                <a:spcPct val="160000"/>
              </a:lnSpc>
            </a:pPr>
            <a:r>
              <a:rPr lang="zh-CN" altLang="en-US" sz="2400" b="1">
                <a:solidFill>
                  <a:srgbClr val="660033"/>
                </a:solidFill>
              </a:rPr>
              <a:t>    </a:t>
            </a:r>
            <a:r>
              <a:rPr lang="en-US" altLang="zh-CN" sz="2400" b="1">
                <a:solidFill>
                  <a:srgbClr val="660033"/>
                </a:solidFill>
              </a:rPr>
              <a:t>9</a:t>
            </a:r>
            <a:r>
              <a:rPr lang="zh-CN" altLang="en-US" sz="2400" b="1">
                <a:solidFill>
                  <a:srgbClr val="660033"/>
                </a:solidFill>
              </a:rPr>
              <a:t>．选择对自然联接的分配律</a:t>
            </a:r>
          </a:p>
          <a:p>
            <a:pPr>
              <a:lnSpc>
                <a:spcPct val="160000"/>
              </a:lnSpc>
            </a:pPr>
            <a:r>
              <a:rPr lang="zh-CN" altLang="en-US" sz="2400" b="1">
                <a:solidFill>
                  <a:schemeClr val="bg2"/>
                </a:solidFill>
              </a:rPr>
              <a:t>      </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E1 </a:t>
            </a:r>
            <a:r>
              <a:rPr lang="en-US" altLang="zh-CN" sz="3600" b="1">
                <a:solidFill>
                  <a:schemeClr val="bg2"/>
                </a:solidFill>
                <a:latin typeface="Times New Roman" pitchFamily="18" charset="0"/>
              </a:rPr>
              <a:t>⋈</a:t>
            </a:r>
            <a:r>
              <a:rPr lang="en-US" altLang="zh-CN" sz="2400" b="1">
                <a:solidFill>
                  <a:schemeClr val="bg2"/>
                </a:solidFill>
              </a:rPr>
              <a:t> E2</a:t>
            </a:r>
            <a:r>
              <a:rPr lang="zh-CN" altLang="en-US" sz="2400" b="1">
                <a:solidFill>
                  <a:schemeClr val="bg2"/>
                </a:solidFill>
              </a:rPr>
              <a:t>）≡</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E1</a:t>
            </a:r>
            <a:r>
              <a:rPr lang="zh-CN" altLang="en-US" sz="2400" b="1">
                <a:solidFill>
                  <a:schemeClr val="bg2"/>
                </a:solidFill>
              </a:rPr>
              <a:t>） </a:t>
            </a:r>
            <a:r>
              <a:rPr lang="zh-CN" altLang="en-US" sz="3600" b="1">
                <a:solidFill>
                  <a:schemeClr val="bg2"/>
                </a:solidFill>
                <a:latin typeface="Times New Roman" pitchFamily="18" charset="0"/>
              </a:rPr>
              <a:t>⋈</a:t>
            </a:r>
            <a:r>
              <a:rPr lang="zh-CN" altLang="en-US" sz="2400" b="1">
                <a:solidFill>
                  <a:schemeClr val="bg2"/>
                </a:solidFill>
              </a:rPr>
              <a:t> </a:t>
            </a:r>
            <a:r>
              <a:rPr lang="en-US" altLang="zh-CN" sz="2400" b="1">
                <a:solidFill>
                  <a:schemeClr val="bg2"/>
                </a:solidFill>
              </a:rPr>
              <a:t>σ</a:t>
            </a:r>
            <a:r>
              <a:rPr lang="en-US" altLang="zh-CN" sz="2400" b="1" baseline="-25000">
                <a:solidFill>
                  <a:schemeClr val="bg2"/>
                </a:solidFill>
              </a:rPr>
              <a:t>F</a:t>
            </a:r>
            <a:r>
              <a:rPr lang="zh-CN" altLang="en-US" sz="2400" b="1">
                <a:solidFill>
                  <a:schemeClr val="bg2"/>
                </a:solidFill>
              </a:rPr>
              <a:t>（</a:t>
            </a:r>
            <a:r>
              <a:rPr lang="en-US" altLang="zh-CN" sz="2400" b="1">
                <a:solidFill>
                  <a:schemeClr val="bg2"/>
                </a:solidFill>
              </a:rPr>
              <a:t>E2</a:t>
            </a:r>
            <a:r>
              <a:rPr lang="zh-CN" altLang="en-US" sz="2400" b="1">
                <a:solidFill>
                  <a:schemeClr val="bg2"/>
                </a:solidFill>
              </a:rPr>
              <a:t>）</a:t>
            </a:r>
          </a:p>
        </p:txBody>
      </p:sp>
      <p:sp>
        <p:nvSpPr>
          <p:cNvPr id="649219" name="Rectangle 3"/>
          <p:cNvSpPr>
            <a:spLocks noChangeArrowheads="1"/>
          </p:cNvSpPr>
          <p:nvPr/>
        </p:nvSpPr>
        <p:spPr bwMode="auto">
          <a:xfrm>
            <a:off x="609600" y="5029200"/>
            <a:ext cx="9144000" cy="144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60000"/>
              </a:lnSpc>
            </a:pPr>
            <a:r>
              <a:rPr lang="en-US" altLang="zh-CN" sz="2400" b="1">
                <a:solidFill>
                  <a:srgbClr val="660033"/>
                </a:solidFill>
              </a:rPr>
              <a:t>10</a:t>
            </a:r>
            <a:r>
              <a:rPr lang="zh-CN" altLang="en-US" sz="2400" b="1">
                <a:solidFill>
                  <a:srgbClr val="660033"/>
                </a:solidFill>
              </a:rPr>
              <a:t>． 投影对笛卡儿积的分配律</a:t>
            </a:r>
          </a:p>
          <a:p>
            <a:pPr>
              <a:lnSpc>
                <a:spcPct val="160000"/>
              </a:lnSpc>
            </a:pPr>
            <a:r>
              <a:rPr lang="zh-CN" altLang="en-US" sz="2400" b="1">
                <a:solidFill>
                  <a:schemeClr val="bg2"/>
                </a:solidFill>
                <a:latin typeface="Times New Roman"/>
              </a:rPr>
              <a:t> </a:t>
            </a:r>
            <a:r>
              <a:rPr lang="en-US" altLang="zh-CN" sz="2400" b="1">
                <a:solidFill>
                  <a:schemeClr val="bg2"/>
                </a:solidFill>
              </a:rPr>
              <a:t>π</a:t>
            </a:r>
            <a:r>
              <a:rPr lang="en-US" altLang="zh-CN" sz="2400" b="1" baseline="-25000">
                <a:solidFill>
                  <a:schemeClr val="bg2"/>
                </a:solidFill>
              </a:rPr>
              <a:t>L1∪L2</a:t>
            </a:r>
            <a:r>
              <a:rPr lang="zh-CN" altLang="en-US" sz="2400" b="1">
                <a:solidFill>
                  <a:schemeClr val="bg2"/>
                </a:solidFill>
              </a:rPr>
              <a:t>（</a:t>
            </a:r>
            <a:r>
              <a:rPr lang="en-US" altLang="zh-CN" sz="2400" b="1">
                <a:solidFill>
                  <a:schemeClr val="bg2"/>
                </a:solidFill>
              </a:rPr>
              <a:t>E1×E2</a:t>
            </a:r>
            <a:r>
              <a:rPr lang="zh-CN" altLang="en-US" sz="2400" b="1">
                <a:solidFill>
                  <a:schemeClr val="bg2"/>
                </a:solidFill>
              </a:rPr>
              <a:t>）≡</a:t>
            </a:r>
            <a:r>
              <a:rPr lang="en-US" altLang="zh-CN" sz="2400" b="1">
                <a:solidFill>
                  <a:schemeClr val="bg2"/>
                </a:solidFill>
              </a:rPr>
              <a:t>π</a:t>
            </a:r>
            <a:r>
              <a:rPr lang="en-US" altLang="zh-CN" sz="2400" b="1" baseline="-25000">
                <a:solidFill>
                  <a:schemeClr val="bg2"/>
                </a:solidFill>
              </a:rPr>
              <a:t>L1</a:t>
            </a:r>
            <a:r>
              <a:rPr lang="zh-CN" altLang="en-US" sz="2400" b="1">
                <a:solidFill>
                  <a:schemeClr val="bg2"/>
                </a:solidFill>
              </a:rPr>
              <a:t>（</a:t>
            </a:r>
            <a:r>
              <a:rPr lang="en-US" altLang="zh-CN" sz="2400" b="1">
                <a:solidFill>
                  <a:schemeClr val="bg2"/>
                </a:solidFill>
              </a:rPr>
              <a:t>E1</a:t>
            </a:r>
            <a:r>
              <a:rPr lang="zh-CN" altLang="en-US" sz="2400" b="1">
                <a:solidFill>
                  <a:schemeClr val="bg2"/>
                </a:solidFill>
              </a:rPr>
              <a:t>）</a:t>
            </a:r>
            <a:r>
              <a:rPr lang="en-US" altLang="zh-CN" sz="2400" b="1">
                <a:solidFill>
                  <a:schemeClr val="bg2"/>
                </a:solidFill>
              </a:rPr>
              <a:t>×π</a:t>
            </a:r>
            <a:r>
              <a:rPr lang="en-US" altLang="zh-CN" sz="2400" b="1" baseline="-25000">
                <a:solidFill>
                  <a:schemeClr val="bg2"/>
                </a:solidFill>
              </a:rPr>
              <a:t>L2</a:t>
            </a:r>
            <a:r>
              <a:rPr lang="zh-CN" altLang="en-US" sz="2400" b="1">
                <a:solidFill>
                  <a:schemeClr val="bg2"/>
                </a:solidFill>
              </a:rPr>
              <a:t>（</a:t>
            </a:r>
            <a:r>
              <a:rPr lang="en-US" altLang="zh-CN" sz="2400" b="1">
                <a:solidFill>
                  <a:schemeClr val="bg2"/>
                </a:solidFill>
              </a:rPr>
              <a:t>E2</a:t>
            </a:r>
            <a:r>
              <a:rPr lang="zh-CN" altLang="en-US" sz="2400" b="1">
                <a:solidFill>
                  <a:schemeClr val="bg2"/>
                </a:solidFill>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0242" name="Group 2"/>
          <p:cNvGrpSpPr>
            <a:grpSpLocks/>
          </p:cNvGrpSpPr>
          <p:nvPr/>
        </p:nvGrpSpPr>
        <p:grpSpPr bwMode="auto">
          <a:xfrm>
            <a:off x="0" y="0"/>
            <a:ext cx="9144000" cy="6856413"/>
            <a:chOff x="0" y="0"/>
            <a:chExt cx="5760" cy="4319"/>
          </a:xfrm>
        </p:grpSpPr>
        <p:sp>
          <p:nvSpPr>
            <p:cNvPr id="650243" name="Rectangle 3"/>
            <p:cNvSpPr>
              <a:spLocks noChangeArrowheads="1"/>
            </p:cNvSpPr>
            <p:nvPr/>
          </p:nvSpPr>
          <p:spPr bwMode="auto">
            <a:xfrm>
              <a:off x="0" y="0"/>
              <a:ext cx="5760" cy="4319"/>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476250">
                <a:lnSpc>
                  <a:spcPct val="140000"/>
                </a:lnSpc>
              </a:pPr>
              <a:r>
                <a:rPr lang="en-US" altLang="zh-CN" sz="2400" b="1">
                  <a:solidFill>
                    <a:srgbClr val="660033"/>
                  </a:solidFill>
                </a:rPr>
                <a:t>11</a:t>
              </a:r>
              <a:r>
                <a:rPr lang="zh-CN" altLang="en-US" sz="2400" b="1">
                  <a:solidFill>
                    <a:srgbClr val="660033"/>
                  </a:solidFill>
                </a:rPr>
                <a:t>． 投影对并的分配律</a:t>
              </a:r>
            </a:p>
            <a:p>
              <a:pPr indent="476250">
                <a:lnSpc>
                  <a:spcPct val="140000"/>
                </a:lnSpc>
              </a:pPr>
              <a:r>
                <a:rPr lang="zh-CN" altLang="en-US" sz="2400" b="1">
                  <a:solidFill>
                    <a:schemeClr val="bg2"/>
                  </a:solidFill>
                  <a:latin typeface="Times New Roman"/>
                </a:rPr>
                <a:t> </a:t>
              </a:r>
              <a:r>
                <a:rPr lang="zh-CN" altLang="en-US" sz="2400" b="1">
                  <a:solidFill>
                    <a:schemeClr val="bg2"/>
                  </a:solidFill>
                </a:rPr>
                <a:t>   </a:t>
              </a:r>
              <a:r>
                <a:rPr lang="en-US" altLang="zh-CN" sz="2400" b="1">
                  <a:solidFill>
                    <a:schemeClr val="bg2"/>
                  </a:solidFill>
                </a:rPr>
                <a:t>π</a:t>
              </a:r>
              <a:r>
                <a:rPr lang="en-US" altLang="zh-CN" sz="2400" b="1" baseline="-25000">
                  <a:solidFill>
                    <a:schemeClr val="bg2"/>
                  </a:solidFill>
                </a:rPr>
                <a:t>L</a:t>
              </a:r>
              <a:r>
                <a:rPr lang="zh-CN" altLang="en-US" sz="2400" b="1">
                  <a:solidFill>
                    <a:schemeClr val="bg2"/>
                  </a:solidFill>
                </a:rPr>
                <a:t>（</a:t>
              </a:r>
              <a:r>
                <a:rPr lang="en-US" altLang="zh-CN" sz="2400" b="1">
                  <a:solidFill>
                    <a:schemeClr val="bg2"/>
                  </a:solidFill>
                </a:rPr>
                <a:t>E1∪E2</a:t>
              </a:r>
              <a:r>
                <a:rPr lang="zh-CN" altLang="en-US" sz="2400" b="1">
                  <a:solidFill>
                    <a:schemeClr val="bg2"/>
                  </a:solidFill>
                </a:rPr>
                <a:t>）≡</a:t>
              </a:r>
              <a:r>
                <a:rPr lang="en-US" altLang="zh-CN" sz="2400" b="1">
                  <a:solidFill>
                    <a:schemeClr val="bg2"/>
                  </a:solidFill>
                </a:rPr>
                <a:t>π</a:t>
              </a:r>
              <a:r>
                <a:rPr lang="en-US" altLang="zh-CN" sz="2400" b="1" baseline="-25000">
                  <a:solidFill>
                    <a:schemeClr val="bg2"/>
                  </a:solidFill>
                </a:rPr>
                <a:t>L</a:t>
              </a:r>
              <a:r>
                <a:rPr lang="zh-CN" altLang="en-US" sz="2400" b="1">
                  <a:solidFill>
                    <a:schemeClr val="bg2"/>
                  </a:solidFill>
                </a:rPr>
                <a:t>（</a:t>
              </a:r>
              <a:r>
                <a:rPr lang="en-US" altLang="zh-CN" sz="2400" b="1">
                  <a:solidFill>
                    <a:schemeClr val="bg2"/>
                  </a:solidFill>
                </a:rPr>
                <a:t>E1</a:t>
              </a:r>
              <a:r>
                <a:rPr lang="zh-CN" altLang="en-US" sz="2400" b="1">
                  <a:solidFill>
                    <a:schemeClr val="bg2"/>
                  </a:solidFill>
                </a:rPr>
                <a:t>）∪</a:t>
              </a:r>
              <a:r>
                <a:rPr lang="en-US" altLang="zh-CN" sz="2400" b="1">
                  <a:solidFill>
                    <a:schemeClr val="bg2"/>
                  </a:solidFill>
                </a:rPr>
                <a:t>π</a:t>
              </a:r>
              <a:r>
                <a:rPr lang="en-US" altLang="zh-CN" sz="2400" b="1" baseline="-25000">
                  <a:solidFill>
                    <a:schemeClr val="bg2"/>
                  </a:solidFill>
                </a:rPr>
                <a:t>L</a:t>
              </a:r>
              <a:r>
                <a:rPr lang="zh-CN" altLang="en-US" sz="2400" b="1">
                  <a:solidFill>
                    <a:schemeClr val="bg2"/>
                  </a:solidFill>
                </a:rPr>
                <a:t>（</a:t>
              </a:r>
              <a:r>
                <a:rPr lang="en-US" altLang="zh-CN" sz="2400" b="1">
                  <a:solidFill>
                    <a:schemeClr val="bg2"/>
                  </a:solidFill>
                </a:rPr>
                <a:t>E2</a:t>
              </a:r>
              <a:r>
                <a:rPr lang="zh-CN" altLang="en-US" sz="2400" b="1">
                  <a:solidFill>
                    <a:schemeClr val="bg2"/>
                  </a:solidFill>
                </a:rPr>
                <a:t>）</a:t>
              </a:r>
            </a:p>
            <a:p>
              <a:pPr indent="476250">
                <a:lnSpc>
                  <a:spcPct val="140000"/>
                </a:lnSpc>
              </a:pPr>
              <a:r>
                <a:rPr lang="en-US" altLang="zh-CN" sz="2400" b="1">
                  <a:solidFill>
                    <a:srgbClr val="660033"/>
                  </a:solidFill>
                </a:rPr>
                <a:t>12</a:t>
              </a:r>
              <a:r>
                <a:rPr lang="zh-CN" altLang="en-US" sz="2400" b="1">
                  <a:solidFill>
                    <a:srgbClr val="660033"/>
                  </a:solidFill>
                </a:rPr>
                <a:t>． 选择与联接操作的结合</a:t>
              </a:r>
            </a:p>
            <a:p>
              <a:pPr indent="476250">
                <a:lnSpc>
                  <a:spcPct val="140000"/>
                </a:lnSpc>
              </a:pPr>
              <a:r>
                <a:rPr lang="zh-CN" altLang="en-US" sz="2400" b="1">
                  <a:solidFill>
                    <a:schemeClr val="bg2"/>
                  </a:solidFill>
                </a:rPr>
                <a:t>   </a:t>
              </a:r>
              <a:r>
                <a:rPr lang="en-US" altLang="zh-CN" sz="2400" b="1">
                  <a:solidFill>
                    <a:schemeClr val="bg2"/>
                  </a:solidFill>
                </a:rPr>
                <a:t>σ</a:t>
              </a:r>
              <a:r>
                <a:rPr lang="en-US" altLang="zh-CN" sz="2400" b="1" baseline="-25000">
                  <a:solidFill>
                    <a:schemeClr val="bg2"/>
                  </a:solidFill>
                </a:rPr>
                <a:t>F1</a:t>
              </a:r>
              <a:r>
                <a:rPr lang="zh-CN" altLang="en-US" sz="2400" b="1">
                  <a:solidFill>
                    <a:schemeClr val="bg2"/>
                  </a:solidFill>
                </a:rPr>
                <a:t>（</a:t>
              </a:r>
              <a:r>
                <a:rPr lang="en-US" altLang="zh-CN" sz="2400" b="1">
                  <a:solidFill>
                    <a:schemeClr val="bg2"/>
                  </a:solidFill>
                </a:rPr>
                <a:t>E1     E2</a:t>
              </a:r>
              <a:r>
                <a:rPr lang="zh-CN" altLang="en-US" sz="2400" b="1">
                  <a:solidFill>
                    <a:schemeClr val="bg2"/>
                  </a:solidFill>
                </a:rPr>
                <a:t>）≡ </a:t>
              </a:r>
              <a:r>
                <a:rPr lang="en-US" altLang="zh-CN" sz="2400" b="1">
                  <a:solidFill>
                    <a:schemeClr val="bg2"/>
                  </a:solidFill>
                </a:rPr>
                <a:t>E1 </a:t>
              </a:r>
              <a:r>
                <a:rPr lang="en-US" altLang="zh-CN" sz="2400" b="1" baseline="-25000">
                  <a:solidFill>
                    <a:schemeClr val="bg2"/>
                  </a:solidFill>
                </a:rPr>
                <a:t>       </a:t>
              </a:r>
              <a:r>
                <a:rPr lang="en-US" altLang="zh-CN" sz="2400" b="1">
                  <a:solidFill>
                    <a:schemeClr val="bg2"/>
                  </a:solidFill>
                </a:rPr>
                <a:t>E2</a:t>
              </a:r>
            </a:p>
            <a:p>
              <a:pPr indent="476250">
                <a:lnSpc>
                  <a:spcPct val="140000"/>
                </a:lnSpc>
              </a:pPr>
              <a:r>
                <a:rPr lang="en-US" altLang="zh-CN" sz="2400" b="1">
                  <a:solidFill>
                    <a:srgbClr val="660033"/>
                  </a:solidFill>
                  <a:latin typeface="Times New Roman"/>
                </a:rPr>
                <a:t> </a:t>
              </a:r>
              <a:r>
                <a:rPr lang="en-US" altLang="zh-CN" sz="2400" b="1">
                  <a:solidFill>
                    <a:srgbClr val="660033"/>
                  </a:solidFill>
                </a:rPr>
                <a:t>13</a:t>
              </a:r>
              <a:r>
                <a:rPr lang="zh-CN" altLang="en-US" sz="2400" b="1">
                  <a:solidFill>
                    <a:srgbClr val="660033"/>
                  </a:solidFill>
                </a:rPr>
                <a:t>． 并和交的交换律</a:t>
              </a:r>
            </a:p>
            <a:p>
              <a:pPr indent="476250">
                <a:lnSpc>
                  <a:spcPct val="140000"/>
                </a:lnSpc>
              </a:pPr>
              <a:r>
                <a:rPr lang="zh-CN" altLang="en-US" sz="2400" b="1">
                  <a:solidFill>
                    <a:schemeClr val="bg2"/>
                  </a:solidFill>
                </a:rPr>
                <a:t>   </a:t>
              </a:r>
              <a:r>
                <a:rPr lang="zh-CN" altLang="en-US" sz="2400" b="1">
                  <a:solidFill>
                    <a:schemeClr val="bg2"/>
                  </a:solidFill>
                  <a:latin typeface="Times New Roman"/>
                </a:rPr>
                <a:t> </a:t>
              </a:r>
              <a:r>
                <a:rPr lang="en-US" altLang="zh-CN" sz="2400" b="1">
                  <a:solidFill>
                    <a:schemeClr val="bg2"/>
                  </a:solidFill>
                </a:rPr>
                <a:t>E1∪E2 ≡ E2∪E1   </a:t>
              </a:r>
            </a:p>
            <a:p>
              <a:pPr indent="476250">
                <a:lnSpc>
                  <a:spcPct val="140000"/>
                </a:lnSpc>
              </a:pPr>
              <a:r>
                <a:rPr lang="en-US" altLang="zh-CN" sz="2400" b="1">
                  <a:solidFill>
                    <a:schemeClr val="bg2"/>
                  </a:solidFill>
                </a:rPr>
                <a:t>    E1∩E2 ≡ E2∩E1</a:t>
              </a:r>
            </a:p>
            <a:p>
              <a:pPr indent="476250">
                <a:lnSpc>
                  <a:spcPct val="140000"/>
                </a:lnSpc>
              </a:pPr>
              <a:r>
                <a:rPr lang="en-US" altLang="zh-CN" sz="2400" b="1">
                  <a:solidFill>
                    <a:srgbClr val="660033"/>
                  </a:solidFill>
                </a:rPr>
                <a:t>14</a:t>
              </a:r>
              <a:r>
                <a:rPr lang="zh-CN" altLang="en-US" sz="2400" b="1">
                  <a:solidFill>
                    <a:srgbClr val="660033"/>
                  </a:solidFill>
                </a:rPr>
                <a:t>． 并和交的结合律</a:t>
              </a:r>
            </a:p>
            <a:p>
              <a:pPr indent="476250">
                <a:lnSpc>
                  <a:spcPct val="140000"/>
                </a:lnSpc>
              </a:pPr>
              <a:r>
                <a:rPr lang="zh-CN" altLang="en-US" sz="2400" b="1">
                  <a:solidFill>
                    <a:schemeClr val="bg2"/>
                  </a:solidFill>
                  <a:latin typeface="Times New Roman"/>
                </a:rPr>
                <a:t> </a:t>
              </a:r>
              <a:r>
                <a:rPr lang="zh-CN" altLang="en-US" sz="2400" b="1">
                  <a:solidFill>
                    <a:schemeClr val="bg2"/>
                  </a:solidFill>
                </a:rPr>
                <a:t>  （</a:t>
              </a:r>
              <a:r>
                <a:rPr lang="en-US" altLang="zh-CN" sz="2400" b="1">
                  <a:solidFill>
                    <a:schemeClr val="bg2"/>
                  </a:solidFill>
                </a:rPr>
                <a:t>E1∪E2</a:t>
              </a:r>
              <a:r>
                <a:rPr lang="zh-CN" altLang="en-US" sz="2400" b="1">
                  <a:solidFill>
                    <a:schemeClr val="bg2"/>
                  </a:solidFill>
                </a:rPr>
                <a:t>）∪</a:t>
              </a:r>
              <a:r>
                <a:rPr lang="en-US" altLang="zh-CN" sz="2400" b="1">
                  <a:solidFill>
                    <a:schemeClr val="bg2"/>
                  </a:solidFill>
                </a:rPr>
                <a:t>E3≡ E1∪</a:t>
              </a:r>
              <a:r>
                <a:rPr lang="zh-CN" altLang="en-US" sz="2400" b="1">
                  <a:solidFill>
                    <a:schemeClr val="bg2"/>
                  </a:solidFill>
                </a:rPr>
                <a:t>（</a:t>
              </a:r>
              <a:r>
                <a:rPr lang="en-US" altLang="zh-CN" sz="2400" b="1">
                  <a:solidFill>
                    <a:schemeClr val="bg2"/>
                  </a:solidFill>
                </a:rPr>
                <a:t>E2∪E3</a:t>
              </a:r>
              <a:r>
                <a:rPr lang="zh-CN" altLang="en-US" sz="2400" b="1">
                  <a:solidFill>
                    <a:schemeClr val="bg2"/>
                  </a:solidFill>
                </a:rPr>
                <a:t>）</a:t>
              </a:r>
            </a:p>
            <a:p>
              <a:pPr indent="476250">
                <a:lnSpc>
                  <a:spcPct val="140000"/>
                </a:lnSpc>
              </a:pPr>
              <a:r>
                <a:rPr lang="zh-CN" altLang="en-US" sz="2400" b="1">
                  <a:solidFill>
                    <a:schemeClr val="bg2"/>
                  </a:solidFill>
                </a:rPr>
                <a:t>   （</a:t>
              </a:r>
              <a:r>
                <a:rPr lang="en-US" altLang="zh-CN" sz="2400" b="1">
                  <a:solidFill>
                    <a:schemeClr val="bg2"/>
                  </a:solidFill>
                </a:rPr>
                <a:t>E1∩E2</a:t>
              </a:r>
              <a:r>
                <a:rPr lang="zh-CN" altLang="en-US" sz="2400" b="1">
                  <a:solidFill>
                    <a:schemeClr val="bg2"/>
                  </a:solidFill>
                </a:rPr>
                <a:t>）∩</a:t>
              </a:r>
              <a:r>
                <a:rPr lang="en-US" altLang="zh-CN" sz="2400" b="1">
                  <a:solidFill>
                    <a:schemeClr val="bg2"/>
                  </a:solidFill>
                </a:rPr>
                <a:t>E3≡ E1∩</a:t>
              </a:r>
              <a:r>
                <a:rPr lang="zh-CN" altLang="en-US" sz="2400" b="1">
                  <a:solidFill>
                    <a:schemeClr val="bg2"/>
                  </a:solidFill>
                </a:rPr>
                <a:t>（</a:t>
              </a:r>
              <a:r>
                <a:rPr lang="en-US" altLang="zh-CN" sz="2400" b="1">
                  <a:solidFill>
                    <a:schemeClr val="bg2"/>
                  </a:solidFill>
                </a:rPr>
                <a:t>E2∩E3</a:t>
              </a:r>
              <a:r>
                <a:rPr lang="zh-CN" altLang="en-US" sz="2400" b="1">
                  <a:solidFill>
                    <a:schemeClr val="bg2"/>
                  </a:solidFill>
                </a:rPr>
                <a:t>） </a:t>
              </a:r>
            </a:p>
          </p:txBody>
        </p:sp>
        <p:sp>
          <p:nvSpPr>
            <p:cNvPr id="650244" name="Text Box 4"/>
            <p:cNvSpPr txBox="1">
              <a:spLocks noChangeArrowheads="1"/>
            </p:cNvSpPr>
            <p:nvPr/>
          </p:nvSpPr>
          <p:spPr bwMode="auto">
            <a:xfrm>
              <a:off x="1296" y="1152"/>
              <a:ext cx="672"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a:t>
              </a:r>
            </a:p>
            <a:p>
              <a:pPr algn="just" eaLnBrk="0" hangingPunct="0">
                <a:lnSpc>
                  <a:spcPct val="100000"/>
                </a:lnSpc>
                <a:spcBef>
                  <a:spcPct val="50000"/>
                </a:spcBef>
              </a:pPr>
              <a:r>
                <a:rPr lang="en-US" altLang="zh-CN" baseline="3000">
                  <a:solidFill>
                    <a:schemeClr val="bg2"/>
                  </a:solidFill>
                  <a:latin typeface="宋体" pitchFamily="2" charset="-122"/>
                </a:rPr>
                <a:t> </a:t>
              </a:r>
              <a:r>
                <a:rPr lang="en-US" altLang="zh-CN" baseline="1000">
                  <a:solidFill>
                    <a:schemeClr val="bg2"/>
                  </a:solidFill>
                  <a:latin typeface="宋体" pitchFamily="2" charset="-122"/>
                </a:rPr>
                <a:t>F2</a:t>
              </a:r>
            </a:p>
          </p:txBody>
        </p:sp>
        <p:sp>
          <p:nvSpPr>
            <p:cNvPr id="650245" name="Text Box 5"/>
            <p:cNvSpPr txBox="1">
              <a:spLocks noChangeArrowheads="1"/>
            </p:cNvSpPr>
            <p:nvPr/>
          </p:nvSpPr>
          <p:spPr bwMode="auto">
            <a:xfrm>
              <a:off x="2592" y="1152"/>
              <a:ext cx="672"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905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00000"/>
                </a:lnSpc>
                <a:spcBef>
                  <a:spcPct val="50000"/>
                </a:spcBef>
              </a:pPr>
              <a:r>
                <a:rPr lang="en-US" altLang="zh-CN" sz="5400" baseline="-35000">
                  <a:solidFill>
                    <a:schemeClr val="bg2"/>
                  </a:solidFill>
                </a:rPr>
                <a:t>⋈</a:t>
              </a:r>
            </a:p>
            <a:p>
              <a:pPr algn="just" eaLnBrk="0" hangingPunct="0">
                <a:lnSpc>
                  <a:spcPct val="100000"/>
                </a:lnSpc>
                <a:spcBef>
                  <a:spcPct val="50000"/>
                </a:spcBef>
              </a:pPr>
              <a:r>
                <a:rPr lang="en-US" altLang="zh-CN" baseline="10000">
                  <a:solidFill>
                    <a:schemeClr val="bg2"/>
                  </a:solidFill>
                  <a:latin typeface="宋体" pitchFamily="2" charset="-122"/>
                </a:rPr>
                <a:t>F1∧F2</a:t>
              </a: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ChangeArrowheads="1"/>
          </p:cNvSpPr>
          <p:nvPr/>
        </p:nvSpPr>
        <p:spPr bwMode="auto">
          <a:xfrm>
            <a:off x="152400" y="80963"/>
            <a:ext cx="9144000" cy="1443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lgn="l">
              <a:lnSpc>
                <a:spcPct val="160000"/>
              </a:lnSpc>
            </a:pPr>
            <a:r>
              <a:rPr lang="en-US" altLang="zh-CN" sz="2400" b="1">
                <a:solidFill>
                  <a:srgbClr val="000099"/>
                </a:solidFill>
              </a:rPr>
              <a:t>  </a:t>
            </a:r>
            <a:r>
              <a:rPr lang="zh-CN" altLang="en-US" sz="2400" b="1">
                <a:solidFill>
                  <a:srgbClr val="000099"/>
                </a:solidFill>
              </a:rPr>
              <a:t>三、</a:t>
            </a:r>
            <a:r>
              <a:rPr lang="zh-CN" altLang="en-US" sz="2400" b="1">
                <a:solidFill>
                  <a:srgbClr val="000099"/>
                </a:solidFill>
                <a:cs typeface="Times New Roman" pitchFamily="18" charset="0"/>
              </a:rPr>
              <a:t>优化的一般策略</a:t>
            </a:r>
            <a:r>
              <a:rPr lang="zh-CN" altLang="en-US" sz="2400" b="1">
                <a:solidFill>
                  <a:srgbClr val="000099"/>
                </a:solidFill>
              </a:rPr>
              <a:t> </a:t>
            </a:r>
            <a:r>
              <a:rPr lang="en-US" altLang="zh-CN" sz="2400" b="1">
                <a:solidFill>
                  <a:srgbClr val="000099"/>
                </a:solidFill>
              </a:rPr>
              <a:t>(1--6)</a:t>
            </a:r>
          </a:p>
          <a:p>
            <a:pPr marL="457200" indent="-457200" algn="l">
              <a:lnSpc>
                <a:spcPct val="160000"/>
              </a:lnSpc>
            </a:pPr>
            <a:r>
              <a:rPr lang="en-US" altLang="zh-CN" sz="2400" b="1">
                <a:solidFill>
                  <a:schemeClr val="bg2"/>
                </a:solidFill>
              </a:rPr>
              <a:t>(1) </a:t>
            </a:r>
            <a:r>
              <a:rPr lang="zh-CN" altLang="en-US" sz="2400" b="1">
                <a:solidFill>
                  <a:schemeClr val="bg2"/>
                </a:solidFill>
                <a:cs typeface="Times New Roman" pitchFamily="18" charset="0"/>
              </a:rPr>
              <a:t>在关系代数表达式中尽可能早地执行选择操作。</a:t>
            </a:r>
          </a:p>
        </p:txBody>
      </p:sp>
      <p:sp>
        <p:nvSpPr>
          <p:cNvPr id="651267" name="Rectangle 3"/>
          <p:cNvSpPr>
            <a:spLocks noChangeArrowheads="1"/>
          </p:cNvSpPr>
          <p:nvPr/>
        </p:nvSpPr>
        <p:spPr bwMode="auto">
          <a:xfrm>
            <a:off x="152400" y="1533525"/>
            <a:ext cx="914400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lgn="l">
              <a:lnSpc>
                <a:spcPct val="160000"/>
              </a:lnSpc>
            </a:pPr>
            <a:r>
              <a:rPr lang="en-US" altLang="zh-CN" sz="2400" b="1">
                <a:solidFill>
                  <a:srgbClr val="660033"/>
                </a:solidFill>
                <a:cs typeface="Times New Roman" pitchFamily="18" charset="0"/>
              </a:rPr>
              <a:t>(2) </a:t>
            </a:r>
            <a:r>
              <a:rPr lang="zh-CN" altLang="en-US" sz="2400" b="1">
                <a:solidFill>
                  <a:srgbClr val="660033"/>
                </a:solidFill>
                <a:cs typeface="Times New Roman" pitchFamily="18" charset="0"/>
              </a:rPr>
              <a:t>把笛卡儿积和其后的选择操作合并成</a:t>
            </a:r>
            <a:r>
              <a:rPr lang="en-US" altLang="zh-CN" sz="2400" b="1">
                <a:solidFill>
                  <a:srgbClr val="660033"/>
                </a:solidFill>
                <a:cs typeface="Times New Roman" pitchFamily="18" charset="0"/>
              </a:rPr>
              <a:t>F</a:t>
            </a:r>
            <a:r>
              <a:rPr lang="zh-CN" altLang="en-US" sz="2400" b="1">
                <a:solidFill>
                  <a:srgbClr val="660033"/>
                </a:solidFill>
                <a:cs typeface="Times New Roman" pitchFamily="18" charset="0"/>
              </a:rPr>
              <a:t>联接运算。</a:t>
            </a:r>
            <a:endParaRPr lang="zh-CN" altLang="en-US" sz="2400" b="1">
              <a:solidFill>
                <a:srgbClr val="660033"/>
              </a:solidFill>
            </a:endParaRPr>
          </a:p>
        </p:txBody>
      </p:sp>
      <p:sp>
        <p:nvSpPr>
          <p:cNvPr id="651268" name="Rectangle 4"/>
          <p:cNvSpPr>
            <a:spLocks noChangeArrowheads="1"/>
          </p:cNvSpPr>
          <p:nvPr/>
        </p:nvSpPr>
        <p:spPr bwMode="auto">
          <a:xfrm>
            <a:off x="152400" y="2209800"/>
            <a:ext cx="9144000" cy="144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lgn="l">
              <a:lnSpc>
                <a:spcPct val="160000"/>
              </a:lnSpc>
            </a:pPr>
            <a:r>
              <a:rPr lang="en-US" altLang="zh-CN" sz="2400" b="1">
                <a:solidFill>
                  <a:schemeClr val="bg2"/>
                </a:solidFill>
              </a:rPr>
              <a:t>(3) </a:t>
            </a:r>
            <a:r>
              <a:rPr lang="zh-CN" altLang="en-US" sz="2400" b="1">
                <a:solidFill>
                  <a:schemeClr val="bg2"/>
                </a:solidFill>
              </a:rPr>
              <a:t>同时计算一连串的选择和投影操作，以免分开运算造成多次</a:t>
            </a:r>
          </a:p>
          <a:p>
            <a:pPr marL="457200" indent="-457200" algn="l">
              <a:lnSpc>
                <a:spcPct val="160000"/>
              </a:lnSpc>
            </a:pPr>
            <a:r>
              <a:rPr lang="zh-CN" altLang="en-US" sz="2400" b="1">
                <a:solidFill>
                  <a:schemeClr val="bg2"/>
                </a:solidFill>
              </a:rPr>
              <a:t>    扫描文件，节省操作时间。</a:t>
            </a:r>
          </a:p>
        </p:txBody>
      </p:sp>
      <p:sp>
        <p:nvSpPr>
          <p:cNvPr id="651269" name="Rectangle 5"/>
          <p:cNvSpPr>
            <a:spLocks noChangeArrowheads="1"/>
          </p:cNvSpPr>
          <p:nvPr/>
        </p:nvSpPr>
        <p:spPr bwMode="auto">
          <a:xfrm>
            <a:off x="152400" y="3662363"/>
            <a:ext cx="9144000" cy="1443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60000"/>
              </a:lnSpc>
            </a:pPr>
            <a:r>
              <a:rPr lang="en-US" altLang="zh-CN" sz="2400" b="1">
                <a:solidFill>
                  <a:srgbClr val="660033"/>
                </a:solidFill>
                <a:cs typeface="Times New Roman" pitchFamily="18" charset="0"/>
              </a:rPr>
              <a:t>(4) </a:t>
            </a:r>
            <a:r>
              <a:rPr lang="zh-CN" altLang="en-US" sz="2400" b="1">
                <a:solidFill>
                  <a:srgbClr val="660033"/>
                </a:solidFill>
                <a:cs typeface="Times New Roman" pitchFamily="18" charset="0"/>
              </a:rPr>
              <a:t>如在一个表达式中多次出现某个子表达式，</a:t>
            </a:r>
            <a:r>
              <a:rPr lang="zh-CN" altLang="en-US" sz="2400" b="1">
                <a:solidFill>
                  <a:srgbClr val="660033"/>
                </a:solidFill>
              </a:rPr>
              <a:t>可先对</a:t>
            </a:r>
            <a:r>
              <a:rPr lang="zh-CN" altLang="en-US" sz="2400" b="1">
                <a:solidFill>
                  <a:srgbClr val="660033"/>
                </a:solidFill>
                <a:cs typeface="Times New Roman" pitchFamily="18" charset="0"/>
              </a:rPr>
              <a:t>该子</a:t>
            </a:r>
          </a:p>
          <a:p>
            <a:pPr algn="l">
              <a:lnSpc>
                <a:spcPct val="160000"/>
              </a:lnSpc>
            </a:pPr>
            <a:r>
              <a:rPr lang="zh-CN" altLang="en-US" sz="2400" b="1">
                <a:solidFill>
                  <a:srgbClr val="660033"/>
                </a:solidFill>
                <a:cs typeface="Times New Roman" pitchFamily="18" charset="0"/>
              </a:rPr>
              <a:t>   表达式</a:t>
            </a:r>
            <a:r>
              <a:rPr lang="zh-CN" altLang="en-US" sz="2400" b="1">
                <a:solidFill>
                  <a:srgbClr val="660033"/>
                </a:solidFill>
              </a:rPr>
              <a:t>进行</a:t>
            </a:r>
            <a:r>
              <a:rPr lang="zh-CN" altLang="en-US" sz="2400" b="1">
                <a:solidFill>
                  <a:srgbClr val="660033"/>
                </a:solidFill>
                <a:cs typeface="Times New Roman" pitchFamily="18" charset="0"/>
              </a:rPr>
              <a:t>计算</a:t>
            </a:r>
            <a:r>
              <a:rPr lang="zh-CN" altLang="en-US" sz="2400" b="1">
                <a:solidFill>
                  <a:srgbClr val="660033"/>
                </a:solidFill>
              </a:rPr>
              <a:t>并</a:t>
            </a:r>
            <a:r>
              <a:rPr lang="zh-CN" altLang="en-US" sz="2400" b="1">
                <a:solidFill>
                  <a:srgbClr val="660033"/>
                </a:solidFill>
                <a:cs typeface="Times New Roman" pitchFamily="18" charset="0"/>
              </a:rPr>
              <a:t>保存结果，以免重复计算。</a:t>
            </a:r>
            <a:r>
              <a:rPr lang="zh-CN" altLang="en-US" sz="2400" b="1">
                <a:solidFill>
                  <a:srgbClr val="660033"/>
                </a:solidFill>
              </a:rPr>
              <a:t> </a:t>
            </a:r>
          </a:p>
        </p:txBody>
      </p:sp>
      <p:sp>
        <p:nvSpPr>
          <p:cNvPr id="651270" name="Rectangle 6"/>
          <p:cNvSpPr>
            <a:spLocks noChangeArrowheads="1"/>
          </p:cNvSpPr>
          <p:nvPr/>
        </p:nvSpPr>
        <p:spPr bwMode="auto">
          <a:xfrm>
            <a:off x="152400" y="5038725"/>
            <a:ext cx="914400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60000"/>
              </a:lnSpc>
            </a:pPr>
            <a:r>
              <a:rPr lang="en-US" altLang="zh-CN" sz="2400" b="1">
                <a:solidFill>
                  <a:schemeClr val="bg2"/>
                </a:solidFill>
                <a:cs typeface="Times New Roman" pitchFamily="18" charset="0"/>
              </a:rPr>
              <a:t>(5) </a:t>
            </a:r>
            <a:r>
              <a:rPr lang="zh-CN" altLang="en-US" sz="2400" b="1">
                <a:solidFill>
                  <a:schemeClr val="bg2"/>
                </a:solidFill>
                <a:cs typeface="Times New Roman" pitchFamily="18" charset="0"/>
              </a:rPr>
              <a:t>适当地对关系文件进行预处理。</a:t>
            </a:r>
            <a:r>
              <a:rPr lang="zh-CN" altLang="en-US" sz="2400" b="1">
                <a:solidFill>
                  <a:schemeClr val="bg2"/>
                </a:solidFill>
              </a:rPr>
              <a:t> </a:t>
            </a:r>
          </a:p>
        </p:txBody>
      </p:sp>
      <p:sp>
        <p:nvSpPr>
          <p:cNvPr id="651271" name="Rectangle 7"/>
          <p:cNvSpPr>
            <a:spLocks noChangeArrowheads="1"/>
          </p:cNvSpPr>
          <p:nvPr/>
        </p:nvSpPr>
        <p:spPr bwMode="auto">
          <a:xfrm>
            <a:off x="152400" y="5800725"/>
            <a:ext cx="70421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160000"/>
              </a:lnSpc>
            </a:pPr>
            <a:r>
              <a:rPr lang="en-US" altLang="zh-CN" sz="2400" b="1">
                <a:solidFill>
                  <a:srgbClr val="660033"/>
                </a:solidFill>
                <a:cs typeface="Times New Roman" pitchFamily="18" charset="0"/>
              </a:rPr>
              <a:t>(6) </a:t>
            </a:r>
            <a:r>
              <a:rPr lang="zh-CN" altLang="en-US" sz="2400" b="1">
                <a:solidFill>
                  <a:srgbClr val="660033"/>
                </a:solidFill>
                <a:cs typeface="Times New Roman" pitchFamily="18" charset="0"/>
              </a:rPr>
              <a:t>在计算表达式前应先估计一下怎么计算合算。</a:t>
            </a:r>
            <a:r>
              <a:rPr lang="zh-CN" altLang="en-US" sz="2400" b="1">
                <a:solidFill>
                  <a:srgbClr val="660033"/>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1267"/>
                                        </p:tgtEl>
                                        <p:attrNameLst>
                                          <p:attrName>style.visibility</p:attrName>
                                        </p:attrNameLst>
                                      </p:cBhvr>
                                      <p:to>
                                        <p:strVal val="visible"/>
                                      </p:to>
                                    </p:set>
                                    <p:animEffect transition="in" filter="blinds(horizontal)">
                                      <p:cBhvr>
                                        <p:cTn id="7" dur="500"/>
                                        <p:tgtEl>
                                          <p:spTgt spid="65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1268"/>
                                        </p:tgtEl>
                                        <p:attrNameLst>
                                          <p:attrName>style.visibility</p:attrName>
                                        </p:attrNameLst>
                                      </p:cBhvr>
                                      <p:to>
                                        <p:strVal val="visible"/>
                                      </p:to>
                                    </p:set>
                                    <p:animEffect transition="in" filter="blinds(horizontal)">
                                      <p:cBhvr>
                                        <p:cTn id="12" dur="500"/>
                                        <p:tgtEl>
                                          <p:spTgt spid="651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1269"/>
                                        </p:tgtEl>
                                        <p:attrNameLst>
                                          <p:attrName>style.visibility</p:attrName>
                                        </p:attrNameLst>
                                      </p:cBhvr>
                                      <p:to>
                                        <p:strVal val="visible"/>
                                      </p:to>
                                    </p:set>
                                    <p:animEffect transition="in" filter="blinds(horizontal)">
                                      <p:cBhvr>
                                        <p:cTn id="17" dur="500"/>
                                        <p:tgtEl>
                                          <p:spTgt spid="6512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1270"/>
                                        </p:tgtEl>
                                        <p:attrNameLst>
                                          <p:attrName>style.visibility</p:attrName>
                                        </p:attrNameLst>
                                      </p:cBhvr>
                                      <p:to>
                                        <p:strVal val="visible"/>
                                      </p:to>
                                    </p:set>
                                    <p:animEffect transition="in" filter="blinds(horizontal)">
                                      <p:cBhvr>
                                        <p:cTn id="22" dur="500"/>
                                        <p:tgtEl>
                                          <p:spTgt spid="6512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1271"/>
                                        </p:tgtEl>
                                        <p:attrNameLst>
                                          <p:attrName>style.visibility</p:attrName>
                                        </p:attrNameLst>
                                      </p:cBhvr>
                                      <p:to>
                                        <p:strVal val="visible"/>
                                      </p:to>
                                    </p:set>
                                    <p:animEffect transition="in" filter="blinds(horizontal)">
                                      <p:cBhvr>
                                        <p:cTn id="27" dur="500"/>
                                        <p:tgtEl>
                                          <p:spTgt spid="65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7" grpId="0" autoUpdateAnimBg="0"/>
      <p:bldP spid="651268" grpId="0" autoUpdateAnimBg="0"/>
      <p:bldP spid="651269" grpId="0" autoUpdateAnimBg="0"/>
      <p:bldP spid="651270" grpId="0" autoUpdateAnimBg="0"/>
      <p:bldP spid="65127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ChangeArrowheads="1"/>
          </p:cNvSpPr>
          <p:nvPr/>
        </p:nvSpPr>
        <p:spPr bwMode="auto">
          <a:xfrm>
            <a:off x="0" y="-26988"/>
            <a:ext cx="9144000" cy="210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zh-CN" altLang="en-US" sz="2400" b="1">
                <a:solidFill>
                  <a:srgbClr val="000099"/>
                </a:solidFill>
              </a:rPr>
              <a:t>三、关系代数表达式的优化算法</a:t>
            </a:r>
          </a:p>
          <a:p>
            <a:pPr>
              <a:lnSpc>
                <a:spcPct val="150000"/>
              </a:lnSpc>
            </a:pPr>
            <a:r>
              <a:rPr lang="zh-CN" altLang="en-US" sz="2400" b="1">
                <a:solidFill>
                  <a:srgbClr val="660033"/>
                </a:solidFill>
              </a:rPr>
              <a:t>    输入：</a:t>
            </a:r>
            <a:r>
              <a:rPr lang="zh-CN" altLang="en-US" sz="2400" b="1">
                <a:solidFill>
                  <a:schemeClr val="bg2"/>
                </a:solidFill>
              </a:rPr>
              <a:t>一个关系代数表达式的语法树。</a:t>
            </a:r>
          </a:p>
          <a:p>
            <a:pPr>
              <a:lnSpc>
                <a:spcPct val="150000"/>
              </a:lnSpc>
            </a:pPr>
            <a:r>
              <a:rPr lang="zh-CN" altLang="en-US" sz="2400" b="1">
                <a:solidFill>
                  <a:schemeClr val="bg2"/>
                </a:solidFill>
              </a:rPr>
              <a:t>    </a:t>
            </a:r>
            <a:r>
              <a:rPr lang="zh-CN" altLang="en-US" sz="2400" b="1">
                <a:solidFill>
                  <a:srgbClr val="660033"/>
                </a:solidFill>
              </a:rPr>
              <a:t>输出：</a:t>
            </a:r>
            <a:r>
              <a:rPr lang="zh-CN" altLang="en-US" sz="2400" b="1">
                <a:solidFill>
                  <a:schemeClr val="bg2"/>
                </a:solidFill>
              </a:rPr>
              <a:t>计算表达式的一个优化序列。</a:t>
            </a:r>
          </a:p>
        </p:txBody>
      </p:sp>
      <p:sp>
        <p:nvSpPr>
          <p:cNvPr id="652291" name="Rectangle 3"/>
          <p:cNvSpPr>
            <a:spLocks noChangeArrowheads="1"/>
          </p:cNvSpPr>
          <p:nvPr/>
        </p:nvSpPr>
        <p:spPr bwMode="auto">
          <a:xfrm>
            <a:off x="0" y="2060575"/>
            <a:ext cx="9144000" cy="195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b="1">
                <a:solidFill>
                  <a:schemeClr val="bg2"/>
                </a:solidFill>
              </a:rPr>
              <a:t>    </a:t>
            </a:r>
            <a:r>
              <a:rPr lang="zh-CN" altLang="en-US" sz="2400" b="1">
                <a:solidFill>
                  <a:srgbClr val="660033"/>
                </a:solidFill>
              </a:rPr>
              <a:t>方法</a:t>
            </a:r>
            <a:r>
              <a:rPr lang="en-US" altLang="zh-CN" sz="2400" b="1">
                <a:solidFill>
                  <a:srgbClr val="660033"/>
                </a:solidFill>
              </a:rPr>
              <a:t>:</a:t>
            </a:r>
            <a:r>
              <a:rPr lang="en-US" altLang="zh-CN" sz="2400" b="1">
                <a:solidFill>
                  <a:schemeClr val="bg2"/>
                </a:solidFill>
              </a:rPr>
              <a:t> </a:t>
            </a:r>
            <a:r>
              <a:rPr lang="zh-CN" altLang="en-US" sz="2400" b="1">
                <a:solidFill>
                  <a:schemeClr val="bg2"/>
                </a:solidFill>
              </a:rPr>
              <a:t>依次执行下面每一步。</a:t>
            </a:r>
          </a:p>
          <a:p>
            <a:pPr>
              <a:lnSpc>
                <a:spcPct val="130000"/>
              </a:lnSpc>
            </a:pPr>
            <a:r>
              <a:rPr lang="zh-CN" altLang="en-US" sz="2400" b="1">
                <a:solidFill>
                  <a:schemeClr val="bg2"/>
                </a:solidFill>
              </a:rPr>
              <a:t> ① 使用等价变换</a:t>
            </a:r>
            <a:r>
              <a:rPr lang="zh-CN" altLang="en-US" sz="2400" b="1">
                <a:solidFill>
                  <a:srgbClr val="000099"/>
                </a:solidFill>
              </a:rPr>
              <a:t>规则⑷</a:t>
            </a:r>
            <a:r>
              <a:rPr lang="zh-CN" altLang="en-US" sz="2400" b="1">
                <a:solidFill>
                  <a:schemeClr val="bg2"/>
                </a:solidFill>
              </a:rPr>
              <a:t>把每个形为</a:t>
            </a:r>
            <a:r>
              <a:rPr lang="en-US" altLang="zh-CN" sz="2400" b="1">
                <a:solidFill>
                  <a:schemeClr val="bg2"/>
                </a:solidFill>
              </a:rPr>
              <a:t>σ</a:t>
            </a:r>
            <a:r>
              <a:rPr lang="en-US" altLang="zh-CN" sz="2400" b="1" baseline="-25000">
                <a:solidFill>
                  <a:schemeClr val="bg2"/>
                </a:solidFill>
              </a:rPr>
              <a:t>F1∧</a:t>
            </a:r>
            <a:r>
              <a:rPr lang="en-US" altLang="zh-CN" sz="2400" b="1" baseline="-25000">
                <a:solidFill>
                  <a:schemeClr val="bg2"/>
                </a:solidFill>
                <a:latin typeface="Times New Roman"/>
              </a:rPr>
              <a:t>…</a:t>
            </a:r>
            <a:r>
              <a:rPr lang="en-US" altLang="zh-CN" sz="2400" b="1" baseline="-25000">
                <a:solidFill>
                  <a:schemeClr val="bg2"/>
                </a:solidFill>
              </a:rPr>
              <a:t> ∧Fn</a:t>
            </a:r>
            <a:r>
              <a:rPr lang="zh-CN" altLang="en-US" sz="2400" b="1">
                <a:solidFill>
                  <a:schemeClr val="bg2"/>
                </a:solidFill>
              </a:rPr>
              <a:t>（</a:t>
            </a:r>
            <a:r>
              <a:rPr lang="en-US" altLang="zh-CN" sz="2400" b="1">
                <a:solidFill>
                  <a:schemeClr val="bg2"/>
                </a:solidFill>
              </a:rPr>
              <a:t>E</a:t>
            </a:r>
            <a:r>
              <a:rPr lang="zh-CN" altLang="en-US" sz="2400" b="1">
                <a:solidFill>
                  <a:schemeClr val="bg2"/>
                </a:solidFill>
              </a:rPr>
              <a:t>）的子表达式转 </a:t>
            </a:r>
          </a:p>
          <a:p>
            <a:pPr>
              <a:lnSpc>
                <a:spcPct val="130000"/>
              </a:lnSpc>
            </a:pPr>
            <a:r>
              <a:rPr lang="zh-CN" altLang="en-US" sz="2400" b="1">
                <a:solidFill>
                  <a:schemeClr val="bg2"/>
                </a:solidFill>
              </a:rPr>
              <a:t>    换成选择串接形式：  </a:t>
            </a:r>
            <a:r>
              <a:rPr lang="en-US" altLang="zh-CN" sz="2400" b="1">
                <a:solidFill>
                  <a:schemeClr val="bg2"/>
                </a:solidFill>
              </a:rPr>
              <a:t>σ</a:t>
            </a:r>
            <a:r>
              <a:rPr lang="en-US" altLang="zh-CN" sz="2400" b="1" baseline="-25000">
                <a:solidFill>
                  <a:schemeClr val="bg2"/>
                </a:solidFill>
              </a:rPr>
              <a:t>F1</a:t>
            </a:r>
            <a:r>
              <a:rPr lang="zh-CN" altLang="en-US" sz="2400" b="1">
                <a:solidFill>
                  <a:schemeClr val="bg2"/>
                </a:solidFill>
              </a:rPr>
              <a:t>（</a:t>
            </a:r>
            <a:r>
              <a:rPr lang="en-US" altLang="zh-CN" sz="2400" b="1">
                <a:solidFill>
                  <a:schemeClr val="bg2"/>
                </a:solidFill>
                <a:latin typeface="Times New Roman"/>
              </a:rPr>
              <a:t>…</a:t>
            </a:r>
            <a:r>
              <a:rPr lang="en-US" altLang="zh-CN" sz="2400" b="1">
                <a:solidFill>
                  <a:schemeClr val="bg2"/>
                </a:solidFill>
              </a:rPr>
              <a:t>σ</a:t>
            </a:r>
            <a:r>
              <a:rPr lang="en-US" altLang="zh-CN" sz="2400" b="1" baseline="-25000">
                <a:solidFill>
                  <a:schemeClr val="bg2"/>
                </a:solidFill>
              </a:rPr>
              <a:t>Fn</a:t>
            </a:r>
            <a:r>
              <a:rPr lang="zh-CN" altLang="en-US" sz="2400" b="1">
                <a:solidFill>
                  <a:schemeClr val="bg2"/>
                </a:solidFill>
              </a:rPr>
              <a:t>（</a:t>
            </a:r>
            <a:r>
              <a:rPr lang="en-US" altLang="zh-CN" sz="2400" b="1">
                <a:solidFill>
                  <a:schemeClr val="bg2"/>
                </a:solidFill>
              </a:rPr>
              <a:t>E</a:t>
            </a:r>
            <a:r>
              <a:rPr lang="zh-CN" altLang="en-US" sz="2400" b="1">
                <a:solidFill>
                  <a:schemeClr val="bg2"/>
                </a:solidFill>
              </a:rPr>
              <a:t>））</a:t>
            </a:r>
            <a:r>
              <a:rPr lang="en-US" altLang="zh-CN" sz="2400" b="1">
                <a:solidFill>
                  <a:schemeClr val="bg2"/>
                </a:solidFill>
                <a:latin typeface="Times New Roman"/>
              </a:rPr>
              <a:t>…</a:t>
            </a:r>
            <a:r>
              <a:rPr lang="zh-CN" altLang="en-US" sz="2400" b="1">
                <a:solidFill>
                  <a:schemeClr val="bg2"/>
                </a:solidFill>
              </a:rPr>
              <a:t>）</a:t>
            </a:r>
          </a:p>
        </p:txBody>
      </p:sp>
      <p:sp>
        <p:nvSpPr>
          <p:cNvPr id="652292" name="Rectangle 4"/>
          <p:cNvSpPr>
            <a:spLocks noChangeArrowheads="1"/>
          </p:cNvSpPr>
          <p:nvPr/>
        </p:nvSpPr>
        <p:spPr bwMode="auto">
          <a:xfrm>
            <a:off x="152400" y="4076700"/>
            <a:ext cx="9144000"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pPr>
            <a:r>
              <a:rPr lang="en-US" altLang="zh-CN" sz="2400" b="1">
                <a:solidFill>
                  <a:schemeClr val="bg2"/>
                </a:solidFill>
              </a:rPr>
              <a:t>② </a:t>
            </a:r>
            <a:r>
              <a:rPr lang="zh-CN" altLang="en-US" sz="2400" b="1">
                <a:solidFill>
                  <a:schemeClr val="bg2"/>
                </a:solidFill>
              </a:rPr>
              <a:t>对每个选择操作，使用</a:t>
            </a:r>
            <a:r>
              <a:rPr lang="zh-CN" altLang="en-US" sz="2400" b="1">
                <a:solidFill>
                  <a:srgbClr val="000099"/>
                </a:solidFill>
              </a:rPr>
              <a:t>规则⑷～⑼</a:t>
            </a:r>
            <a:r>
              <a:rPr lang="zh-CN" altLang="en-US" sz="2400" b="1">
                <a:solidFill>
                  <a:schemeClr val="bg2"/>
                </a:solidFill>
              </a:rPr>
              <a:t>，尽可能把</a:t>
            </a:r>
            <a:r>
              <a:rPr lang="zh-CN" altLang="en-US" sz="2400" b="1">
                <a:solidFill>
                  <a:srgbClr val="000099"/>
                </a:solidFill>
              </a:rPr>
              <a:t>选择操作移近树</a:t>
            </a:r>
          </a:p>
          <a:p>
            <a:pPr>
              <a:lnSpc>
                <a:spcPct val="130000"/>
              </a:lnSpc>
            </a:pPr>
            <a:r>
              <a:rPr lang="zh-CN" altLang="en-US" sz="2400" b="1">
                <a:solidFill>
                  <a:srgbClr val="000099"/>
                </a:solidFill>
              </a:rPr>
              <a:t>    的叶端</a:t>
            </a:r>
            <a:r>
              <a:rPr lang="zh-CN" altLang="en-US" sz="2400" b="1">
                <a:solidFill>
                  <a:schemeClr val="bg2"/>
                </a:solidFill>
              </a:rPr>
              <a:t>（即尽可能早地执行选择操作）。</a:t>
            </a:r>
          </a:p>
        </p:txBody>
      </p:sp>
      <p:sp>
        <p:nvSpPr>
          <p:cNvPr id="652293" name="Rectangle 5"/>
          <p:cNvSpPr>
            <a:spLocks noChangeArrowheads="1"/>
          </p:cNvSpPr>
          <p:nvPr/>
        </p:nvSpPr>
        <p:spPr bwMode="auto">
          <a:xfrm>
            <a:off x="152400" y="5373688"/>
            <a:ext cx="914400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pPr>
            <a:r>
              <a:rPr lang="en-US" altLang="zh-CN" sz="2400" b="1">
                <a:solidFill>
                  <a:schemeClr val="bg2"/>
                </a:solidFill>
              </a:rPr>
              <a:t>③ </a:t>
            </a:r>
            <a:r>
              <a:rPr lang="zh-CN" altLang="en-US" sz="2400" b="1">
                <a:solidFill>
                  <a:schemeClr val="bg2"/>
                </a:solidFill>
              </a:rPr>
              <a:t>对每个投影操作，使用</a:t>
            </a:r>
            <a:r>
              <a:rPr lang="zh-CN" altLang="en-US" sz="2400" b="1">
                <a:solidFill>
                  <a:srgbClr val="000099"/>
                </a:solidFill>
              </a:rPr>
              <a:t>规则</a:t>
            </a:r>
            <a:r>
              <a:rPr lang="en-US" altLang="zh-CN" sz="2400" b="1">
                <a:solidFill>
                  <a:srgbClr val="000099"/>
                </a:solidFill>
              </a:rPr>
              <a:t>(3)</a:t>
            </a:r>
            <a:r>
              <a:rPr lang="zh-CN" altLang="en-US" sz="2400" b="1">
                <a:solidFill>
                  <a:srgbClr val="000099"/>
                </a:solidFill>
              </a:rPr>
              <a:t>，</a:t>
            </a:r>
            <a:r>
              <a:rPr lang="en-US" altLang="zh-CN" sz="2400" b="1">
                <a:solidFill>
                  <a:srgbClr val="000099"/>
                </a:solidFill>
              </a:rPr>
              <a:t>(5)</a:t>
            </a:r>
            <a:r>
              <a:rPr lang="zh-CN" altLang="en-US" sz="2400" b="1">
                <a:solidFill>
                  <a:srgbClr val="000099"/>
                </a:solidFill>
              </a:rPr>
              <a:t>，</a:t>
            </a:r>
            <a:r>
              <a:rPr lang="en-US" altLang="zh-CN" sz="2400" b="1">
                <a:solidFill>
                  <a:srgbClr val="000099"/>
                </a:solidFill>
              </a:rPr>
              <a:t>(10)</a:t>
            </a:r>
            <a:r>
              <a:rPr lang="zh-CN" altLang="en-US" sz="2400" b="1">
                <a:solidFill>
                  <a:srgbClr val="000099"/>
                </a:solidFill>
              </a:rPr>
              <a:t>和</a:t>
            </a:r>
            <a:r>
              <a:rPr lang="en-US" altLang="zh-CN" sz="2400" b="1">
                <a:solidFill>
                  <a:srgbClr val="000099"/>
                </a:solidFill>
              </a:rPr>
              <a:t>(11)</a:t>
            </a:r>
            <a:r>
              <a:rPr lang="zh-CN" altLang="en-US" sz="2400" b="1">
                <a:solidFill>
                  <a:schemeClr val="bg2"/>
                </a:solidFill>
              </a:rPr>
              <a:t>，尽可能把</a:t>
            </a:r>
          </a:p>
          <a:p>
            <a:pPr>
              <a:lnSpc>
                <a:spcPct val="130000"/>
              </a:lnSpc>
            </a:pPr>
            <a:r>
              <a:rPr lang="zh-CN" altLang="en-US" sz="2400" b="1">
                <a:solidFill>
                  <a:schemeClr val="bg2"/>
                </a:solidFill>
              </a:rPr>
              <a:t>    </a:t>
            </a:r>
            <a:r>
              <a:rPr lang="zh-CN" altLang="en-US" sz="2400" b="1">
                <a:solidFill>
                  <a:srgbClr val="000099"/>
                </a:solidFill>
              </a:rPr>
              <a:t>投影操作移近树的叶端。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2291"/>
                                        </p:tgtEl>
                                        <p:attrNameLst>
                                          <p:attrName>style.visibility</p:attrName>
                                        </p:attrNameLst>
                                      </p:cBhvr>
                                      <p:to>
                                        <p:strVal val="visible"/>
                                      </p:to>
                                    </p:set>
                                    <p:animEffect transition="in" filter="blinds(horizontal)">
                                      <p:cBhvr>
                                        <p:cTn id="7" dur="500"/>
                                        <p:tgtEl>
                                          <p:spTgt spid="65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2292"/>
                                        </p:tgtEl>
                                        <p:attrNameLst>
                                          <p:attrName>style.visibility</p:attrName>
                                        </p:attrNameLst>
                                      </p:cBhvr>
                                      <p:to>
                                        <p:strVal val="visible"/>
                                      </p:to>
                                    </p:set>
                                    <p:animEffect transition="in" filter="blinds(horizontal)">
                                      <p:cBhvr>
                                        <p:cTn id="12" dur="500"/>
                                        <p:tgtEl>
                                          <p:spTgt spid="6522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2293"/>
                                        </p:tgtEl>
                                        <p:attrNameLst>
                                          <p:attrName>style.visibility</p:attrName>
                                        </p:attrNameLst>
                                      </p:cBhvr>
                                      <p:to>
                                        <p:strVal val="visible"/>
                                      </p:to>
                                    </p:set>
                                    <p:animEffect transition="in" filter="blinds(horizontal)">
                                      <p:cBhvr>
                                        <p:cTn id="17" dur="500"/>
                                        <p:tgtEl>
                                          <p:spTgt spid="65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autoUpdateAnimBg="0"/>
      <p:bldP spid="652292" grpId="0" autoUpdateAnimBg="0"/>
      <p:bldP spid="65229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ChangeArrowheads="1"/>
          </p:cNvSpPr>
          <p:nvPr/>
        </p:nvSpPr>
        <p:spPr bwMode="auto">
          <a:xfrm>
            <a:off x="0" y="0"/>
            <a:ext cx="91440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60000"/>
              </a:lnSpc>
            </a:pPr>
            <a:r>
              <a:rPr lang="en-US" altLang="zh-CN" sz="2400" b="1">
                <a:solidFill>
                  <a:schemeClr val="bg2"/>
                </a:solidFill>
              </a:rPr>
              <a:t>④ </a:t>
            </a:r>
            <a:r>
              <a:rPr lang="zh-CN" altLang="en-US" sz="2400" b="1">
                <a:solidFill>
                  <a:srgbClr val="000099"/>
                </a:solidFill>
              </a:rPr>
              <a:t>使用规则⑶～⑸，把选择和投影合并成单个选择、单个投影或一个选择后跟一个投影。</a:t>
            </a:r>
          </a:p>
        </p:txBody>
      </p:sp>
      <p:sp>
        <p:nvSpPr>
          <p:cNvPr id="653315" name="Rectangle 3"/>
          <p:cNvSpPr>
            <a:spLocks noChangeArrowheads="1"/>
          </p:cNvSpPr>
          <p:nvPr/>
        </p:nvSpPr>
        <p:spPr bwMode="auto">
          <a:xfrm>
            <a:off x="0" y="1268413"/>
            <a:ext cx="9144000" cy="2538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pPr>
            <a:r>
              <a:rPr lang="en-US" altLang="zh-CN" sz="2400" b="1">
                <a:solidFill>
                  <a:schemeClr val="bg2"/>
                </a:solidFill>
              </a:rPr>
              <a:t>⑤ </a:t>
            </a:r>
            <a:r>
              <a:rPr lang="zh-CN" altLang="en-US" sz="2400" b="1">
                <a:solidFill>
                  <a:srgbClr val="660033"/>
                </a:solidFill>
              </a:rPr>
              <a:t>将上述步骤得到的语法树的内结点分组。分组原则：</a:t>
            </a:r>
          </a:p>
          <a:p>
            <a:pPr>
              <a:lnSpc>
                <a:spcPct val="130000"/>
              </a:lnSpc>
            </a:pPr>
            <a:r>
              <a:rPr lang="zh-CN" altLang="en-US" sz="2400" b="1">
                <a:solidFill>
                  <a:schemeClr val="bg1"/>
                </a:solidFill>
              </a:rPr>
              <a:t> </a:t>
            </a:r>
            <a:r>
              <a:rPr lang="en-US" altLang="zh-CN" sz="2400" b="1">
                <a:solidFill>
                  <a:schemeClr val="bg1"/>
                </a:solidFill>
              </a:rPr>
              <a:t>a</a:t>
            </a:r>
            <a:r>
              <a:rPr lang="zh-CN" altLang="en-US" sz="2400" b="1">
                <a:solidFill>
                  <a:schemeClr val="bg1"/>
                </a:solidFill>
              </a:rPr>
              <a:t>、</a:t>
            </a:r>
            <a:r>
              <a:rPr lang="zh-CN" altLang="en-US" sz="2400" b="1">
                <a:solidFill>
                  <a:schemeClr val="bg2"/>
                </a:solidFill>
              </a:rPr>
              <a:t>每个二元运算</a:t>
            </a:r>
            <a:r>
              <a:rPr lang="en-US" altLang="zh-CN" sz="2400" b="1">
                <a:solidFill>
                  <a:srgbClr val="000099"/>
                </a:solidFill>
              </a:rPr>
              <a:t>(×</a:t>
            </a:r>
            <a:r>
              <a:rPr lang="zh-CN" altLang="en-US" sz="2400" b="1">
                <a:solidFill>
                  <a:srgbClr val="000099"/>
                </a:solidFill>
              </a:rPr>
              <a:t>、∪、－</a:t>
            </a:r>
            <a:r>
              <a:rPr lang="en-US" altLang="zh-CN" sz="2400" b="1">
                <a:solidFill>
                  <a:srgbClr val="000099"/>
                </a:solidFill>
              </a:rPr>
              <a:t>)</a:t>
            </a:r>
            <a:r>
              <a:rPr lang="zh-CN" altLang="en-US" sz="2400" b="1">
                <a:solidFill>
                  <a:schemeClr val="bg2"/>
                </a:solidFill>
              </a:rPr>
              <a:t>结点</a:t>
            </a:r>
            <a:r>
              <a:rPr lang="zh-CN" altLang="en-US" sz="2400" b="1">
                <a:solidFill>
                  <a:srgbClr val="000099"/>
                </a:solidFill>
              </a:rPr>
              <a:t>与其直接祖先</a:t>
            </a:r>
            <a:r>
              <a:rPr lang="en-US" altLang="zh-CN" sz="2400" b="1">
                <a:solidFill>
                  <a:schemeClr val="bg2"/>
                </a:solidFill>
              </a:rPr>
              <a:t>(</a:t>
            </a:r>
            <a:r>
              <a:rPr lang="zh-CN" altLang="en-US" sz="2400" b="1">
                <a:solidFill>
                  <a:schemeClr val="bg2"/>
                </a:solidFill>
              </a:rPr>
              <a:t>不超过别的二 </a:t>
            </a:r>
          </a:p>
          <a:p>
            <a:pPr>
              <a:lnSpc>
                <a:spcPct val="130000"/>
              </a:lnSpc>
            </a:pPr>
            <a:r>
              <a:rPr lang="zh-CN" altLang="en-US" sz="2400" b="1">
                <a:solidFill>
                  <a:schemeClr val="bg2"/>
                </a:solidFill>
              </a:rPr>
              <a:t>    元运算结点）的</a:t>
            </a:r>
            <a:r>
              <a:rPr lang="zh-CN" altLang="en-US" sz="2400" b="1">
                <a:solidFill>
                  <a:srgbClr val="000099"/>
                </a:solidFill>
              </a:rPr>
              <a:t>一元运算结点</a:t>
            </a:r>
            <a:r>
              <a:rPr lang="en-US" altLang="zh-CN" sz="2400" b="1">
                <a:solidFill>
                  <a:schemeClr val="bg1"/>
                </a:solidFill>
              </a:rPr>
              <a:t>(</a:t>
            </a:r>
            <a:r>
              <a:rPr lang="en-US" altLang="zh-CN" sz="2400" b="1">
                <a:solidFill>
                  <a:schemeClr val="bg2"/>
                </a:solidFill>
              </a:rPr>
              <a:t>σ</a:t>
            </a:r>
            <a:r>
              <a:rPr lang="zh-CN" altLang="en-US" sz="2400" b="1">
                <a:solidFill>
                  <a:schemeClr val="bg2"/>
                </a:solidFill>
              </a:rPr>
              <a:t>或</a:t>
            </a:r>
            <a:r>
              <a:rPr lang="en-US" altLang="zh-CN" sz="2400" b="1">
                <a:solidFill>
                  <a:schemeClr val="bg2"/>
                </a:solidFill>
              </a:rPr>
              <a:t>π)</a:t>
            </a:r>
            <a:r>
              <a:rPr lang="zh-CN" altLang="en-US" sz="2400" b="1">
                <a:solidFill>
                  <a:schemeClr val="bg2"/>
                </a:solidFill>
              </a:rPr>
              <a:t>分为一组。</a:t>
            </a:r>
            <a:r>
              <a:rPr lang="zh-CN" altLang="en-US" sz="2400" b="1">
                <a:solidFill>
                  <a:srgbClr val="000099"/>
                </a:solidFill>
              </a:rPr>
              <a:t>如果它的子</a:t>
            </a:r>
          </a:p>
          <a:p>
            <a:pPr>
              <a:lnSpc>
                <a:spcPct val="130000"/>
              </a:lnSpc>
            </a:pPr>
            <a:r>
              <a:rPr lang="zh-CN" altLang="en-US" sz="2400" b="1">
                <a:solidFill>
                  <a:srgbClr val="000099"/>
                </a:solidFill>
              </a:rPr>
              <a:t>    孙结点一直到叶都是一元运算符</a:t>
            </a:r>
            <a:r>
              <a:rPr lang="en-US" altLang="zh-CN" sz="2400" b="1">
                <a:solidFill>
                  <a:srgbClr val="000099"/>
                </a:solidFill>
              </a:rPr>
              <a:t>(σ</a:t>
            </a:r>
            <a:r>
              <a:rPr lang="zh-CN" altLang="en-US" sz="2400" b="1">
                <a:solidFill>
                  <a:srgbClr val="000099"/>
                </a:solidFill>
              </a:rPr>
              <a:t>或</a:t>
            </a:r>
            <a:r>
              <a:rPr lang="en-US" altLang="zh-CN" sz="2400" b="1">
                <a:solidFill>
                  <a:srgbClr val="000099"/>
                </a:solidFill>
                <a:latin typeface="Times New Roman" pitchFamily="18" charset="0"/>
              </a:rPr>
              <a:t>π)</a:t>
            </a:r>
            <a:r>
              <a:rPr lang="en-US" altLang="zh-CN" sz="2400" b="1">
                <a:solidFill>
                  <a:srgbClr val="000099"/>
                </a:solidFill>
              </a:rPr>
              <a:t>,</a:t>
            </a:r>
            <a:r>
              <a:rPr lang="zh-CN" altLang="en-US" sz="2400" b="1">
                <a:solidFill>
                  <a:srgbClr val="000099"/>
                </a:solidFill>
              </a:rPr>
              <a:t>则也并入该组。</a:t>
            </a:r>
          </a:p>
        </p:txBody>
      </p:sp>
      <p:sp>
        <p:nvSpPr>
          <p:cNvPr id="653316" name="Rectangle 4"/>
          <p:cNvSpPr>
            <a:spLocks noChangeArrowheads="1"/>
          </p:cNvSpPr>
          <p:nvPr/>
        </p:nvSpPr>
        <p:spPr bwMode="auto">
          <a:xfrm>
            <a:off x="0" y="3789363"/>
            <a:ext cx="914400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pPr>
            <a:r>
              <a:rPr lang="en-US" altLang="zh-CN" sz="2400" b="1">
                <a:solidFill>
                  <a:schemeClr val="bg2"/>
                </a:solidFill>
              </a:rPr>
              <a:t> b</a:t>
            </a:r>
            <a:r>
              <a:rPr lang="zh-CN" altLang="en-US" sz="2400" b="1">
                <a:solidFill>
                  <a:schemeClr val="bg2"/>
                </a:solidFill>
              </a:rPr>
              <a:t>、如果二元运算是笛卡儿积，而且后面不是与它组合成等值联接</a:t>
            </a:r>
          </a:p>
          <a:p>
            <a:pPr>
              <a:lnSpc>
                <a:spcPct val="130000"/>
              </a:lnSpc>
            </a:pPr>
            <a:r>
              <a:rPr lang="zh-CN" altLang="en-US" sz="2400" b="1">
                <a:solidFill>
                  <a:schemeClr val="bg2"/>
                </a:solidFill>
              </a:rPr>
              <a:t>    的选择时，则不能将选择与这个二元运算组成同一组。</a:t>
            </a:r>
          </a:p>
        </p:txBody>
      </p:sp>
      <p:sp>
        <p:nvSpPr>
          <p:cNvPr id="653317" name="Rectangle 5"/>
          <p:cNvSpPr>
            <a:spLocks noChangeArrowheads="1"/>
          </p:cNvSpPr>
          <p:nvPr/>
        </p:nvSpPr>
        <p:spPr bwMode="auto">
          <a:xfrm>
            <a:off x="76200" y="5157788"/>
            <a:ext cx="914400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pPr>
            <a:r>
              <a:rPr lang="en-US" altLang="zh-CN" sz="2400" b="1">
                <a:solidFill>
                  <a:schemeClr val="bg2"/>
                </a:solidFill>
              </a:rPr>
              <a:t>⑥ </a:t>
            </a:r>
            <a:r>
              <a:rPr lang="zh-CN" altLang="en-US" sz="2400" b="1">
                <a:solidFill>
                  <a:schemeClr val="bg2"/>
                </a:solidFill>
              </a:rPr>
              <a:t>生成一个程序，每一组结点的计算是程序中的一步，各步的顺</a:t>
            </a:r>
          </a:p>
          <a:p>
            <a:pPr>
              <a:lnSpc>
                <a:spcPct val="130000"/>
              </a:lnSpc>
            </a:pPr>
            <a:r>
              <a:rPr lang="zh-CN" altLang="en-US" sz="2400" b="1">
                <a:solidFill>
                  <a:schemeClr val="bg2"/>
                </a:solidFill>
              </a:rPr>
              <a:t>   序是任意的只要保证任何一组不会在它的子孙组之前计算。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3315"/>
                                        </p:tgtEl>
                                        <p:attrNameLst>
                                          <p:attrName>style.visibility</p:attrName>
                                        </p:attrNameLst>
                                      </p:cBhvr>
                                      <p:to>
                                        <p:strVal val="visible"/>
                                      </p:to>
                                    </p:set>
                                    <p:animEffect transition="in" filter="blinds(horizontal)">
                                      <p:cBhvr>
                                        <p:cTn id="7" dur="500"/>
                                        <p:tgtEl>
                                          <p:spTgt spid="653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3316"/>
                                        </p:tgtEl>
                                        <p:attrNameLst>
                                          <p:attrName>style.visibility</p:attrName>
                                        </p:attrNameLst>
                                      </p:cBhvr>
                                      <p:to>
                                        <p:strVal val="visible"/>
                                      </p:to>
                                    </p:set>
                                    <p:animEffect transition="in" filter="blinds(horizontal)">
                                      <p:cBhvr>
                                        <p:cTn id="12" dur="500"/>
                                        <p:tgtEl>
                                          <p:spTgt spid="653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3317"/>
                                        </p:tgtEl>
                                        <p:attrNameLst>
                                          <p:attrName>style.visibility</p:attrName>
                                        </p:attrNameLst>
                                      </p:cBhvr>
                                      <p:to>
                                        <p:strVal val="visible"/>
                                      </p:to>
                                    </p:set>
                                    <p:animEffect transition="in" filter="blinds(horizontal)">
                                      <p:cBhvr>
                                        <p:cTn id="17" dur="500"/>
                                        <p:tgtEl>
                                          <p:spTgt spid="65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autoUpdateAnimBg="0"/>
      <p:bldP spid="653316" grpId="0" autoUpdateAnimBg="0"/>
      <p:bldP spid="65331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ChangeArrowheads="1"/>
          </p:cNvSpPr>
          <p:nvPr/>
        </p:nvSpPr>
        <p:spPr bwMode="auto">
          <a:xfrm>
            <a:off x="0" y="0"/>
            <a:ext cx="9144000" cy="636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en-US" altLang="zh-CN" sz="2400" b="1">
                <a:solidFill>
                  <a:schemeClr val="bg2"/>
                </a:solidFill>
              </a:rPr>
              <a:t>  </a:t>
            </a:r>
            <a:r>
              <a:rPr lang="zh-CN" altLang="en-US" sz="2400" b="1">
                <a:solidFill>
                  <a:srgbClr val="660033"/>
                </a:solidFill>
              </a:rPr>
              <a:t>举例</a:t>
            </a:r>
            <a:r>
              <a:rPr lang="en-US" altLang="zh-CN" sz="2400" b="1">
                <a:solidFill>
                  <a:srgbClr val="660033"/>
                </a:solidFill>
              </a:rPr>
              <a:t>:</a:t>
            </a:r>
            <a:r>
              <a:rPr lang="en-US" altLang="zh-CN" sz="2400" b="1">
                <a:solidFill>
                  <a:schemeClr val="bg2"/>
                </a:solidFill>
              </a:rPr>
              <a:t>   </a:t>
            </a:r>
            <a:r>
              <a:rPr lang="zh-CN" altLang="en-US" sz="2400" b="1">
                <a:solidFill>
                  <a:schemeClr val="bg2"/>
                </a:solidFill>
              </a:rPr>
              <a:t>学生数据库：</a:t>
            </a:r>
            <a:r>
              <a:rPr lang="en-US" altLang="zh-CN" sz="2400" b="1">
                <a:solidFill>
                  <a:schemeClr val="bg2"/>
                </a:solidFill>
              </a:rPr>
              <a:t>S(SNO,SNAME,SEX,SDEPT)</a:t>
            </a:r>
          </a:p>
          <a:p>
            <a:pPr>
              <a:lnSpc>
                <a:spcPct val="200000"/>
              </a:lnSpc>
              <a:spcBef>
                <a:spcPct val="0"/>
              </a:spcBef>
            </a:pPr>
            <a:r>
              <a:rPr lang="en-US" altLang="zh-CN" sz="2400" b="1">
                <a:solidFill>
                  <a:schemeClr val="bg2"/>
                </a:solidFill>
              </a:rPr>
              <a:t>                      C(CNO,CNAME,TEACHER,CDEPT)</a:t>
            </a:r>
          </a:p>
          <a:p>
            <a:pPr>
              <a:lnSpc>
                <a:spcPct val="200000"/>
              </a:lnSpc>
              <a:spcBef>
                <a:spcPct val="0"/>
              </a:spcBef>
            </a:pPr>
            <a:r>
              <a:rPr lang="en-US" altLang="zh-CN" sz="2400" b="1">
                <a:solidFill>
                  <a:schemeClr val="bg2"/>
                </a:solidFill>
              </a:rPr>
              <a:t>                      SC(SNO,CNO,GRADE)</a:t>
            </a:r>
          </a:p>
          <a:p>
            <a:pPr>
              <a:lnSpc>
                <a:spcPct val="200000"/>
              </a:lnSpc>
              <a:spcBef>
                <a:spcPct val="0"/>
              </a:spcBef>
            </a:pPr>
            <a:r>
              <a:rPr lang="en-US" altLang="zh-CN" sz="2400" b="1">
                <a:solidFill>
                  <a:schemeClr val="bg2"/>
                </a:solidFill>
              </a:rPr>
              <a:t>   </a:t>
            </a:r>
            <a:r>
              <a:rPr lang="en-US" altLang="zh-CN" sz="2400" b="1">
                <a:solidFill>
                  <a:schemeClr val="bg2"/>
                </a:solidFill>
                <a:latin typeface="Times New Roman"/>
              </a:rPr>
              <a:t>“</a:t>
            </a:r>
            <a:r>
              <a:rPr lang="zh-CN" altLang="en-US" sz="2400" b="1">
                <a:solidFill>
                  <a:schemeClr val="bg2"/>
                </a:solidFill>
              </a:rPr>
              <a:t>检索选修</a:t>
            </a:r>
            <a:r>
              <a:rPr lang="en-US" altLang="zh-CN" sz="2400" b="1">
                <a:solidFill>
                  <a:schemeClr val="bg2"/>
                </a:solidFill>
              </a:rPr>
              <a:t>LIU</a:t>
            </a:r>
            <a:r>
              <a:rPr lang="zh-CN" altLang="en-US" sz="2400" b="1">
                <a:solidFill>
                  <a:schemeClr val="bg2"/>
                </a:solidFill>
              </a:rPr>
              <a:t>老师所教课程的女学生的学号和姓名</a:t>
            </a:r>
            <a:r>
              <a:rPr lang="zh-CN" altLang="en-US" sz="2400" b="1">
                <a:solidFill>
                  <a:schemeClr val="bg2"/>
                </a:solidFill>
                <a:latin typeface="Times New Roman"/>
              </a:rPr>
              <a:t>”</a:t>
            </a:r>
            <a:r>
              <a:rPr lang="zh-CN" altLang="en-US" sz="2400" b="1">
                <a:solidFill>
                  <a:schemeClr val="bg2"/>
                </a:solidFill>
              </a:rPr>
              <a:t>。</a:t>
            </a:r>
          </a:p>
          <a:p>
            <a:pPr>
              <a:lnSpc>
                <a:spcPct val="200000"/>
              </a:lnSpc>
              <a:spcBef>
                <a:spcPct val="0"/>
              </a:spcBef>
            </a:pPr>
            <a:r>
              <a:rPr lang="zh-CN" altLang="en-US" sz="2400" b="1">
                <a:solidFill>
                  <a:schemeClr val="bg2"/>
                </a:solidFill>
              </a:rPr>
              <a:t>   用关系代数表达式表示：</a:t>
            </a:r>
          </a:p>
          <a:p>
            <a:pPr algn="l" eaLnBrk="0" hangingPunct="0">
              <a:lnSpc>
                <a:spcPct val="200000"/>
              </a:lnSpc>
              <a:spcBef>
                <a:spcPct val="0"/>
              </a:spcBef>
            </a:pPr>
            <a:r>
              <a:rPr lang="zh-CN" altLang="en-US" sz="3600" b="1">
                <a:solidFill>
                  <a:schemeClr val="bg2"/>
                </a:solidFill>
              </a:rPr>
              <a:t> </a:t>
            </a:r>
            <a:r>
              <a:rPr lang="en-US" altLang="zh-CN" sz="3600" b="1">
                <a:solidFill>
                  <a:srgbClr val="660033"/>
                </a:solidFill>
              </a:rPr>
              <a:t>π</a:t>
            </a:r>
            <a:r>
              <a:rPr lang="en-US" altLang="zh-CN" sz="3200" b="1" baseline="-10000">
                <a:solidFill>
                  <a:srgbClr val="660033"/>
                </a:solidFill>
              </a:rPr>
              <a:t>SNO,SNAME</a:t>
            </a:r>
            <a:r>
              <a:rPr lang="en-US" altLang="zh-CN" sz="3200" b="1">
                <a:solidFill>
                  <a:srgbClr val="660033"/>
                </a:solidFill>
              </a:rPr>
              <a:t>(σ</a:t>
            </a:r>
            <a:r>
              <a:rPr lang="en-US" altLang="zh-CN" sz="3200" b="1" baseline="-10000">
                <a:solidFill>
                  <a:srgbClr val="660033"/>
                </a:solidFill>
              </a:rPr>
              <a:t>TEACHER =‘LIU’∧SEX =‘F’</a:t>
            </a:r>
            <a:r>
              <a:rPr lang="en-US" altLang="zh-CN" sz="3200" b="1">
                <a:solidFill>
                  <a:srgbClr val="660033"/>
                </a:solidFill>
              </a:rPr>
              <a:t>(S</a:t>
            </a:r>
            <a:r>
              <a:rPr lang="en-US" altLang="zh-CN" sz="3600" b="1">
                <a:solidFill>
                  <a:srgbClr val="660033"/>
                </a:solidFill>
                <a:latin typeface="Times New Roman" pitchFamily="18" charset="0"/>
              </a:rPr>
              <a:t>⋈</a:t>
            </a:r>
            <a:r>
              <a:rPr lang="en-US" altLang="zh-CN" sz="3200" b="1">
                <a:solidFill>
                  <a:srgbClr val="660033"/>
                </a:solidFill>
              </a:rPr>
              <a:t>SC</a:t>
            </a:r>
            <a:r>
              <a:rPr lang="en-US" altLang="zh-CN" sz="3600" b="1">
                <a:solidFill>
                  <a:srgbClr val="660033"/>
                </a:solidFill>
                <a:latin typeface="Times New Roman" pitchFamily="18" charset="0"/>
              </a:rPr>
              <a:t>⋈</a:t>
            </a:r>
            <a:r>
              <a:rPr lang="en-US" altLang="zh-CN" sz="3200" b="1">
                <a:solidFill>
                  <a:srgbClr val="660033"/>
                </a:solidFill>
              </a:rPr>
              <a:t>C))</a:t>
            </a:r>
          </a:p>
          <a:p>
            <a:pPr algn="l" eaLnBrk="0" hangingPunct="0">
              <a:lnSpc>
                <a:spcPct val="200000"/>
              </a:lnSpc>
              <a:spcBef>
                <a:spcPct val="0"/>
              </a:spcBef>
            </a:pPr>
            <a:r>
              <a:rPr lang="en-US" altLang="zh-CN" sz="3200" b="1">
                <a:solidFill>
                  <a:schemeClr val="bg2"/>
                </a:solidFill>
              </a:rPr>
              <a:t> </a:t>
            </a:r>
            <a:r>
              <a:rPr lang="zh-CN" altLang="en-US" sz="2400" b="1">
                <a:solidFill>
                  <a:schemeClr val="bg2"/>
                </a:solidFill>
              </a:rPr>
              <a:t>该表达式构成的语法树</a:t>
            </a:r>
            <a:r>
              <a:rPr lang="en-US" altLang="zh-CN" sz="2400" b="1">
                <a:solidFill>
                  <a:schemeClr val="bg2"/>
                </a:solidFill>
              </a:rPr>
              <a:t>:</a:t>
            </a:r>
            <a:endParaRPr lang="en-US" altLang="zh-CN" sz="3200" b="1">
              <a:solidFill>
                <a:schemeClr val="bg2"/>
              </a:solidFill>
            </a:endParaRPr>
          </a:p>
          <a:p>
            <a:pPr eaLnBrk="0" hangingPunct="0">
              <a:lnSpc>
                <a:spcPct val="150000"/>
              </a:lnSpc>
              <a:spcBef>
                <a:spcPct val="0"/>
              </a:spcBef>
            </a:pPr>
            <a:r>
              <a:rPr lang="en-US" altLang="zh-CN" sz="2400" b="1">
                <a:solidFill>
                  <a:schemeClr val="bg2"/>
                </a:solidFill>
              </a:rPr>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55363" name="Text Box 3"/>
          <p:cNvSpPr txBox="1">
            <a:spLocks noChangeArrowheads="1"/>
          </p:cNvSpPr>
          <p:nvPr/>
        </p:nvSpPr>
        <p:spPr bwMode="auto">
          <a:xfrm>
            <a:off x="3379788" y="609600"/>
            <a:ext cx="2868612" cy="482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3200" b="1" baseline="-10000">
                <a:solidFill>
                  <a:schemeClr val="bg2"/>
                </a:solidFill>
              </a:rPr>
              <a:t> S.</a:t>
            </a:r>
            <a:r>
              <a:rPr lang="en-US" altLang="zh-CN" sz="3200" b="1" baseline="-10000">
                <a:solidFill>
                  <a:schemeClr val="bg2"/>
                </a:solidFill>
              </a:rPr>
              <a:t>SNO, SNAME</a:t>
            </a:r>
          </a:p>
        </p:txBody>
      </p:sp>
      <p:sp>
        <p:nvSpPr>
          <p:cNvPr id="655368" name="Line 8"/>
          <p:cNvSpPr>
            <a:spLocks noChangeShapeType="1"/>
          </p:cNvSpPr>
          <p:nvPr/>
        </p:nvSpPr>
        <p:spPr bwMode="auto">
          <a:xfrm>
            <a:off x="3043238" y="4572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386" name="Text Box 26"/>
          <p:cNvSpPr txBox="1">
            <a:spLocks noChangeArrowheads="1"/>
          </p:cNvSpPr>
          <p:nvPr/>
        </p:nvSpPr>
        <p:spPr bwMode="auto">
          <a:xfrm>
            <a:off x="2835275" y="44450"/>
            <a:ext cx="99060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00000"/>
              </a:lnSpc>
            </a:pPr>
            <a:r>
              <a:rPr kumimoji="0" lang="en-US" altLang="zh-CN" sz="2400" b="1">
                <a:solidFill>
                  <a:schemeClr val="bg2"/>
                </a:solidFill>
                <a:latin typeface="Times New Roman" pitchFamily="18" charset="0"/>
              </a:rPr>
              <a:t>π</a:t>
            </a:r>
          </a:p>
        </p:txBody>
      </p:sp>
      <p:sp>
        <p:nvSpPr>
          <p:cNvPr id="655396" name="Text Box 36"/>
          <p:cNvSpPr txBox="1">
            <a:spLocks noChangeArrowheads="1"/>
          </p:cNvSpPr>
          <p:nvPr/>
        </p:nvSpPr>
        <p:spPr bwMode="auto">
          <a:xfrm>
            <a:off x="3451225" y="1462088"/>
            <a:ext cx="4978400" cy="482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  </a:t>
            </a:r>
            <a:r>
              <a:rPr lang="en-US" altLang="zh-CN" sz="3200" b="1" baseline="-10000">
                <a:solidFill>
                  <a:schemeClr val="bg2"/>
                </a:solidFill>
              </a:rPr>
              <a:t>TEACHER =‘LIU’∧SEX =‘F’</a:t>
            </a:r>
          </a:p>
        </p:txBody>
      </p:sp>
      <p:sp>
        <p:nvSpPr>
          <p:cNvPr id="655397" name="Line 37"/>
          <p:cNvSpPr>
            <a:spLocks noChangeShapeType="1"/>
          </p:cNvSpPr>
          <p:nvPr/>
        </p:nvSpPr>
        <p:spPr bwMode="auto">
          <a:xfrm>
            <a:off x="3079750" y="1384300"/>
            <a:ext cx="0" cy="6048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398" name="Text Box 38"/>
          <p:cNvSpPr txBox="1">
            <a:spLocks noChangeArrowheads="1"/>
          </p:cNvSpPr>
          <p:nvPr/>
        </p:nvSpPr>
        <p:spPr bwMode="auto">
          <a:xfrm>
            <a:off x="2830513" y="993775"/>
            <a:ext cx="827087" cy="4270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σ</a:t>
            </a:r>
          </a:p>
        </p:txBody>
      </p:sp>
      <p:sp>
        <p:nvSpPr>
          <p:cNvPr id="655420" name="Text Box 60"/>
          <p:cNvSpPr txBox="1">
            <a:spLocks noChangeArrowheads="1"/>
          </p:cNvSpPr>
          <p:nvPr/>
        </p:nvSpPr>
        <p:spPr bwMode="auto">
          <a:xfrm>
            <a:off x="3276600" y="2238375"/>
            <a:ext cx="5867400" cy="9477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lang="en-US" altLang="zh-CN" sz="2000" b="1">
                <a:solidFill>
                  <a:schemeClr val="bg2"/>
                </a:solidFill>
              </a:rPr>
              <a:t>   SNO,SNAME,SEX,SDEPT,CNO,CNAME,</a:t>
            </a:r>
          </a:p>
          <a:p>
            <a:pPr eaLnBrk="0" hangingPunct="0">
              <a:lnSpc>
                <a:spcPct val="100000"/>
              </a:lnSpc>
              <a:spcBef>
                <a:spcPct val="0"/>
              </a:spcBef>
            </a:pPr>
            <a:r>
              <a:rPr lang="en-US" altLang="zh-CN" sz="2000" b="1">
                <a:solidFill>
                  <a:schemeClr val="bg2"/>
                </a:solidFill>
              </a:rPr>
              <a:t>   TEACHER,CDEPT,GRADE</a:t>
            </a:r>
          </a:p>
        </p:txBody>
      </p:sp>
      <p:sp>
        <p:nvSpPr>
          <p:cNvPr id="655421" name="Line 61"/>
          <p:cNvSpPr>
            <a:spLocks noChangeShapeType="1"/>
          </p:cNvSpPr>
          <p:nvPr/>
        </p:nvSpPr>
        <p:spPr bwMode="auto">
          <a:xfrm>
            <a:off x="3079750" y="2392363"/>
            <a:ext cx="0" cy="60483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22" name="Text Box 62"/>
          <p:cNvSpPr txBox="1">
            <a:spLocks noChangeArrowheads="1"/>
          </p:cNvSpPr>
          <p:nvPr/>
        </p:nvSpPr>
        <p:spPr bwMode="auto">
          <a:xfrm>
            <a:off x="2881313" y="1989138"/>
            <a:ext cx="776287" cy="42703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π</a:t>
            </a:r>
          </a:p>
        </p:txBody>
      </p:sp>
      <p:sp>
        <p:nvSpPr>
          <p:cNvPr id="655440" name="Text Box 80"/>
          <p:cNvSpPr txBox="1">
            <a:spLocks noChangeArrowheads="1"/>
          </p:cNvSpPr>
          <p:nvPr/>
        </p:nvSpPr>
        <p:spPr bwMode="auto">
          <a:xfrm>
            <a:off x="3702050" y="3556000"/>
            <a:ext cx="5332413" cy="482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S.SNO =SC.SNO∧SC.CNO = C.CNO</a:t>
            </a:r>
          </a:p>
        </p:txBody>
      </p:sp>
      <p:sp>
        <p:nvSpPr>
          <p:cNvPr id="655441" name="Line 81"/>
          <p:cNvSpPr>
            <a:spLocks noChangeShapeType="1"/>
          </p:cNvSpPr>
          <p:nvPr/>
        </p:nvSpPr>
        <p:spPr bwMode="auto">
          <a:xfrm>
            <a:off x="3079750" y="3346450"/>
            <a:ext cx="0" cy="7556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42" name="Text Box 82"/>
          <p:cNvSpPr txBox="1">
            <a:spLocks noChangeArrowheads="1"/>
          </p:cNvSpPr>
          <p:nvPr/>
        </p:nvSpPr>
        <p:spPr bwMode="auto">
          <a:xfrm>
            <a:off x="2881313" y="2987675"/>
            <a:ext cx="776287" cy="4286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σ</a:t>
            </a:r>
          </a:p>
        </p:txBody>
      </p:sp>
      <p:sp>
        <p:nvSpPr>
          <p:cNvPr id="655456" name="Line 96"/>
          <p:cNvSpPr>
            <a:spLocks noChangeShapeType="1"/>
          </p:cNvSpPr>
          <p:nvPr/>
        </p:nvSpPr>
        <p:spPr bwMode="auto">
          <a:xfrm flipH="1">
            <a:off x="1979613" y="4365625"/>
            <a:ext cx="931862" cy="7556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57" name="Line 97"/>
          <p:cNvSpPr>
            <a:spLocks noChangeShapeType="1"/>
          </p:cNvSpPr>
          <p:nvPr/>
        </p:nvSpPr>
        <p:spPr bwMode="auto">
          <a:xfrm>
            <a:off x="3348038" y="4365625"/>
            <a:ext cx="1087437" cy="7556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58" name="Text Box 98"/>
          <p:cNvSpPr txBox="1">
            <a:spLocks noChangeArrowheads="1"/>
          </p:cNvSpPr>
          <p:nvPr/>
        </p:nvSpPr>
        <p:spPr bwMode="auto">
          <a:xfrm>
            <a:off x="2884488" y="4076700"/>
            <a:ext cx="776287" cy="4270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a:t>
            </a:r>
          </a:p>
        </p:txBody>
      </p:sp>
      <p:sp>
        <p:nvSpPr>
          <p:cNvPr id="655468" name="Line 108"/>
          <p:cNvSpPr>
            <a:spLocks noChangeShapeType="1"/>
          </p:cNvSpPr>
          <p:nvPr/>
        </p:nvSpPr>
        <p:spPr bwMode="auto">
          <a:xfrm flipH="1">
            <a:off x="684213" y="5568950"/>
            <a:ext cx="931862" cy="7572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69" name="Line 109"/>
          <p:cNvSpPr>
            <a:spLocks noChangeShapeType="1"/>
          </p:cNvSpPr>
          <p:nvPr/>
        </p:nvSpPr>
        <p:spPr bwMode="auto">
          <a:xfrm>
            <a:off x="2044700" y="5568950"/>
            <a:ext cx="1087438" cy="7572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70" name="Text Box 110"/>
          <p:cNvSpPr txBox="1">
            <a:spLocks noChangeArrowheads="1"/>
          </p:cNvSpPr>
          <p:nvPr/>
        </p:nvSpPr>
        <p:spPr bwMode="auto">
          <a:xfrm>
            <a:off x="1546225" y="5137150"/>
            <a:ext cx="931863" cy="4540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a:t>
            </a:r>
          </a:p>
        </p:txBody>
      </p:sp>
      <p:sp>
        <p:nvSpPr>
          <p:cNvPr id="655480" name="Text Box 120"/>
          <p:cNvSpPr txBox="1">
            <a:spLocks noChangeArrowheads="1"/>
          </p:cNvSpPr>
          <p:nvPr/>
        </p:nvSpPr>
        <p:spPr bwMode="auto">
          <a:xfrm>
            <a:off x="4110038" y="5105400"/>
            <a:ext cx="776287" cy="4540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    S</a:t>
            </a:r>
          </a:p>
        </p:txBody>
      </p:sp>
      <p:sp>
        <p:nvSpPr>
          <p:cNvPr id="655481" name="Text Box 121"/>
          <p:cNvSpPr txBox="1">
            <a:spLocks noChangeArrowheads="1"/>
          </p:cNvSpPr>
          <p:nvPr/>
        </p:nvSpPr>
        <p:spPr bwMode="auto">
          <a:xfrm>
            <a:off x="2947988" y="6359525"/>
            <a:ext cx="1552575" cy="4540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C</a:t>
            </a:r>
          </a:p>
        </p:txBody>
      </p:sp>
      <p:sp>
        <p:nvSpPr>
          <p:cNvPr id="655482" name="Text Box 122"/>
          <p:cNvSpPr txBox="1">
            <a:spLocks noChangeArrowheads="1"/>
          </p:cNvSpPr>
          <p:nvPr/>
        </p:nvSpPr>
        <p:spPr bwMode="auto">
          <a:xfrm>
            <a:off x="228600" y="6359525"/>
            <a:ext cx="931863" cy="4540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SC</a:t>
            </a:r>
          </a:p>
        </p:txBody>
      </p:sp>
      <p:sp>
        <p:nvSpPr>
          <p:cNvPr id="655483" name="Rectangle 123"/>
          <p:cNvSpPr>
            <a:spLocks noChangeArrowheads="1"/>
          </p:cNvSpPr>
          <p:nvPr/>
        </p:nvSpPr>
        <p:spPr bwMode="auto">
          <a:xfrm>
            <a:off x="468313" y="515938"/>
            <a:ext cx="143510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800" b="1">
                <a:solidFill>
                  <a:srgbClr val="660033"/>
                </a:solidFill>
              </a:rPr>
              <a:t>语法树</a:t>
            </a:r>
            <a:r>
              <a:rPr lang="en-US" altLang="zh-CN" sz="2800" b="1">
                <a:solidFill>
                  <a:srgbClr val="660033"/>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8"/>
                                        </p:tgtEl>
                                        <p:attrNameLst>
                                          <p:attrName>style.visibility</p:attrName>
                                        </p:attrNameLst>
                                      </p:cBhvr>
                                      <p:to>
                                        <p:strVal val="visible"/>
                                      </p:to>
                                    </p:set>
                                    <p:animEffect transition="in" filter="blinds(horizontal)">
                                      <p:cBhvr>
                                        <p:cTn id="7" dur="500"/>
                                        <p:tgtEl>
                                          <p:spTgt spid="6553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5397"/>
                                        </p:tgtEl>
                                        <p:attrNameLst>
                                          <p:attrName>style.visibility</p:attrName>
                                        </p:attrNameLst>
                                      </p:cBhvr>
                                      <p:to>
                                        <p:strVal val="visible"/>
                                      </p:to>
                                    </p:set>
                                    <p:animEffect transition="in" filter="blinds(horizontal)">
                                      <p:cBhvr>
                                        <p:cTn id="10" dur="500"/>
                                        <p:tgtEl>
                                          <p:spTgt spid="65539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55396"/>
                                        </p:tgtEl>
                                        <p:attrNameLst>
                                          <p:attrName>style.visibility</p:attrName>
                                        </p:attrNameLst>
                                      </p:cBhvr>
                                      <p:to>
                                        <p:strVal val="visible"/>
                                      </p:to>
                                    </p:set>
                                    <p:animEffect transition="in" filter="blinds(horizontal)">
                                      <p:cBhvr>
                                        <p:cTn id="13" dur="500"/>
                                        <p:tgtEl>
                                          <p:spTgt spid="6553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55422"/>
                                        </p:tgtEl>
                                        <p:attrNameLst>
                                          <p:attrName>style.visibility</p:attrName>
                                        </p:attrNameLst>
                                      </p:cBhvr>
                                      <p:to>
                                        <p:strVal val="visible"/>
                                      </p:to>
                                    </p:set>
                                    <p:animEffect transition="in" filter="blinds(horizontal)">
                                      <p:cBhvr>
                                        <p:cTn id="18" dur="500"/>
                                        <p:tgtEl>
                                          <p:spTgt spid="65542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55421"/>
                                        </p:tgtEl>
                                        <p:attrNameLst>
                                          <p:attrName>style.visibility</p:attrName>
                                        </p:attrNameLst>
                                      </p:cBhvr>
                                      <p:to>
                                        <p:strVal val="visible"/>
                                      </p:to>
                                    </p:set>
                                    <p:animEffect transition="in" filter="blinds(horizontal)">
                                      <p:cBhvr>
                                        <p:cTn id="21" dur="500"/>
                                        <p:tgtEl>
                                          <p:spTgt spid="65542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55420"/>
                                        </p:tgtEl>
                                        <p:attrNameLst>
                                          <p:attrName>style.visibility</p:attrName>
                                        </p:attrNameLst>
                                      </p:cBhvr>
                                      <p:to>
                                        <p:strVal val="visible"/>
                                      </p:to>
                                    </p:set>
                                    <p:animEffect transition="in" filter="blinds(horizontal)">
                                      <p:cBhvr>
                                        <p:cTn id="24" dur="500"/>
                                        <p:tgtEl>
                                          <p:spTgt spid="6554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55442"/>
                                        </p:tgtEl>
                                        <p:attrNameLst>
                                          <p:attrName>style.visibility</p:attrName>
                                        </p:attrNameLst>
                                      </p:cBhvr>
                                      <p:to>
                                        <p:strVal val="visible"/>
                                      </p:to>
                                    </p:set>
                                    <p:animEffect transition="in" filter="blinds(horizontal)">
                                      <p:cBhvr>
                                        <p:cTn id="29" dur="500"/>
                                        <p:tgtEl>
                                          <p:spTgt spid="65544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55441"/>
                                        </p:tgtEl>
                                        <p:attrNameLst>
                                          <p:attrName>style.visibility</p:attrName>
                                        </p:attrNameLst>
                                      </p:cBhvr>
                                      <p:to>
                                        <p:strVal val="visible"/>
                                      </p:to>
                                    </p:set>
                                    <p:animEffect transition="in" filter="blinds(horizontal)">
                                      <p:cBhvr>
                                        <p:cTn id="32" dur="500"/>
                                        <p:tgtEl>
                                          <p:spTgt spid="65544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655440"/>
                                        </p:tgtEl>
                                        <p:attrNameLst>
                                          <p:attrName>style.visibility</p:attrName>
                                        </p:attrNameLst>
                                      </p:cBhvr>
                                      <p:to>
                                        <p:strVal val="visible"/>
                                      </p:to>
                                    </p:set>
                                    <p:animEffect transition="in" filter="blinds(horizontal)">
                                      <p:cBhvr>
                                        <p:cTn id="35" dur="500"/>
                                        <p:tgtEl>
                                          <p:spTgt spid="65544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55458"/>
                                        </p:tgtEl>
                                        <p:attrNameLst>
                                          <p:attrName>style.visibility</p:attrName>
                                        </p:attrNameLst>
                                      </p:cBhvr>
                                      <p:to>
                                        <p:strVal val="visible"/>
                                      </p:to>
                                    </p:set>
                                    <p:animEffect transition="in" filter="blinds(horizontal)">
                                      <p:cBhvr>
                                        <p:cTn id="40" dur="500"/>
                                        <p:tgtEl>
                                          <p:spTgt spid="65545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55456"/>
                                        </p:tgtEl>
                                        <p:attrNameLst>
                                          <p:attrName>style.visibility</p:attrName>
                                        </p:attrNameLst>
                                      </p:cBhvr>
                                      <p:to>
                                        <p:strVal val="visible"/>
                                      </p:to>
                                    </p:set>
                                    <p:animEffect transition="in" filter="blinds(horizontal)">
                                      <p:cBhvr>
                                        <p:cTn id="43" dur="500"/>
                                        <p:tgtEl>
                                          <p:spTgt spid="65545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55457"/>
                                        </p:tgtEl>
                                        <p:attrNameLst>
                                          <p:attrName>style.visibility</p:attrName>
                                        </p:attrNameLst>
                                      </p:cBhvr>
                                      <p:to>
                                        <p:strVal val="visible"/>
                                      </p:to>
                                    </p:set>
                                    <p:animEffect transition="in" filter="blinds(horizontal)">
                                      <p:cBhvr>
                                        <p:cTn id="46" dur="500"/>
                                        <p:tgtEl>
                                          <p:spTgt spid="65545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55480"/>
                                        </p:tgtEl>
                                        <p:attrNameLst>
                                          <p:attrName>style.visibility</p:attrName>
                                        </p:attrNameLst>
                                      </p:cBhvr>
                                      <p:to>
                                        <p:strVal val="visible"/>
                                      </p:to>
                                    </p:set>
                                    <p:animEffect transition="in" filter="blinds(horizontal)">
                                      <p:cBhvr>
                                        <p:cTn id="49" dur="500"/>
                                        <p:tgtEl>
                                          <p:spTgt spid="65548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55470"/>
                                        </p:tgtEl>
                                        <p:attrNameLst>
                                          <p:attrName>style.visibility</p:attrName>
                                        </p:attrNameLst>
                                      </p:cBhvr>
                                      <p:to>
                                        <p:strVal val="visible"/>
                                      </p:to>
                                    </p:set>
                                    <p:animEffect transition="in" filter="blinds(horizontal)">
                                      <p:cBhvr>
                                        <p:cTn id="52" dur="500"/>
                                        <p:tgtEl>
                                          <p:spTgt spid="6554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55468"/>
                                        </p:tgtEl>
                                        <p:attrNameLst>
                                          <p:attrName>style.visibility</p:attrName>
                                        </p:attrNameLst>
                                      </p:cBhvr>
                                      <p:to>
                                        <p:strVal val="visible"/>
                                      </p:to>
                                    </p:set>
                                    <p:animEffect transition="in" filter="blinds(horizontal)">
                                      <p:cBhvr>
                                        <p:cTn id="57" dur="500"/>
                                        <p:tgtEl>
                                          <p:spTgt spid="65546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55469"/>
                                        </p:tgtEl>
                                        <p:attrNameLst>
                                          <p:attrName>style.visibility</p:attrName>
                                        </p:attrNameLst>
                                      </p:cBhvr>
                                      <p:to>
                                        <p:strVal val="visible"/>
                                      </p:to>
                                    </p:set>
                                    <p:animEffect transition="in" filter="blinds(horizontal)">
                                      <p:cBhvr>
                                        <p:cTn id="60" dur="500"/>
                                        <p:tgtEl>
                                          <p:spTgt spid="65546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55482"/>
                                        </p:tgtEl>
                                        <p:attrNameLst>
                                          <p:attrName>style.visibility</p:attrName>
                                        </p:attrNameLst>
                                      </p:cBhvr>
                                      <p:to>
                                        <p:strVal val="visible"/>
                                      </p:to>
                                    </p:set>
                                    <p:animEffect transition="in" filter="blinds(horizontal)">
                                      <p:cBhvr>
                                        <p:cTn id="63" dur="500"/>
                                        <p:tgtEl>
                                          <p:spTgt spid="65548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55481"/>
                                        </p:tgtEl>
                                        <p:attrNameLst>
                                          <p:attrName>style.visibility</p:attrName>
                                        </p:attrNameLst>
                                      </p:cBhvr>
                                      <p:to>
                                        <p:strVal val="visible"/>
                                      </p:to>
                                    </p:set>
                                    <p:animEffect transition="in" filter="blinds(horizontal)">
                                      <p:cBhvr>
                                        <p:cTn id="66" dur="500"/>
                                        <p:tgtEl>
                                          <p:spTgt spid="65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6" grpId="0"/>
      <p:bldP spid="655397" grpId="0" animBg="1"/>
      <p:bldP spid="655398" grpId="0"/>
      <p:bldP spid="655420" grpId="0"/>
      <p:bldP spid="655421" grpId="0" animBg="1"/>
      <p:bldP spid="655422" grpId="0"/>
      <p:bldP spid="655440" grpId="0"/>
      <p:bldP spid="655441" grpId="0" animBg="1"/>
      <p:bldP spid="655442" grpId="0"/>
      <p:bldP spid="655456" grpId="0" animBg="1"/>
      <p:bldP spid="655457" grpId="0" animBg="1"/>
      <p:bldP spid="655458" grpId="0"/>
      <p:bldP spid="655468" grpId="0" animBg="1"/>
      <p:bldP spid="655469" grpId="0" animBg="1"/>
      <p:bldP spid="655470" grpId="0"/>
      <p:bldP spid="655480" grpId="0"/>
      <p:bldP spid="655481" grpId="0"/>
      <p:bldP spid="65548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7" name="Line 3"/>
          <p:cNvSpPr>
            <a:spLocks noChangeShapeType="1"/>
          </p:cNvSpPr>
          <p:nvPr/>
        </p:nvSpPr>
        <p:spPr bwMode="auto">
          <a:xfrm>
            <a:off x="4040188" y="1463675"/>
            <a:ext cx="0" cy="5365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632" name="Text Box 8"/>
          <p:cNvSpPr txBox="1">
            <a:spLocks noChangeArrowheads="1"/>
          </p:cNvSpPr>
          <p:nvPr/>
        </p:nvSpPr>
        <p:spPr bwMode="auto">
          <a:xfrm>
            <a:off x="4572000" y="1600200"/>
            <a:ext cx="2743200" cy="7620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SC.SNO = S.SNO</a:t>
            </a:r>
          </a:p>
        </p:txBody>
      </p:sp>
      <p:sp>
        <p:nvSpPr>
          <p:cNvPr id="666641" name="Text Box 17"/>
          <p:cNvSpPr txBox="1">
            <a:spLocks noChangeArrowheads="1"/>
          </p:cNvSpPr>
          <p:nvPr/>
        </p:nvSpPr>
        <p:spPr bwMode="auto">
          <a:xfrm>
            <a:off x="3611563" y="914400"/>
            <a:ext cx="1531937" cy="4032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800" b="1">
                <a:solidFill>
                  <a:schemeClr val="bg2"/>
                </a:solidFill>
              </a:rPr>
              <a:t> σ</a:t>
            </a:r>
          </a:p>
        </p:txBody>
      </p:sp>
      <p:sp>
        <p:nvSpPr>
          <p:cNvPr id="666636" name="Text Box 12"/>
          <p:cNvSpPr txBox="1">
            <a:spLocks noChangeArrowheads="1"/>
          </p:cNvSpPr>
          <p:nvPr/>
        </p:nvSpPr>
        <p:spPr bwMode="auto">
          <a:xfrm>
            <a:off x="1809750" y="4165600"/>
            <a:ext cx="1252538" cy="4048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a:t>
            </a:r>
          </a:p>
        </p:txBody>
      </p:sp>
      <p:sp>
        <p:nvSpPr>
          <p:cNvPr id="666643" name="Text Box 19"/>
          <p:cNvSpPr txBox="1">
            <a:spLocks noChangeArrowheads="1"/>
          </p:cNvSpPr>
          <p:nvPr/>
        </p:nvSpPr>
        <p:spPr bwMode="auto">
          <a:xfrm>
            <a:off x="6194425" y="4141788"/>
            <a:ext cx="1044575" cy="4032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a:solidFill>
                  <a:schemeClr val="bg2"/>
                </a:solidFill>
              </a:rPr>
              <a:t>S</a:t>
            </a:r>
          </a:p>
        </p:txBody>
      </p:sp>
      <p:sp>
        <p:nvSpPr>
          <p:cNvPr id="666638" name="Text Box 14"/>
          <p:cNvSpPr txBox="1">
            <a:spLocks noChangeArrowheads="1"/>
          </p:cNvSpPr>
          <p:nvPr/>
        </p:nvSpPr>
        <p:spPr bwMode="auto">
          <a:xfrm>
            <a:off x="381000" y="5233988"/>
            <a:ext cx="1252538" cy="4048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SC</a:t>
            </a:r>
          </a:p>
        </p:txBody>
      </p:sp>
      <p:sp>
        <p:nvSpPr>
          <p:cNvPr id="666647" name="Line 23"/>
          <p:cNvSpPr>
            <a:spLocks noChangeShapeType="1"/>
          </p:cNvSpPr>
          <p:nvPr/>
        </p:nvSpPr>
        <p:spPr bwMode="auto">
          <a:xfrm flipH="1">
            <a:off x="698500" y="4584700"/>
            <a:ext cx="1252538" cy="6731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648" name="Line 24"/>
          <p:cNvSpPr>
            <a:spLocks noChangeShapeType="1"/>
          </p:cNvSpPr>
          <p:nvPr/>
        </p:nvSpPr>
        <p:spPr bwMode="auto">
          <a:xfrm>
            <a:off x="2366963" y="4576763"/>
            <a:ext cx="1463675"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629" name="Text Box 5"/>
          <p:cNvSpPr txBox="1">
            <a:spLocks noChangeArrowheads="1"/>
          </p:cNvSpPr>
          <p:nvPr/>
        </p:nvSpPr>
        <p:spPr bwMode="auto">
          <a:xfrm>
            <a:off x="4038600" y="5791200"/>
            <a:ext cx="2667000" cy="609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TEACHER =</a:t>
            </a:r>
            <a:r>
              <a:rPr kumimoji="0" lang="en-US" altLang="zh-CN" sz="2000" b="1">
                <a:solidFill>
                  <a:schemeClr val="bg2"/>
                </a:solidFill>
                <a:latin typeface="Times New Roman"/>
              </a:rPr>
              <a:t>‘</a:t>
            </a:r>
            <a:r>
              <a:rPr kumimoji="0" lang="en-US" altLang="zh-CN" sz="2000" b="1">
                <a:solidFill>
                  <a:schemeClr val="bg2"/>
                </a:solidFill>
              </a:rPr>
              <a:t>LIU</a:t>
            </a:r>
            <a:r>
              <a:rPr kumimoji="0" lang="en-US" altLang="zh-CN" sz="2000" b="1">
                <a:solidFill>
                  <a:schemeClr val="bg2"/>
                </a:solidFill>
                <a:latin typeface="Times New Roman"/>
              </a:rPr>
              <a:t>’</a:t>
            </a:r>
            <a:endParaRPr kumimoji="0" lang="en-US" altLang="zh-CN" sz="2000" b="1">
              <a:solidFill>
                <a:schemeClr val="bg2"/>
              </a:solidFill>
            </a:endParaRPr>
          </a:p>
        </p:txBody>
      </p:sp>
      <p:sp>
        <p:nvSpPr>
          <p:cNvPr id="666637" name="Text Box 13"/>
          <p:cNvSpPr txBox="1">
            <a:spLocks noChangeArrowheads="1"/>
          </p:cNvSpPr>
          <p:nvPr/>
        </p:nvSpPr>
        <p:spPr bwMode="auto">
          <a:xfrm>
            <a:off x="3565525" y="6453188"/>
            <a:ext cx="1463675" cy="4048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  C</a:t>
            </a:r>
          </a:p>
        </p:txBody>
      </p:sp>
      <p:sp>
        <p:nvSpPr>
          <p:cNvPr id="666639" name="Text Box 15"/>
          <p:cNvSpPr txBox="1">
            <a:spLocks noChangeArrowheads="1"/>
          </p:cNvSpPr>
          <p:nvPr/>
        </p:nvSpPr>
        <p:spPr bwMode="auto">
          <a:xfrm>
            <a:off x="3679825" y="5081588"/>
            <a:ext cx="1044575" cy="4048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800" b="1">
                <a:solidFill>
                  <a:schemeClr val="bg2"/>
                </a:solidFill>
              </a:rPr>
              <a:t>σ</a:t>
            </a:r>
          </a:p>
        </p:txBody>
      </p:sp>
      <p:sp>
        <p:nvSpPr>
          <p:cNvPr id="666649" name="Line 25"/>
          <p:cNvSpPr>
            <a:spLocks noChangeShapeType="1"/>
          </p:cNvSpPr>
          <p:nvPr/>
        </p:nvSpPr>
        <p:spPr bwMode="auto">
          <a:xfrm>
            <a:off x="3962400" y="5653088"/>
            <a:ext cx="0"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642" name="Text Box 18"/>
          <p:cNvSpPr txBox="1">
            <a:spLocks noChangeArrowheads="1"/>
          </p:cNvSpPr>
          <p:nvPr/>
        </p:nvSpPr>
        <p:spPr bwMode="auto">
          <a:xfrm>
            <a:off x="3611563" y="2171700"/>
            <a:ext cx="1044575" cy="4048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   ×</a:t>
            </a:r>
          </a:p>
        </p:txBody>
      </p:sp>
      <p:sp>
        <p:nvSpPr>
          <p:cNvPr id="666650" name="Line 26"/>
          <p:cNvSpPr>
            <a:spLocks noChangeShapeType="1"/>
          </p:cNvSpPr>
          <p:nvPr/>
        </p:nvSpPr>
        <p:spPr bwMode="auto">
          <a:xfrm flipH="1">
            <a:off x="2357438" y="2424113"/>
            <a:ext cx="1252537"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651" name="Line 27"/>
          <p:cNvSpPr>
            <a:spLocks noChangeShapeType="1"/>
          </p:cNvSpPr>
          <p:nvPr/>
        </p:nvSpPr>
        <p:spPr bwMode="auto">
          <a:xfrm>
            <a:off x="4446588" y="2424113"/>
            <a:ext cx="1460500"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633" name="Text Box 9"/>
          <p:cNvSpPr txBox="1">
            <a:spLocks noChangeArrowheads="1"/>
          </p:cNvSpPr>
          <p:nvPr/>
        </p:nvSpPr>
        <p:spPr bwMode="auto">
          <a:xfrm>
            <a:off x="6673850" y="3581400"/>
            <a:ext cx="2317750" cy="685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SEX=</a:t>
            </a:r>
            <a:r>
              <a:rPr kumimoji="0" lang="en-US" altLang="zh-CN" sz="2000" b="1">
                <a:solidFill>
                  <a:schemeClr val="bg2"/>
                </a:solidFill>
                <a:latin typeface="Times New Roman"/>
              </a:rPr>
              <a:t>‘</a:t>
            </a:r>
            <a:r>
              <a:rPr kumimoji="0" lang="en-US" altLang="zh-CN" sz="2000" b="1">
                <a:solidFill>
                  <a:schemeClr val="bg2"/>
                </a:solidFill>
              </a:rPr>
              <a:t>F</a:t>
            </a:r>
            <a:r>
              <a:rPr kumimoji="0" lang="en-US" altLang="zh-CN" sz="2000" b="1">
                <a:solidFill>
                  <a:schemeClr val="bg2"/>
                </a:solidFill>
                <a:latin typeface="Times New Roman"/>
              </a:rPr>
              <a:t>’</a:t>
            </a:r>
            <a:endParaRPr kumimoji="0" lang="en-US" altLang="zh-CN" sz="2000" b="1">
              <a:solidFill>
                <a:schemeClr val="bg2"/>
              </a:solidFill>
            </a:endParaRPr>
          </a:p>
        </p:txBody>
      </p:sp>
      <p:sp>
        <p:nvSpPr>
          <p:cNvPr id="666644" name="Text Box 20"/>
          <p:cNvSpPr txBox="1">
            <a:spLocks noChangeArrowheads="1"/>
          </p:cNvSpPr>
          <p:nvPr/>
        </p:nvSpPr>
        <p:spPr bwMode="auto">
          <a:xfrm>
            <a:off x="5754688" y="2817813"/>
            <a:ext cx="1044575" cy="4048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800" b="1">
                <a:solidFill>
                  <a:schemeClr val="bg2"/>
                </a:solidFill>
              </a:rPr>
              <a:t> σ</a:t>
            </a:r>
          </a:p>
        </p:txBody>
      </p:sp>
      <p:sp>
        <p:nvSpPr>
          <p:cNvPr id="666652" name="Line 28"/>
          <p:cNvSpPr>
            <a:spLocks noChangeShapeType="1"/>
          </p:cNvSpPr>
          <p:nvPr/>
        </p:nvSpPr>
        <p:spPr bwMode="auto">
          <a:xfrm>
            <a:off x="6324600" y="3500438"/>
            <a:ext cx="0"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634" name="Text Box 10"/>
          <p:cNvSpPr txBox="1">
            <a:spLocks noChangeArrowheads="1"/>
          </p:cNvSpPr>
          <p:nvPr/>
        </p:nvSpPr>
        <p:spPr bwMode="auto">
          <a:xfrm>
            <a:off x="2362200" y="3581400"/>
            <a:ext cx="2057400" cy="685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SC.CNO =C.CNO</a:t>
            </a:r>
          </a:p>
        </p:txBody>
      </p:sp>
      <p:sp>
        <p:nvSpPr>
          <p:cNvPr id="666645" name="Text Box 21"/>
          <p:cNvSpPr txBox="1">
            <a:spLocks noChangeArrowheads="1"/>
          </p:cNvSpPr>
          <p:nvPr/>
        </p:nvSpPr>
        <p:spPr bwMode="auto">
          <a:xfrm>
            <a:off x="1743075" y="2897188"/>
            <a:ext cx="1044575" cy="4048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800" b="1">
                <a:solidFill>
                  <a:schemeClr val="bg2"/>
                </a:solidFill>
              </a:rPr>
              <a:t> σ</a:t>
            </a:r>
          </a:p>
        </p:txBody>
      </p:sp>
      <p:sp>
        <p:nvSpPr>
          <p:cNvPr id="666653" name="Line 29"/>
          <p:cNvSpPr>
            <a:spLocks noChangeShapeType="1"/>
          </p:cNvSpPr>
          <p:nvPr/>
        </p:nvSpPr>
        <p:spPr bwMode="auto">
          <a:xfrm>
            <a:off x="2147888" y="3500438"/>
            <a:ext cx="0"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665" name="Text Box 41"/>
          <p:cNvSpPr txBox="1">
            <a:spLocks noChangeArrowheads="1"/>
          </p:cNvSpPr>
          <p:nvPr/>
        </p:nvSpPr>
        <p:spPr bwMode="auto">
          <a:xfrm>
            <a:off x="4495800" y="609600"/>
            <a:ext cx="2336800" cy="3825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S.SNO, SNAME</a:t>
            </a:r>
          </a:p>
        </p:txBody>
      </p:sp>
      <p:sp>
        <p:nvSpPr>
          <p:cNvPr id="666666" name="Text Box 42"/>
          <p:cNvSpPr txBox="1">
            <a:spLocks noChangeArrowheads="1"/>
          </p:cNvSpPr>
          <p:nvPr/>
        </p:nvSpPr>
        <p:spPr bwMode="auto">
          <a:xfrm>
            <a:off x="3611563" y="0"/>
            <a:ext cx="1530350" cy="4032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800" b="1">
                <a:solidFill>
                  <a:schemeClr val="bg2"/>
                </a:solidFill>
              </a:rPr>
              <a:t> π</a:t>
            </a:r>
          </a:p>
        </p:txBody>
      </p:sp>
      <p:sp>
        <p:nvSpPr>
          <p:cNvPr id="666667" name="Line 43"/>
          <p:cNvSpPr>
            <a:spLocks noChangeShapeType="1"/>
          </p:cNvSpPr>
          <p:nvPr/>
        </p:nvSpPr>
        <p:spPr bwMode="auto">
          <a:xfrm>
            <a:off x="4025900" y="5334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6666"/>
                                        </p:tgtEl>
                                        <p:attrNameLst>
                                          <p:attrName>style.visibility</p:attrName>
                                        </p:attrNameLst>
                                      </p:cBhvr>
                                      <p:to>
                                        <p:strVal val="visible"/>
                                      </p:to>
                                    </p:set>
                                    <p:animEffect transition="in" filter="blinds(horizontal)">
                                      <p:cBhvr>
                                        <p:cTn id="7" dur="500"/>
                                        <p:tgtEl>
                                          <p:spTgt spid="6666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66667"/>
                                        </p:tgtEl>
                                        <p:attrNameLst>
                                          <p:attrName>style.visibility</p:attrName>
                                        </p:attrNameLst>
                                      </p:cBhvr>
                                      <p:to>
                                        <p:strVal val="visible"/>
                                      </p:to>
                                    </p:set>
                                    <p:animEffect transition="in" filter="blinds(horizontal)">
                                      <p:cBhvr>
                                        <p:cTn id="10" dur="500"/>
                                        <p:tgtEl>
                                          <p:spTgt spid="66666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66665"/>
                                        </p:tgtEl>
                                        <p:attrNameLst>
                                          <p:attrName>style.visibility</p:attrName>
                                        </p:attrNameLst>
                                      </p:cBhvr>
                                      <p:to>
                                        <p:strVal val="visible"/>
                                      </p:to>
                                    </p:set>
                                    <p:animEffect transition="in" filter="blinds(horizontal)">
                                      <p:cBhvr>
                                        <p:cTn id="13" dur="500"/>
                                        <p:tgtEl>
                                          <p:spTgt spid="66666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66641"/>
                                        </p:tgtEl>
                                        <p:attrNameLst>
                                          <p:attrName>style.visibility</p:attrName>
                                        </p:attrNameLst>
                                      </p:cBhvr>
                                      <p:to>
                                        <p:strVal val="visible"/>
                                      </p:to>
                                    </p:set>
                                    <p:animEffect transition="in" filter="blinds(horizontal)">
                                      <p:cBhvr>
                                        <p:cTn id="16" dur="500"/>
                                        <p:tgtEl>
                                          <p:spTgt spid="66664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66627"/>
                                        </p:tgtEl>
                                        <p:attrNameLst>
                                          <p:attrName>style.visibility</p:attrName>
                                        </p:attrNameLst>
                                      </p:cBhvr>
                                      <p:to>
                                        <p:strVal val="visible"/>
                                      </p:to>
                                    </p:set>
                                    <p:animEffect transition="in" filter="blinds(horizontal)">
                                      <p:cBhvr>
                                        <p:cTn id="19" dur="500"/>
                                        <p:tgtEl>
                                          <p:spTgt spid="66662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66632"/>
                                        </p:tgtEl>
                                        <p:attrNameLst>
                                          <p:attrName>style.visibility</p:attrName>
                                        </p:attrNameLst>
                                      </p:cBhvr>
                                      <p:to>
                                        <p:strVal val="visible"/>
                                      </p:to>
                                    </p:set>
                                    <p:animEffect transition="in" filter="blinds(horizontal)">
                                      <p:cBhvr>
                                        <p:cTn id="22" dur="500"/>
                                        <p:tgtEl>
                                          <p:spTgt spid="66663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66642"/>
                                        </p:tgtEl>
                                        <p:attrNameLst>
                                          <p:attrName>style.visibility</p:attrName>
                                        </p:attrNameLst>
                                      </p:cBhvr>
                                      <p:to>
                                        <p:strVal val="visible"/>
                                      </p:to>
                                    </p:set>
                                    <p:animEffect transition="in" filter="blinds(horizontal)">
                                      <p:cBhvr>
                                        <p:cTn id="25" dur="500"/>
                                        <p:tgtEl>
                                          <p:spTgt spid="66664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6645"/>
                                        </p:tgtEl>
                                        <p:attrNameLst>
                                          <p:attrName>style.visibility</p:attrName>
                                        </p:attrNameLst>
                                      </p:cBhvr>
                                      <p:to>
                                        <p:strVal val="visible"/>
                                      </p:to>
                                    </p:set>
                                    <p:animEffect transition="in" filter="blinds(horizontal)">
                                      <p:cBhvr>
                                        <p:cTn id="30" dur="500"/>
                                        <p:tgtEl>
                                          <p:spTgt spid="66664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66650"/>
                                        </p:tgtEl>
                                        <p:attrNameLst>
                                          <p:attrName>style.visibility</p:attrName>
                                        </p:attrNameLst>
                                      </p:cBhvr>
                                      <p:to>
                                        <p:strVal val="visible"/>
                                      </p:to>
                                    </p:set>
                                    <p:animEffect transition="in" filter="blinds(horizontal)">
                                      <p:cBhvr>
                                        <p:cTn id="33" dur="500"/>
                                        <p:tgtEl>
                                          <p:spTgt spid="66665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66651"/>
                                        </p:tgtEl>
                                        <p:attrNameLst>
                                          <p:attrName>style.visibility</p:attrName>
                                        </p:attrNameLst>
                                      </p:cBhvr>
                                      <p:to>
                                        <p:strVal val="visible"/>
                                      </p:to>
                                    </p:set>
                                    <p:animEffect transition="in" filter="blinds(horizontal)">
                                      <p:cBhvr>
                                        <p:cTn id="36" dur="500"/>
                                        <p:tgtEl>
                                          <p:spTgt spid="66665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66644"/>
                                        </p:tgtEl>
                                        <p:attrNameLst>
                                          <p:attrName>style.visibility</p:attrName>
                                        </p:attrNameLst>
                                      </p:cBhvr>
                                      <p:to>
                                        <p:strVal val="visible"/>
                                      </p:to>
                                    </p:set>
                                    <p:animEffect transition="in" filter="blinds(horizontal)">
                                      <p:cBhvr>
                                        <p:cTn id="39" dur="500"/>
                                        <p:tgtEl>
                                          <p:spTgt spid="66664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66634"/>
                                        </p:tgtEl>
                                        <p:attrNameLst>
                                          <p:attrName>style.visibility</p:attrName>
                                        </p:attrNameLst>
                                      </p:cBhvr>
                                      <p:to>
                                        <p:strVal val="visible"/>
                                      </p:to>
                                    </p:set>
                                    <p:animEffect transition="in" filter="blinds(horizontal)">
                                      <p:cBhvr>
                                        <p:cTn id="42" dur="500"/>
                                        <p:tgtEl>
                                          <p:spTgt spid="66663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66653"/>
                                        </p:tgtEl>
                                        <p:attrNameLst>
                                          <p:attrName>style.visibility</p:attrName>
                                        </p:attrNameLst>
                                      </p:cBhvr>
                                      <p:to>
                                        <p:strVal val="visible"/>
                                      </p:to>
                                    </p:set>
                                    <p:animEffect transition="in" filter="blinds(horizontal)">
                                      <p:cBhvr>
                                        <p:cTn id="45" dur="500"/>
                                        <p:tgtEl>
                                          <p:spTgt spid="66665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666652"/>
                                        </p:tgtEl>
                                        <p:attrNameLst>
                                          <p:attrName>style.visibility</p:attrName>
                                        </p:attrNameLst>
                                      </p:cBhvr>
                                      <p:to>
                                        <p:strVal val="visible"/>
                                      </p:to>
                                    </p:set>
                                    <p:animEffect transition="in" filter="blinds(horizontal)">
                                      <p:cBhvr>
                                        <p:cTn id="48" dur="500"/>
                                        <p:tgtEl>
                                          <p:spTgt spid="66665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666633"/>
                                        </p:tgtEl>
                                        <p:attrNameLst>
                                          <p:attrName>style.visibility</p:attrName>
                                        </p:attrNameLst>
                                      </p:cBhvr>
                                      <p:to>
                                        <p:strVal val="visible"/>
                                      </p:to>
                                    </p:set>
                                    <p:animEffect transition="in" filter="blinds(horizontal)">
                                      <p:cBhvr>
                                        <p:cTn id="51" dur="500"/>
                                        <p:tgtEl>
                                          <p:spTgt spid="66663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66643"/>
                                        </p:tgtEl>
                                        <p:attrNameLst>
                                          <p:attrName>style.visibility</p:attrName>
                                        </p:attrNameLst>
                                      </p:cBhvr>
                                      <p:to>
                                        <p:strVal val="visible"/>
                                      </p:to>
                                    </p:set>
                                    <p:animEffect transition="in" filter="blinds(horizontal)">
                                      <p:cBhvr>
                                        <p:cTn id="54" dur="500"/>
                                        <p:tgtEl>
                                          <p:spTgt spid="66664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66636"/>
                                        </p:tgtEl>
                                        <p:attrNameLst>
                                          <p:attrName>style.visibility</p:attrName>
                                        </p:attrNameLst>
                                      </p:cBhvr>
                                      <p:to>
                                        <p:strVal val="visible"/>
                                      </p:to>
                                    </p:set>
                                    <p:animEffect transition="in" filter="blinds(horizontal)">
                                      <p:cBhvr>
                                        <p:cTn id="59" dur="500"/>
                                        <p:tgtEl>
                                          <p:spTgt spid="66663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66647"/>
                                        </p:tgtEl>
                                        <p:attrNameLst>
                                          <p:attrName>style.visibility</p:attrName>
                                        </p:attrNameLst>
                                      </p:cBhvr>
                                      <p:to>
                                        <p:strVal val="visible"/>
                                      </p:to>
                                    </p:set>
                                    <p:animEffect transition="in" filter="blinds(horizontal)">
                                      <p:cBhvr>
                                        <p:cTn id="62" dur="500"/>
                                        <p:tgtEl>
                                          <p:spTgt spid="666647"/>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666648"/>
                                        </p:tgtEl>
                                        <p:attrNameLst>
                                          <p:attrName>style.visibility</p:attrName>
                                        </p:attrNameLst>
                                      </p:cBhvr>
                                      <p:to>
                                        <p:strVal val="visible"/>
                                      </p:to>
                                    </p:set>
                                    <p:animEffect transition="in" filter="blinds(horizontal)">
                                      <p:cBhvr>
                                        <p:cTn id="65" dur="500"/>
                                        <p:tgtEl>
                                          <p:spTgt spid="66664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666638"/>
                                        </p:tgtEl>
                                        <p:attrNameLst>
                                          <p:attrName>style.visibility</p:attrName>
                                        </p:attrNameLst>
                                      </p:cBhvr>
                                      <p:to>
                                        <p:strVal val="visible"/>
                                      </p:to>
                                    </p:set>
                                    <p:animEffect transition="in" filter="blinds(horizontal)">
                                      <p:cBhvr>
                                        <p:cTn id="68" dur="500"/>
                                        <p:tgtEl>
                                          <p:spTgt spid="666638"/>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66639"/>
                                        </p:tgtEl>
                                        <p:attrNameLst>
                                          <p:attrName>style.visibility</p:attrName>
                                        </p:attrNameLst>
                                      </p:cBhvr>
                                      <p:to>
                                        <p:strVal val="visible"/>
                                      </p:to>
                                    </p:set>
                                    <p:animEffect transition="in" filter="blinds(horizontal)">
                                      <p:cBhvr>
                                        <p:cTn id="71" dur="500"/>
                                        <p:tgtEl>
                                          <p:spTgt spid="666639"/>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66649"/>
                                        </p:tgtEl>
                                        <p:attrNameLst>
                                          <p:attrName>style.visibility</p:attrName>
                                        </p:attrNameLst>
                                      </p:cBhvr>
                                      <p:to>
                                        <p:strVal val="visible"/>
                                      </p:to>
                                    </p:set>
                                    <p:animEffect transition="in" filter="blinds(horizontal)">
                                      <p:cBhvr>
                                        <p:cTn id="74" dur="500"/>
                                        <p:tgtEl>
                                          <p:spTgt spid="66664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666629"/>
                                        </p:tgtEl>
                                        <p:attrNameLst>
                                          <p:attrName>style.visibility</p:attrName>
                                        </p:attrNameLst>
                                      </p:cBhvr>
                                      <p:to>
                                        <p:strVal val="visible"/>
                                      </p:to>
                                    </p:set>
                                    <p:animEffect transition="in" filter="blinds(horizontal)">
                                      <p:cBhvr>
                                        <p:cTn id="77" dur="500"/>
                                        <p:tgtEl>
                                          <p:spTgt spid="666629"/>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666637"/>
                                        </p:tgtEl>
                                        <p:attrNameLst>
                                          <p:attrName>style.visibility</p:attrName>
                                        </p:attrNameLst>
                                      </p:cBhvr>
                                      <p:to>
                                        <p:strVal val="visible"/>
                                      </p:to>
                                    </p:set>
                                    <p:animEffect transition="in" filter="blinds(horizontal)">
                                      <p:cBhvr>
                                        <p:cTn id="80" dur="500"/>
                                        <p:tgtEl>
                                          <p:spTgt spid="66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animBg="1"/>
      <p:bldP spid="666632" grpId="0"/>
      <p:bldP spid="666641" grpId="0"/>
      <p:bldP spid="666636" grpId="0"/>
      <p:bldP spid="666643" grpId="0"/>
      <p:bldP spid="666638" grpId="0"/>
      <p:bldP spid="666647" grpId="0" animBg="1"/>
      <p:bldP spid="666648" grpId="0" animBg="1"/>
      <p:bldP spid="666629" grpId="0"/>
      <p:bldP spid="666637" grpId="0"/>
      <p:bldP spid="666639" grpId="0"/>
      <p:bldP spid="666649" grpId="0" animBg="1"/>
      <p:bldP spid="666642" grpId="0"/>
      <p:bldP spid="666650" grpId="0" animBg="1"/>
      <p:bldP spid="666651" grpId="0" animBg="1"/>
      <p:bldP spid="666633" grpId="0"/>
      <p:bldP spid="666644" grpId="0"/>
      <p:bldP spid="666652" grpId="0" animBg="1"/>
      <p:bldP spid="666634" grpId="0"/>
      <p:bldP spid="666645" grpId="0"/>
      <p:bldP spid="666653" grpId="0" animBg="1"/>
      <p:bldP spid="666665" grpId="0"/>
      <p:bldP spid="666666" grpId="0"/>
      <p:bldP spid="66666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AutoShape 2"/>
          <p:cNvSpPr>
            <a:spLocks noChangeArrowheads="1"/>
          </p:cNvSpPr>
          <p:nvPr/>
        </p:nvSpPr>
        <p:spPr bwMode="auto">
          <a:xfrm>
            <a:off x="152400" y="609600"/>
            <a:ext cx="3429000" cy="685800"/>
          </a:xfrm>
          <a:prstGeom prst="wedgeRectCallout">
            <a:avLst>
              <a:gd name="adj1" fmla="val 63056"/>
              <a:gd name="adj2" fmla="val 133796"/>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0" hangingPunct="0">
              <a:lnSpc>
                <a:spcPct val="100000"/>
              </a:lnSpc>
            </a:pPr>
            <a:r>
              <a:rPr kumimoji="0" lang="en-US" altLang="zh-CN" sz="3600" b="1">
                <a:solidFill>
                  <a:schemeClr val="bg1"/>
                </a:solidFill>
              </a:rPr>
              <a:t>π</a:t>
            </a:r>
            <a:r>
              <a:rPr kumimoji="0" lang="en-US" altLang="zh-CN" sz="3600" b="1" baseline="-10000">
                <a:solidFill>
                  <a:schemeClr val="bg1"/>
                </a:solidFill>
              </a:rPr>
              <a:t>S.SNO,SNAME,SC.SNO</a:t>
            </a:r>
          </a:p>
          <a:p>
            <a:pPr algn="ctr" eaLnBrk="0" hangingPunct="0">
              <a:lnSpc>
                <a:spcPct val="100000"/>
              </a:lnSpc>
              <a:spcBef>
                <a:spcPct val="0"/>
              </a:spcBef>
            </a:pPr>
            <a:endParaRPr kumimoji="0" lang="en-US" altLang="zh-CN" sz="3600" b="1">
              <a:solidFill>
                <a:schemeClr val="bg1"/>
              </a:solidFill>
              <a:latin typeface="Times New Roman" pitchFamily="18" charset="0"/>
            </a:endParaRPr>
          </a:p>
        </p:txBody>
      </p:sp>
      <p:sp>
        <p:nvSpPr>
          <p:cNvPr id="661508" name="Text Box 4"/>
          <p:cNvSpPr txBox="1">
            <a:spLocks noChangeArrowheads="1"/>
          </p:cNvSpPr>
          <p:nvPr/>
        </p:nvSpPr>
        <p:spPr bwMode="auto">
          <a:xfrm>
            <a:off x="4038600" y="5791200"/>
            <a:ext cx="2667000" cy="609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TEACHER =</a:t>
            </a:r>
            <a:r>
              <a:rPr kumimoji="0" lang="en-US" altLang="zh-CN" sz="2000" b="1">
                <a:solidFill>
                  <a:schemeClr val="bg2"/>
                </a:solidFill>
                <a:latin typeface="Times New Roman"/>
              </a:rPr>
              <a:t>‘</a:t>
            </a:r>
            <a:r>
              <a:rPr kumimoji="0" lang="en-US" altLang="zh-CN" sz="2000" b="1">
                <a:solidFill>
                  <a:schemeClr val="bg2"/>
                </a:solidFill>
              </a:rPr>
              <a:t>LIU</a:t>
            </a:r>
            <a:r>
              <a:rPr kumimoji="0" lang="en-US" altLang="zh-CN" sz="2000" b="1">
                <a:solidFill>
                  <a:schemeClr val="bg2"/>
                </a:solidFill>
                <a:latin typeface="Times New Roman"/>
              </a:rPr>
              <a:t>’</a:t>
            </a:r>
            <a:endParaRPr kumimoji="0" lang="en-US" altLang="zh-CN" sz="2000" b="1">
              <a:solidFill>
                <a:schemeClr val="bg2"/>
              </a:solidFill>
            </a:endParaRPr>
          </a:p>
        </p:txBody>
      </p:sp>
      <p:sp>
        <p:nvSpPr>
          <p:cNvPr id="661510" name="Text Box 6"/>
          <p:cNvSpPr txBox="1">
            <a:spLocks noChangeArrowheads="1"/>
          </p:cNvSpPr>
          <p:nvPr/>
        </p:nvSpPr>
        <p:spPr bwMode="auto">
          <a:xfrm>
            <a:off x="4495800" y="609600"/>
            <a:ext cx="2336800" cy="3825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S.SNO</a:t>
            </a:r>
            <a:r>
              <a:rPr kumimoji="0" lang="zh-CN" altLang="en-US" sz="2000" b="1">
                <a:solidFill>
                  <a:schemeClr val="bg2"/>
                </a:solidFill>
              </a:rPr>
              <a:t>，</a:t>
            </a:r>
            <a:r>
              <a:rPr kumimoji="0" lang="en-US" altLang="zh-CN" sz="2000" b="1">
                <a:solidFill>
                  <a:schemeClr val="bg2"/>
                </a:solidFill>
              </a:rPr>
              <a:t>SNAME</a:t>
            </a:r>
          </a:p>
        </p:txBody>
      </p:sp>
      <p:sp>
        <p:nvSpPr>
          <p:cNvPr id="661511" name="Text Box 7"/>
          <p:cNvSpPr txBox="1">
            <a:spLocks noChangeArrowheads="1"/>
          </p:cNvSpPr>
          <p:nvPr/>
        </p:nvSpPr>
        <p:spPr bwMode="auto">
          <a:xfrm>
            <a:off x="4572000" y="1600200"/>
            <a:ext cx="2743200" cy="7620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SC.SNO = S.SNO</a:t>
            </a:r>
          </a:p>
        </p:txBody>
      </p:sp>
      <p:sp>
        <p:nvSpPr>
          <p:cNvPr id="661512" name="Text Box 8"/>
          <p:cNvSpPr txBox="1">
            <a:spLocks noChangeArrowheads="1"/>
          </p:cNvSpPr>
          <p:nvPr/>
        </p:nvSpPr>
        <p:spPr bwMode="auto">
          <a:xfrm>
            <a:off x="6673850" y="3581400"/>
            <a:ext cx="2317750" cy="685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SEX=</a:t>
            </a:r>
            <a:r>
              <a:rPr kumimoji="0" lang="en-US" altLang="zh-CN" sz="2000" b="1">
                <a:solidFill>
                  <a:schemeClr val="bg2"/>
                </a:solidFill>
                <a:latin typeface="Times New Roman"/>
              </a:rPr>
              <a:t>‘</a:t>
            </a:r>
            <a:r>
              <a:rPr kumimoji="0" lang="en-US" altLang="zh-CN" sz="2000" b="1">
                <a:solidFill>
                  <a:schemeClr val="bg2"/>
                </a:solidFill>
              </a:rPr>
              <a:t>F</a:t>
            </a:r>
            <a:r>
              <a:rPr kumimoji="0" lang="en-US" altLang="zh-CN" sz="2000" b="1">
                <a:solidFill>
                  <a:schemeClr val="bg2"/>
                </a:solidFill>
                <a:latin typeface="Times New Roman"/>
              </a:rPr>
              <a:t>’</a:t>
            </a:r>
            <a:endParaRPr kumimoji="0" lang="en-US" altLang="zh-CN" sz="2000" b="1">
              <a:solidFill>
                <a:schemeClr val="bg2"/>
              </a:solidFill>
            </a:endParaRPr>
          </a:p>
        </p:txBody>
      </p:sp>
      <p:sp>
        <p:nvSpPr>
          <p:cNvPr id="661513" name="Text Box 9"/>
          <p:cNvSpPr txBox="1">
            <a:spLocks noChangeArrowheads="1"/>
          </p:cNvSpPr>
          <p:nvPr/>
        </p:nvSpPr>
        <p:spPr bwMode="auto">
          <a:xfrm>
            <a:off x="2362200" y="3581400"/>
            <a:ext cx="2057400" cy="685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SC.CNO =C.CNO</a:t>
            </a:r>
          </a:p>
        </p:txBody>
      </p:sp>
      <p:sp>
        <p:nvSpPr>
          <p:cNvPr id="661515" name="Text Box 11"/>
          <p:cNvSpPr txBox="1">
            <a:spLocks noChangeArrowheads="1"/>
          </p:cNvSpPr>
          <p:nvPr/>
        </p:nvSpPr>
        <p:spPr bwMode="auto">
          <a:xfrm>
            <a:off x="1809750" y="4165600"/>
            <a:ext cx="1252538" cy="4048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a:t>
            </a:r>
          </a:p>
        </p:txBody>
      </p:sp>
      <p:sp>
        <p:nvSpPr>
          <p:cNvPr id="661516" name="Text Box 12"/>
          <p:cNvSpPr txBox="1">
            <a:spLocks noChangeArrowheads="1"/>
          </p:cNvSpPr>
          <p:nvPr/>
        </p:nvSpPr>
        <p:spPr bwMode="auto">
          <a:xfrm>
            <a:off x="3565525" y="6453188"/>
            <a:ext cx="1463675" cy="4048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  C</a:t>
            </a:r>
          </a:p>
        </p:txBody>
      </p:sp>
      <p:sp>
        <p:nvSpPr>
          <p:cNvPr id="661517" name="Text Box 13"/>
          <p:cNvSpPr txBox="1">
            <a:spLocks noChangeArrowheads="1"/>
          </p:cNvSpPr>
          <p:nvPr/>
        </p:nvSpPr>
        <p:spPr bwMode="auto">
          <a:xfrm>
            <a:off x="381000" y="5233988"/>
            <a:ext cx="1252538" cy="4048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SC</a:t>
            </a:r>
          </a:p>
        </p:txBody>
      </p:sp>
      <p:sp>
        <p:nvSpPr>
          <p:cNvPr id="661518" name="Text Box 14"/>
          <p:cNvSpPr txBox="1">
            <a:spLocks noChangeArrowheads="1"/>
          </p:cNvSpPr>
          <p:nvPr/>
        </p:nvSpPr>
        <p:spPr bwMode="auto">
          <a:xfrm>
            <a:off x="3679825" y="5081588"/>
            <a:ext cx="1044575" cy="4048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800" b="1">
                <a:solidFill>
                  <a:schemeClr val="bg2"/>
                </a:solidFill>
              </a:rPr>
              <a:t>σ</a:t>
            </a:r>
          </a:p>
        </p:txBody>
      </p:sp>
      <p:sp>
        <p:nvSpPr>
          <p:cNvPr id="661519" name="Text Box 15"/>
          <p:cNvSpPr txBox="1">
            <a:spLocks noChangeArrowheads="1"/>
          </p:cNvSpPr>
          <p:nvPr/>
        </p:nvSpPr>
        <p:spPr bwMode="auto">
          <a:xfrm>
            <a:off x="3611563" y="0"/>
            <a:ext cx="1530350" cy="4032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800" b="1">
                <a:solidFill>
                  <a:schemeClr val="bg2"/>
                </a:solidFill>
              </a:rPr>
              <a:t> π</a:t>
            </a:r>
          </a:p>
        </p:txBody>
      </p:sp>
      <p:sp>
        <p:nvSpPr>
          <p:cNvPr id="661520" name="Text Box 16"/>
          <p:cNvSpPr txBox="1">
            <a:spLocks noChangeArrowheads="1"/>
          </p:cNvSpPr>
          <p:nvPr/>
        </p:nvSpPr>
        <p:spPr bwMode="auto">
          <a:xfrm>
            <a:off x="3611563" y="914400"/>
            <a:ext cx="1531937" cy="4032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800" b="1">
                <a:solidFill>
                  <a:schemeClr val="bg2"/>
                </a:solidFill>
              </a:rPr>
              <a:t> σ</a:t>
            </a:r>
          </a:p>
        </p:txBody>
      </p:sp>
      <p:sp>
        <p:nvSpPr>
          <p:cNvPr id="661521" name="Text Box 17"/>
          <p:cNvSpPr txBox="1">
            <a:spLocks noChangeArrowheads="1"/>
          </p:cNvSpPr>
          <p:nvPr/>
        </p:nvSpPr>
        <p:spPr bwMode="auto">
          <a:xfrm>
            <a:off x="3611563" y="2171700"/>
            <a:ext cx="1044575" cy="4048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   ×</a:t>
            </a:r>
          </a:p>
        </p:txBody>
      </p:sp>
      <p:sp>
        <p:nvSpPr>
          <p:cNvPr id="661522" name="Text Box 18"/>
          <p:cNvSpPr txBox="1">
            <a:spLocks noChangeArrowheads="1"/>
          </p:cNvSpPr>
          <p:nvPr/>
        </p:nvSpPr>
        <p:spPr bwMode="auto">
          <a:xfrm>
            <a:off x="6194425" y="4141788"/>
            <a:ext cx="1044575" cy="4032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a:t>
            </a:r>
          </a:p>
        </p:txBody>
      </p:sp>
      <p:sp>
        <p:nvSpPr>
          <p:cNvPr id="661523" name="Text Box 19"/>
          <p:cNvSpPr txBox="1">
            <a:spLocks noChangeArrowheads="1"/>
          </p:cNvSpPr>
          <p:nvPr/>
        </p:nvSpPr>
        <p:spPr bwMode="auto">
          <a:xfrm>
            <a:off x="5754688" y="2817813"/>
            <a:ext cx="1044575" cy="4048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800" b="1">
                <a:solidFill>
                  <a:schemeClr val="bg2"/>
                </a:solidFill>
              </a:rPr>
              <a:t> σ</a:t>
            </a:r>
          </a:p>
        </p:txBody>
      </p:sp>
      <p:sp>
        <p:nvSpPr>
          <p:cNvPr id="661524" name="Text Box 20"/>
          <p:cNvSpPr txBox="1">
            <a:spLocks noChangeArrowheads="1"/>
          </p:cNvSpPr>
          <p:nvPr/>
        </p:nvSpPr>
        <p:spPr bwMode="auto">
          <a:xfrm>
            <a:off x="1743075" y="2897188"/>
            <a:ext cx="1044575" cy="4048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800" b="1">
                <a:solidFill>
                  <a:schemeClr val="bg2"/>
                </a:solidFill>
              </a:rPr>
              <a:t> σ</a:t>
            </a:r>
          </a:p>
        </p:txBody>
      </p:sp>
      <p:sp>
        <p:nvSpPr>
          <p:cNvPr id="661526" name="Line 22"/>
          <p:cNvSpPr>
            <a:spLocks noChangeShapeType="1"/>
          </p:cNvSpPr>
          <p:nvPr/>
        </p:nvSpPr>
        <p:spPr bwMode="auto">
          <a:xfrm flipH="1">
            <a:off x="698500" y="4584700"/>
            <a:ext cx="1252538" cy="6731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1527" name="Line 23"/>
          <p:cNvSpPr>
            <a:spLocks noChangeShapeType="1"/>
          </p:cNvSpPr>
          <p:nvPr/>
        </p:nvSpPr>
        <p:spPr bwMode="auto">
          <a:xfrm>
            <a:off x="2366963" y="4576763"/>
            <a:ext cx="1463675"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1528" name="Line 24"/>
          <p:cNvSpPr>
            <a:spLocks noChangeShapeType="1"/>
          </p:cNvSpPr>
          <p:nvPr/>
        </p:nvSpPr>
        <p:spPr bwMode="auto">
          <a:xfrm>
            <a:off x="3962400" y="5653088"/>
            <a:ext cx="0"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1529" name="Line 25"/>
          <p:cNvSpPr>
            <a:spLocks noChangeShapeType="1"/>
          </p:cNvSpPr>
          <p:nvPr/>
        </p:nvSpPr>
        <p:spPr bwMode="auto">
          <a:xfrm flipH="1">
            <a:off x="2357438" y="2424113"/>
            <a:ext cx="1252537"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1530" name="Line 26"/>
          <p:cNvSpPr>
            <a:spLocks noChangeShapeType="1"/>
          </p:cNvSpPr>
          <p:nvPr/>
        </p:nvSpPr>
        <p:spPr bwMode="auto">
          <a:xfrm>
            <a:off x="4446588" y="2424113"/>
            <a:ext cx="1460500"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1531" name="Line 27"/>
          <p:cNvSpPr>
            <a:spLocks noChangeShapeType="1"/>
          </p:cNvSpPr>
          <p:nvPr/>
        </p:nvSpPr>
        <p:spPr bwMode="auto">
          <a:xfrm>
            <a:off x="6324600" y="3500438"/>
            <a:ext cx="0"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1532" name="Line 28"/>
          <p:cNvSpPr>
            <a:spLocks noChangeShapeType="1"/>
          </p:cNvSpPr>
          <p:nvPr/>
        </p:nvSpPr>
        <p:spPr bwMode="auto">
          <a:xfrm>
            <a:off x="2147888" y="3500438"/>
            <a:ext cx="0" cy="6715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1533" name="Line 29"/>
          <p:cNvSpPr>
            <a:spLocks noChangeShapeType="1"/>
          </p:cNvSpPr>
          <p:nvPr/>
        </p:nvSpPr>
        <p:spPr bwMode="auto">
          <a:xfrm>
            <a:off x="4025900" y="5334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1534" name="Line 30"/>
          <p:cNvSpPr>
            <a:spLocks noChangeShapeType="1"/>
          </p:cNvSpPr>
          <p:nvPr/>
        </p:nvSpPr>
        <p:spPr bwMode="auto">
          <a:xfrm>
            <a:off x="4040188" y="1463675"/>
            <a:ext cx="0" cy="5365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5" name="Text Box 3"/>
          <p:cNvSpPr txBox="1">
            <a:spLocks noChangeArrowheads="1"/>
          </p:cNvSpPr>
          <p:nvPr/>
        </p:nvSpPr>
        <p:spPr bwMode="auto">
          <a:xfrm>
            <a:off x="5791200" y="3048000"/>
            <a:ext cx="3048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π </a:t>
            </a:r>
            <a:r>
              <a:rPr kumimoji="0" lang="en-US" altLang="zh-CN" sz="2400" b="1" baseline="-10000">
                <a:solidFill>
                  <a:schemeClr val="bg2"/>
                </a:solidFill>
                <a:latin typeface="Times New Roman" pitchFamily="18" charset="0"/>
              </a:rPr>
              <a:t>S.</a:t>
            </a:r>
            <a:r>
              <a:rPr kumimoji="0" lang="en-US" altLang="zh-CN" sz="2400" b="1" baseline="-10000">
                <a:solidFill>
                  <a:schemeClr val="bg2"/>
                </a:solidFill>
              </a:rPr>
              <a:t>SNO,SNAME</a:t>
            </a:r>
          </a:p>
        </p:txBody>
      </p:sp>
      <p:sp>
        <p:nvSpPr>
          <p:cNvPr id="658436" name="Line 4"/>
          <p:cNvSpPr>
            <a:spLocks noChangeShapeType="1"/>
          </p:cNvSpPr>
          <p:nvPr/>
        </p:nvSpPr>
        <p:spPr bwMode="auto">
          <a:xfrm>
            <a:off x="6019800" y="3657600"/>
            <a:ext cx="3175" cy="838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8437" name="Text Box 5"/>
          <p:cNvSpPr txBox="1">
            <a:spLocks noChangeArrowheads="1"/>
          </p:cNvSpPr>
          <p:nvPr/>
        </p:nvSpPr>
        <p:spPr bwMode="auto">
          <a:xfrm>
            <a:off x="5791200" y="4546600"/>
            <a:ext cx="36195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0" hangingPunct="0">
              <a:lnSpc>
                <a:spcPct val="100000"/>
              </a:lnSpc>
              <a:spcBef>
                <a:spcPct val="0"/>
              </a:spcBef>
            </a:pPr>
            <a:r>
              <a:rPr kumimoji="0" lang="en-US" altLang="zh-CN" sz="2400" b="1">
                <a:solidFill>
                  <a:schemeClr val="bg2"/>
                </a:solidFill>
                <a:latin typeface="Times New Roman" pitchFamily="18" charset="0"/>
              </a:rPr>
              <a:t>σ </a:t>
            </a:r>
            <a:r>
              <a:rPr kumimoji="0" lang="en-US" altLang="zh-CN" sz="2400" b="1" baseline="-10000">
                <a:solidFill>
                  <a:schemeClr val="bg2"/>
                </a:solidFill>
              </a:rPr>
              <a:t>SEX=</a:t>
            </a:r>
            <a:r>
              <a:rPr kumimoji="0" lang="en-US" altLang="zh-CN" sz="2400" b="1" baseline="-10000">
                <a:solidFill>
                  <a:schemeClr val="bg2"/>
                </a:solidFill>
                <a:latin typeface="Times New Roman"/>
              </a:rPr>
              <a:t>‘</a:t>
            </a:r>
            <a:r>
              <a:rPr kumimoji="0" lang="en-US" altLang="zh-CN" sz="2400" b="1" baseline="-10000">
                <a:solidFill>
                  <a:schemeClr val="bg2"/>
                </a:solidFill>
              </a:rPr>
              <a:t>F</a:t>
            </a:r>
            <a:r>
              <a:rPr kumimoji="0" lang="en-US" altLang="zh-CN" sz="2400" b="1" baseline="-10000">
                <a:solidFill>
                  <a:schemeClr val="bg2"/>
                </a:solidFill>
                <a:latin typeface="Times New Roman"/>
              </a:rPr>
              <a:t>’</a:t>
            </a:r>
            <a:endParaRPr kumimoji="0" lang="en-US" altLang="zh-CN" sz="2400" b="1" baseline="-10000">
              <a:solidFill>
                <a:schemeClr val="bg2"/>
              </a:solidFill>
            </a:endParaRPr>
          </a:p>
        </p:txBody>
      </p:sp>
      <p:sp>
        <p:nvSpPr>
          <p:cNvPr id="658439" name="Text Box 7"/>
          <p:cNvSpPr txBox="1">
            <a:spLocks noChangeArrowheads="1"/>
          </p:cNvSpPr>
          <p:nvPr/>
        </p:nvSpPr>
        <p:spPr bwMode="auto">
          <a:xfrm>
            <a:off x="1676400" y="3030538"/>
            <a:ext cx="3367088"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π </a:t>
            </a:r>
            <a:r>
              <a:rPr kumimoji="0" lang="en-US" altLang="zh-CN" sz="2400" b="1" baseline="-10000">
                <a:solidFill>
                  <a:schemeClr val="bg2"/>
                </a:solidFill>
              </a:rPr>
              <a:t>SC.SNO </a:t>
            </a:r>
          </a:p>
        </p:txBody>
      </p:sp>
      <p:sp>
        <p:nvSpPr>
          <p:cNvPr id="658440" name="Text Box 8"/>
          <p:cNvSpPr txBox="1">
            <a:spLocks noChangeArrowheads="1"/>
          </p:cNvSpPr>
          <p:nvPr/>
        </p:nvSpPr>
        <p:spPr bwMode="auto">
          <a:xfrm>
            <a:off x="1676400" y="4529138"/>
            <a:ext cx="2132013"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0" hangingPunct="0">
              <a:lnSpc>
                <a:spcPct val="100000"/>
              </a:lnSpc>
              <a:spcBef>
                <a:spcPct val="0"/>
              </a:spcBef>
            </a:pPr>
            <a:r>
              <a:rPr kumimoji="0" lang="en-US" altLang="zh-CN" sz="2400" b="1">
                <a:solidFill>
                  <a:schemeClr val="bg2"/>
                </a:solidFill>
                <a:latin typeface="Times New Roman" pitchFamily="18" charset="0"/>
              </a:rPr>
              <a:t>σ </a:t>
            </a:r>
            <a:r>
              <a:rPr kumimoji="0" lang="en-US" altLang="zh-CN" sz="2400" b="1" baseline="-10000">
                <a:solidFill>
                  <a:schemeClr val="bg2"/>
                </a:solidFill>
              </a:rPr>
              <a:t>SC.CNO =C.CNO</a:t>
            </a:r>
          </a:p>
        </p:txBody>
      </p:sp>
      <p:sp>
        <p:nvSpPr>
          <p:cNvPr id="658441" name="Text Box 9"/>
          <p:cNvSpPr txBox="1">
            <a:spLocks noChangeArrowheads="1"/>
          </p:cNvSpPr>
          <p:nvPr/>
        </p:nvSpPr>
        <p:spPr bwMode="auto">
          <a:xfrm>
            <a:off x="1676400" y="5715000"/>
            <a:ext cx="5257800"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π</a:t>
            </a:r>
            <a:r>
              <a:rPr kumimoji="0" lang="en-US" altLang="zh-CN" sz="2400" b="1" baseline="-10000">
                <a:solidFill>
                  <a:schemeClr val="bg2"/>
                </a:solidFill>
              </a:rPr>
              <a:t>SC.SNO,SC.CNO,C.CNO</a:t>
            </a:r>
            <a:endParaRPr kumimoji="0" lang="en-US" altLang="zh-CN" sz="2400" b="1" baseline="-10000">
              <a:solidFill>
                <a:schemeClr val="bg2"/>
              </a:solidFill>
              <a:latin typeface="Times New Roman" pitchFamily="18" charset="0"/>
            </a:endParaRPr>
          </a:p>
        </p:txBody>
      </p:sp>
      <p:sp>
        <p:nvSpPr>
          <p:cNvPr id="658442" name="Line 10"/>
          <p:cNvSpPr>
            <a:spLocks noChangeShapeType="1"/>
          </p:cNvSpPr>
          <p:nvPr/>
        </p:nvSpPr>
        <p:spPr bwMode="auto">
          <a:xfrm>
            <a:off x="1905000" y="5087938"/>
            <a:ext cx="0" cy="6270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8443" name="Line 11"/>
          <p:cNvSpPr>
            <a:spLocks noChangeShapeType="1"/>
          </p:cNvSpPr>
          <p:nvPr/>
        </p:nvSpPr>
        <p:spPr bwMode="auto">
          <a:xfrm>
            <a:off x="1905000" y="3716338"/>
            <a:ext cx="0" cy="6858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8444" name="AutoShape 12"/>
          <p:cNvSpPr>
            <a:spLocks/>
          </p:cNvSpPr>
          <p:nvPr/>
        </p:nvSpPr>
        <p:spPr bwMode="auto">
          <a:xfrm>
            <a:off x="2895600" y="1905000"/>
            <a:ext cx="2819400" cy="838200"/>
          </a:xfrm>
          <a:prstGeom prst="leftBrace">
            <a:avLst>
              <a:gd name="adj1" fmla="val 8333"/>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8445" name="Rectangle 13"/>
          <p:cNvSpPr>
            <a:spLocks noChangeArrowheads="1"/>
          </p:cNvSpPr>
          <p:nvPr/>
        </p:nvSpPr>
        <p:spPr bwMode="auto">
          <a:xfrm>
            <a:off x="0" y="0"/>
            <a:ext cx="9144000" cy="328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50000"/>
              </a:lnSpc>
              <a:spcBef>
                <a:spcPct val="0"/>
              </a:spcBef>
            </a:pPr>
            <a:r>
              <a:rPr lang="en-US" altLang="zh-CN" sz="2000" b="1">
                <a:solidFill>
                  <a:schemeClr val="bg2"/>
                </a:solidFill>
              </a:rPr>
              <a:t>  </a:t>
            </a:r>
            <a:r>
              <a:rPr lang="zh-CN" altLang="en-US" sz="2400" b="1">
                <a:solidFill>
                  <a:schemeClr val="bg2"/>
                </a:solidFill>
              </a:rPr>
              <a:t>把</a:t>
            </a:r>
            <a:r>
              <a:rPr kumimoji="0" lang="en-US" altLang="zh-CN" sz="2400" b="1">
                <a:solidFill>
                  <a:srgbClr val="660033"/>
                </a:solidFill>
              </a:rPr>
              <a:t>π</a:t>
            </a:r>
            <a:r>
              <a:rPr kumimoji="0" lang="en-US" altLang="zh-CN" sz="2800" b="1" baseline="-10000">
                <a:solidFill>
                  <a:srgbClr val="660033"/>
                </a:solidFill>
              </a:rPr>
              <a:t>S.SNO,SNAME,SC.SNO </a:t>
            </a:r>
            <a:r>
              <a:rPr lang="zh-CN" altLang="en-US" sz="2400" b="1">
                <a:solidFill>
                  <a:schemeClr val="bg2"/>
                </a:solidFill>
              </a:rPr>
              <a:t>分成</a:t>
            </a:r>
            <a:r>
              <a:rPr lang="en-US" altLang="zh-CN" sz="2400" b="1">
                <a:solidFill>
                  <a:schemeClr val="bg2"/>
                </a:solidFill>
              </a:rPr>
              <a:t>:</a:t>
            </a:r>
          </a:p>
          <a:p>
            <a:pPr algn="l">
              <a:lnSpc>
                <a:spcPct val="150000"/>
              </a:lnSpc>
              <a:spcBef>
                <a:spcPct val="0"/>
              </a:spcBef>
            </a:pPr>
            <a:r>
              <a:rPr lang="en-US" altLang="zh-CN" sz="2400" b="1">
                <a:solidFill>
                  <a:schemeClr val="bg1"/>
                </a:solidFill>
              </a:rPr>
              <a:t>             </a:t>
            </a:r>
            <a:r>
              <a:rPr kumimoji="0" lang="en-US" altLang="zh-CN" sz="2800" b="1">
                <a:solidFill>
                  <a:schemeClr val="bg1"/>
                </a:solidFill>
              </a:rPr>
              <a:t>π</a:t>
            </a:r>
            <a:r>
              <a:rPr kumimoji="0" lang="en-US" altLang="zh-CN" sz="2800" b="1" baseline="-10000">
                <a:solidFill>
                  <a:schemeClr val="bg1"/>
                </a:solidFill>
              </a:rPr>
              <a:t>SC.SNO</a:t>
            </a:r>
            <a:r>
              <a:rPr kumimoji="0" lang="en-US" altLang="zh-CN" sz="2400" b="1" baseline="-10000">
                <a:solidFill>
                  <a:schemeClr val="bg1"/>
                </a:solidFill>
              </a:rPr>
              <a:t>    </a:t>
            </a:r>
            <a:r>
              <a:rPr lang="zh-CN" altLang="en-US" sz="2400" b="1">
                <a:solidFill>
                  <a:schemeClr val="bg1"/>
                </a:solidFill>
              </a:rPr>
              <a:t>和   </a:t>
            </a:r>
            <a:r>
              <a:rPr kumimoji="0" lang="en-US" altLang="zh-CN" sz="2800" b="1">
                <a:solidFill>
                  <a:schemeClr val="bg1"/>
                </a:solidFill>
              </a:rPr>
              <a:t>π</a:t>
            </a:r>
            <a:r>
              <a:rPr kumimoji="0" lang="en-US" altLang="zh-CN" sz="2800" b="1" baseline="-10000">
                <a:solidFill>
                  <a:schemeClr val="bg1"/>
                </a:solidFill>
              </a:rPr>
              <a:t>SNO,SNAME</a:t>
            </a:r>
          </a:p>
          <a:p>
            <a:pPr algn="l">
              <a:lnSpc>
                <a:spcPct val="150000"/>
              </a:lnSpc>
              <a:spcBef>
                <a:spcPct val="0"/>
              </a:spcBef>
            </a:pPr>
            <a:r>
              <a:rPr kumimoji="0" lang="en-US" altLang="zh-CN" sz="2400" b="1" baseline="-10000">
                <a:solidFill>
                  <a:schemeClr val="bg2"/>
                </a:solidFill>
              </a:rPr>
              <a:t> </a:t>
            </a:r>
            <a:r>
              <a:rPr lang="zh-CN" altLang="en-US" sz="2400" b="1">
                <a:solidFill>
                  <a:srgbClr val="660033"/>
                </a:solidFill>
              </a:rPr>
              <a:t>使它们分别对</a:t>
            </a:r>
            <a:r>
              <a:rPr lang="en-US" altLang="zh-CN" sz="2400" b="1">
                <a:solidFill>
                  <a:srgbClr val="660033"/>
                </a:solidFill>
              </a:rPr>
              <a:t>σ</a:t>
            </a:r>
            <a:r>
              <a:rPr kumimoji="0" lang="en-US" altLang="zh-CN" sz="2400" b="1" baseline="-10000">
                <a:solidFill>
                  <a:srgbClr val="660033"/>
                </a:solidFill>
              </a:rPr>
              <a:t>SC.CNO =C.CNO</a:t>
            </a:r>
            <a:r>
              <a:rPr kumimoji="0" lang="en-US" altLang="zh-CN" sz="2400" b="1">
                <a:solidFill>
                  <a:srgbClr val="660033"/>
                </a:solidFill>
              </a:rPr>
              <a:t>(</a:t>
            </a:r>
            <a:r>
              <a:rPr lang="en-US" altLang="zh-CN" sz="2400" b="1">
                <a:solidFill>
                  <a:srgbClr val="660033"/>
                </a:solidFill>
                <a:latin typeface="Times New Roman"/>
              </a:rPr>
              <a:t>…</a:t>
            </a:r>
            <a:r>
              <a:rPr lang="en-US" altLang="zh-CN" sz="2400" b="1">
                <a:solidFill>
                  <a:srgbClr val="660033"/>
                </a:solidFill>
              </a:rPr>
              <a:t>)</a:t>
            </a:r>
            <a:r>
              <a:rPr lang="zh-CN" altLang="en-US" sz="2400" b="1">
                <a:solidFill>
                  <a:srgbClr val="660033"/>
                </a:solidFill>
              </a:rPr>
              <a:t>和</a:t>
            </a:r>
            <a:r>
              <a:rPr lang="en-US" altLang="zh-CN" sz="2400" b="1">
                <a:solidFill>
                  <a:srgbClr val="660033"/>
                </a:solidFill>
              </a:rPr>
              <a:t>σ</a:t>
            </a:r>
            <a:r>
              <a:rPr kumimoji="0" lang="en-US" altLang="zh-CN" sz="2400" b="1" baseline="-10000">
                <a:solidFill>
                  <a:srgbClr val="660033"/>
                </a:solidFill>
              </a:rPr>
              <a:t>SEX=</a:t>
            </a:r>
            <a:r>
              <a:rPr kumimoji="0" lang="en-US" altLang="zh-CN" sz="2400" b="1" baseline="-10000">
                <a:solidFill>
                  <a:srgbClr val="660033"/>
                </a:solidFill>
                <a:latin typeface="Times New Roman"/>
              </a:rPr>
              <a:t>‘</a:t>
            </a:r>
            <a:r>
              <a:rPr kumimoji="0" lang="en-US" altLang="zh-CN" sz="2400" b="1" baseline="-10000">
                <a:solidFill>
                  <a:srgbClr val="660033"/>
                </a:solidFill>
              </a:rPr>
              <a:t>F</a:t>
            </a:r>
            <a:r>
              <a:rPr kumimoji="0" lang="en-US" altLang="zh-CN" sz="2400" b="1" baseline="-10000">
                <a:solidFill>
                  <a:srgbClr val="660033"/>
                </a:solidFill>
                <a:latin typeface="Times New Roman"/>
              </a:rPr>
              <a:t>’</a:t>
            </a:r>
            <a:r>
              <a:rPr lang="en-US" altLang="zh-CN" sz="2400" b="1">
                <a:solidFill>
                  <a:srgbClr val="660033"/>
                </a:solidFill>
              </a:rPr>
              <a:t>(S)</a:t>
            </a:r>
            <a:r>
              <a:rPr lang="zh-CN" altLang="en-US" sz="2400" b="1">
                <a:solidFill>
                  <a:srgbClr val="660033"/>
                </a:solidFill>
              </a:rPr>
              <a:t>做投影操作。</a:t>
            </a:r>
          </a:p>
          <a:p>
            <a:pPr algn="l">
              <a:lnSpc>
                <a:spcPct val="150000"/>
              </a:lnSpc>
              <a:spcBef>
                <a:spcPct val="0"/>
              </a:spcBef>
            </a:pPr>
            <a:r>
              <a:rPr lang="zh-CN" altLang="en-US" sz="2400" b="1">
                <a:solidFill>
                  <a:schemeClr val="bg2"/>
                </a:solidFill>
              </a:rPr>
              <a:t> 再据规则⑸，将投影</a:t>
            </a:r>
            <a:r>
              <a:rPr kumimoji="0" lang="en-US" altLang="zh-CN" sz="2400" b="1">
                <a:solidFill>
                  <a:schemeClr val="bg2"/>
                </a:solidFill>
              </a:rPr>
              <a:t>π</a:t>
            </a:r>
            <a:r>
              <a:rPr kumimoji="0" lang="en-US" altLang="zh-CN" sz="2400" b="1" baseline="-10000">
                <a:solidFill>
                  <a:schemeClr val="bg2"/>
                </a:solidFill>
              </a:rPr>
              <a:t>SC.SNO</a:t>
            </a:r>
            <a:r>
              <a:rPr lang="zh-CN" altLang="en-US" sz="2400" b="1">
                <a:solidFill>
                  <a:schemeClr val="bg2"/>
                </a:solidFill>
              </a:rPr>
              <a:t>和</a:t>
            </a:r>
            <a:r>
              <a:rPr kumimoji="0" lang="en-US" altLang="zh-CN" sz="2400" b="1">
                <a:solidFill>
                  <a:schemeClr val="bg2"/>
                </a:solidFill>
              </a:rPr>
              <a:t>π</a:t>
            </a:r>
            <a:r>
              <a:rPr kumimoji="0" lang="en-US" altLang="zh-CN" sz="2400" b="1" baseline="-10000">
                <a:solidFill>
                  <a:schemeClr val="bg2"/>
                </a:solidFill>
              </a:rPr>
              <a:t>SNO,SNAME</a:t>
            </a:r>
            <a:r>
              <a:rPr lang="zh-CN" altLang="en-US" sz="2400" b="1">
                <a:solidFill>
                  <a:schemeClr val="bg2"/>
                </a:solidFill>
              </a:rPr>
              <a:t>分别与前面的选择运算形成两个串接运算：</a:t>
            </a:r>
            <a:endParaRPr lang="zh-CN" altLang="en-US" sz="2400" b="1">
              <a:solidFill>
                <a:schemeClr val="bg2"/>
              </a:solidFill>
              <a:latin typeface="Times New Roman" pitchFamily="18" charset="0"/>
            </a:endParaRPr>
          </a:p>
          <a:p>
            <a:pPr algn="l" eaLnBrk="0" hangingPunct="0">
              <a:lnSpc>
                <a:spcPct val="100000"/>
              </a:lnSpc>
              <a:spcBef>
                <a:spcPct val="0"/>
              </a:spcBef>
            </a:pPr>
            <a:endParaRPr lang="en-US" altLang="zh-CN" sz="2400" b="1">
              <a:solidFill>
                <a:schemeClr val="bg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8439"/>
                                        </p:tgtEl>
                                        <p:attrNameLst>
                                          <p:attrName>style.visibility</p:attrName>
                                        </p:attrNameLst>
                                      </p:cBhvr>
                                      <p:to>
                                        <p:strVal val="visible"/>
                                      </p:to>
                                    </p:set>
                                    <p:animEffect transition="in" filter="blinds(horizontal)">
                                      <p:cBhvr>
                                        <p:cTn id="7" dur="500"/>
                                        <p:tgtEl>
                                          <p:spTgt spid="6584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8443"/>
                                        </p:tgtEl>
                                        <p:attrNameLst>
                                          <p:attrName>style.visibility</p:attrName>
                                        </p:attrNameLst>
                                      </p:cBhvr>
                                      <p:to>
                                        <p:strVal val="visible"/>
                                      </p:to>
                                    </p:set>
                                    <p:animEffect transition="in" filter="blinds(horizontal)">
                                      <p:cBhvr>
                                        <p:cTn id="10" dur="500"/>
                                        <p:tgtEl>
                                          <p:spTgt spid="65844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58440"/>
                                        </p:tgtEl>
                                        <p:attrNameLst>
                                          <p:attrName>style.visibility</p:attrName>
                                        </p:attrNameLst>
                                      </p:cBhvr>
                                      <p:to>
                                        <p:strVal val="visible"/>
                                      </p:to>
                                    </p:set>
                                    <p:animEffect transition="in" filter="blinds(horizontal)">
                                      <p:cBhvr>
                                        <p:cTn id="13" dur="500"/>
                                        <p:tgtEl>
                                          <p:spTgt spid="65844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58442"/>
                                        </p:tgtEl>
                                        <p:attrNameLst>
                                          <p:attrName>style.visibility</p:attrName>
                                        </p:attrNameLst>
                                      </p:cBhvr>
                                      <p:to>
                                        <p:strVal val="visible"/>
                                      </p:to>
                                    </p:set>
                                    <p:animEffect transition="in" filter="blinds(horizontal)">
                                      <p:cBhvr>
                                        <p:cTn id="16" dur="500"/>
                                        <p:tgtEl>
                                          <p:spTgt spid="65844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58441"/>
                                        </p:tgtEl>
                                        <p:attrNameLst>
                                          <p:attrName>style.visibility</p:attrName>
                                        </p:attrNameLst>
                                      </p:cBhvr>
                                      <p:to>
                                        <p:strVal val="visible"/>
                                      </p:to>
                                    </p:set>
                                    <p:animEffect transition="in" filter="blinds(horizontal)">
                                      <p:cBhvr>
                                        <p:cTn id="19" dur="500"/>
                                        <p:tgtEl>
                                          <p:spTgt spid="6584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58435"/>
                                        </p:tgtEl>
                                        <p:attrNameLst>
                                          <p:attrName>style.visibility</p:attrName>
                                        </p:attrNameLst>
                                      </p:cBhvr>
                                      <p:to>
                                        <p:strVal val="visible"/>
                                      </p:to>
                                    </p:set>
                                    <p:animEffect transition="in" filter="blinds(horizontal)">
                                      <p:cBhvr>
                                        <p:cTn id="24" dur="500"/>
                                        <p:tgtEl>
                                          <p:spTgt spid="65843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58436"/>
                                        </p:tgtEl>
                                        <p:attrNameLst>
                                          <p:attrName>style.visibility</p:attrName>
                                        </p:attrNameLst>
                                      </p:cBhvr>
                                      <p:to>
                                        <p:strVal val="visible"/>
                                      </p:to>
                                    </p:set>
                                    <p:animEffect transition="in" filter="blinds(horizontal)">
                                      <p:cBhvr>
                                        <p:cTn id="27" dur="500"/>
                                        <p:tgtEl>
                                          <p:spTgt spid="65843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58437"/>
                                        </p:tgtEl>
                                        <p:attrNameLst>
                                          <p:attrName>style.visibility</p:attrName>
                                        </p:attrNameLst>
                                      </p:cBhvr>
                                      <p:to>
                                        <p:strVal val="visible"/>
                                      </p:to>
                                    </p:set>
                                    <p:animEffect transition="in" filter="blinds(horizontal)">
                                      <p:cBhvr>
                                        <p:cTn id="30" dur="500"/>
                                        <p:tgtEl>
                                          <p:spTgt spid="65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p:bldP spid="658436" grpId="0" animBg="1"/>
      <p:bldP spid="658437" grpId="0"/>
      <p:bldP spid="658439" grpId="0"/>
      <p:bldP spid="658440" grpId="0"/>
      <p:bldP spid="658441" grpId="0"/>
      <p:bldP spid="658442" grpId="0" animBg="1"/>
      <p:bldP spid="6584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0" y="0"/>
            <a:ext cx="9448800" cy="543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250000"/>
              </a:lnSpc>
            </a:pPr>
            <a:r>
              <a:rPr lang="en-US" altLang="zh-CN" sz="2800" b="1">
                <a:solidFill>
                  <a:srgbClr val="000099"/>
                </a:solidFill>
                <a:latin typeface="Times New Roman" pitchFamily="18" charset="0"/>
              </a:rPr>
              <a:t>  </a:t>
            </a:r>
            <a:r>
              <a:rPr lang="zh-CN" altLang="en-US" sz="2800" b="1">
                <a:solidFill>
                  <a:srgbClr val="000099"/>
                </a:solidFill>
                <a:latin typeface="Times New Roman" pitchFamily="18" charset="0"/>
              </a:rPr>
              <a:t>四、关键码</a:t>
            </a:r>
          </a:p>
          <a:p>
            <a:pPr eaLnBrk="0" hangingPunct="0">
              <a:lnSpc>
                <a:spcPct val="250000"/>
              </a:lnSpc>
              <a:spcBef>
                <a:spcPct val="0"/>
              </a:spcBef>
            </a:pPr>
            <a:r>
              <a:rPr lang="zh-CN" altLang="en-US" sz="2800" b="1">
                <a:solidFill>
                  <a:srgbClr val="660033"/>
                </a:solidFill>
                <a:latin typeface="Times New Roman" pitchFamily="18" charset="0"/>
              </a:rPr>
              <a:t>  超    键：</a:t>
            </a:r>
          </a:p>
          <a:p>
            <a:pPr eaLnBrk="0" hangingPunct="0">
              <a:lnSpc>
                <a:spcPct val="250000"/>
              </a:lnSpc>
              <a:spcBef>
                <a:spcPct val="0"/>
              </a:spcBef>
            </a:pPr>
            <a:r>
              <a:rPr lang="zh-CN" altLang="en-US" sz="2800" b="1">
                <a:solidFill>
                  <a:srgbClr val="660033"/>
                </a:solidFill>
                <a:latin typeface="Times New Roman" pitchFamily="18" charset="0"/>
              </a:rPr>
              <a:t>  候选键：</a:t>
            </a:r>
          </a:p>
          <a:p>
            <a:pPr eaLnBrk="0" hangingPunct="0">
              <a:lnSpc>
                <a:spcPct val="250000"/>
              </a:lnSpc>
              <a:spcBef>
                <a:spcPct val="0"/>
              </a:spcBef>
            </a:pPr>
            <a:r>
              <a:rPr lang="zh-CN" altLang="en-US" sz="2800" b="1">
                <a:solidFill>
                  <a:srgbClr val="660033"/>
                </a:solidFill>
                <a:latin typeface="Times New Roman" pitchFamily="18" charset="0"/>
              </a:rPr>
              <a:t>  主键：</a:t>
            </a:r>
          </a:p>
          <a:p>
            <a:pPr eaLnBrk="0" hangingPunct="0">
              <a:lnSpc>
                <a:spcPct val="250000"/>
              </a:lnSpc>
              <a:spcBef>
                <a:spcPct val="0"/>
              </a:spcBef>
            </a:pPr>
            <a:r>
              <a:rPr lang="zh-CN" altLang="en-US" sz="2800" b="1">
                <a:solidFill>
                  <a:srgbClr val="660033"/>
                </a:solidFill>
              </a:rPr>
              <a:t> 外键：</a:t>
            </a:r>
            <a:endParaRPr lang="zh-CN" altLang="en-US" sz="2800" b="1">
              <a:solidFill>
                <a:srgbClr val="660033"/>
              </a:solidFill>
              <a:latin typeface="Times New Roman" pitchFamily="18" charset="0"/>
            </a:endParaRPr>
          </a:p>
        </p:txBody>
      </p:sp>
      <p:sp>
        <p:nvSpPr>
          <p:cNvPr id="596995" name="Rectangle 3"/>
          <p:cNvSpPr>
            <a:spLocks noChangeArrowheads="1"/>
          </p:cNvSpPr>
          <p:nvPr/>
        </p:nvSpPr>
        <p:spPr bwMode="auto">
          <a:xfrm>
            <a:off x="1643063" y="1676400"/>
            <a:ext cx="75374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solidFill>
                  <a:schemeClr val="bg2"/>
                </a:solidFill>
              </a:rPr>
              <a:t>能唯一标识元组的属性组合（可能存在多余的属性）。</a:t>
            </a:r>
          </a:p>
        </p:txBody>
      </p:sp>
      <p:sp>
        <p:nvSpPr>
          <p:cNvPr id="596996" name="Rectangle 4"/>
          <p:cNvSpPr>
            <a:spLocks noChangeArrowheads="1"/>
          </p:cNvSpPr>
          <p:nvPr/>
        </p:nvSpPr>
        <p:spPr bwMode="auto">
          <a:xfrm>
            <a:off x="1763713" y="2390775"/>
            <a:ext cx="73088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200000"/>
              </a:lnSpc>
              <a:spcBef>
                <a:spcPct val="0"/>
              </a:spcBef>
            </a:pPr>
            <a:r>
              <a:rPr lang="zh-CN" altLang="en-US" sz="2400" b="1">
                <a:solidFill>
                  <a:schemeClr val="bg2"/>
                </a:solidFill>
              </a:rPr>
              <a:t>能唯一标识元组的最小属性组合。</a:t>
            </a:r>
          </a:p>
        </p:txBody>
      </p:sp>
      <p:sp>
        <p:nvSpPr>
          <p:cNvPr id="596997" name="Rectangle 5"/>
          <p:cNvSpPr>
            <a:spLocks noChangeArrowheads="1"/>
          </p:cNvSpPr>
          <p:nvPr/>
        </p:nvSpPr>
        <p:spPr bwMode="auto">
          <a:xfrm>
            <a:off x="1116013" y="3836988"/>
            <a:ext cx="82613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solidFill>
                  <a:schemeClr val="bg2"/>
                </a:solidFill>
              </a:rPr>
              <a:t>若一个关系中有多个候选键</a:t>
            </a:r>
            <a:r>
              <a:rPr lang="en-US" altLang="zh-CN" sz="2400" b="1">
                <a:solidFill>
                  <a:schemeClr val="bg2"/>
                </a:solidFill>
              </a:rPr>
              <a:t>,</a:t>
            </a:r>
            <a:r>
              <a:rPr lang="zh-CN" altLang="en-US" sz="2400" b="1">
                <a:solidFill>
                  <a:schemeClr val="bg2"/>
                </a:solidFill>
              </a:rPr>
              <a:t>则选其中的一个为关系的主键。</a:t>
            </a:r>
          </a:p>
        </p:txBody>
      </p:sp>
      <p:sp>
        <p:nvSpPr>
          <p:cNvPr id="596999" name="Rectangle 7"/>
          <p:cNvSpPr>
            <a:spLocks noChangeArrowheads="1"/>
          </p:cNvSpPr>
          <p:nvPr/>
        </p:nvSpPr>
        <p:spPr bwMode="auto">
          <a:xfrm>
            <a:off x="1366838" y="4826000"/>
            <a:ext cx="7885112"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pPr>
            <a:r>
              <a:rPr lang="zh-CN" altLang="en-US" sz="2400" b="1">
                <a:solidFill>
                  <a:schemeClr val="bg2"/>
                </a:solidFill>
              </a:rPr>
              <a:t>若一个关系</a:t>
            </a:r>
            <a:r>
              <a:rPr lang="en-US" altLang="zh-CN" sz="2400" b="1">
                <a:solidFill>
                  <a:schemeClr val="bg2"/>
                </a:solidFill>
              </a:rPr>
              <a:t>R</a:t>
            </a:r>
            <a:r>
              <a:rPr lang="zh-CN" altLang="en-US" sz="2400" b="1">
                <a:solidFill>
                  <a:schemeClr val="bg2"/>
                </a:solidFill>
              </a:rPr>
              <a:t>中包含有另一个关系</a:t>
            </a:r>
            <a:r>
              <a:rPr lang="en-US" altLang="zh-CN" sz="2400" b="1">
                <a:solidFill>
                  <a:schemeClr val="bg2"/>
                </a:solidFill>
              </a:rPr>
              <a:t>S</a:t>
            </a:r>
            <a:r>
              <a:rPr lang="zh-CN" altLang="en-US" sz="2400" b="1">
                <a:solidFill>
                  <a:schemeClr val="bg2"/>
                </a:solidFill>
              </a:rPr>
              <a:t>的主键所对应的属性</a:t>
            </a:r>
          </a:p>
          <a:p>
            <a:pPr>
              <a:lnSpc>
                <a:spcPct val="120000"/>
              </a:lnSpc>
            </a:pPr>
            <a:r>
              <a:rPr lang="zh-CN" altLang="en-US" sz="2400" b="1">
                <a:solidFill>
                  <a:schemeClr val="bg2"/>
                </a:solidFill>
              </a:rPr>
              <a:t>组</a:t>
            </a:r>
            <a:r>
              <a:rPr lang="en-US" altLang="zh-CN" sz="2400" b="1">
                <a:solidFill>
                  <a:schemeClr val="bg2"/>
                </a:solidFill>
              </a:rPr>
              <a:t>F</a:t>
            </a:r>
            <a:r>
              <a:rPr lang="zh-CN" altLang="en-US" sz="2400" b="1">
                <a:solidFill>
                  <a:schemeClr val="bg2"/>
                </a:solidFill>
              </a:rPr>
              <a:t>， 则称</a:t>
            </a:r>
            <a:r>
              <a:rPr lang="en-US" altLang="zh-CN" sz="2400" b="1">
                <a:solidFill>
                  <a:schemeClr val="bg2"/>
                </a:solidFill>
              </a:rPr>
              <a:t>F</a:t>
            </a:r>
            <a:r>
              <a:rPr lang="zh-CN" altLang="en-US" sz="2400" b="1">
                <a:solidFill>
                  <a:schemeClr val="bg2"/>
                </a:solidFill>
              </a:rPr>
              <a:t>为</a:t>
            </a:r>
            <a:r>
              <a:rPr lang="en-US" altLang="zh-CN" sz="2400" b="1">
                <a:solidFill>
                  <a:schemeClr val="bg2"/>
                </a:solidFill>
              </a:rPr>
              <a:t>R</a:t>
            </a:r>
            <a:r>
              <a:rPr lang="zh-CN" altLang="en-US" sz="2400" b="1">
                <a:solidFill>
                  <a:schemeClr val="bg2"/>
                </a:solidFill>
              </a:rPr>
              <a:t>的外键。称关系</a:t>
            </a:r>
            <a:r>
              <a:rPr lang="en-US" altLang="zh-CN" sz="2400" b="1">
                <a:solidFill>
                  <a:schemeClr val="bg2"/>
                </a:solidFill>
              </a:rPr>
              <a:t>S</a:t>
            </a:r>
            <a:r>
              <a:rPr lang="zh-CN" altLang="en-US" sz="2400" b="1">
                <a:solidFill>
                  <a:schemeClr val="bg2"/>
                </a:solidFill>
              </a:rPr>
              <a:t>为参照关系，</a:t>
            </a:r>
            <a:r>
              <a:rPr lang="en-US" altLang="zh-CN" sz="2400" b="1">
                <a:solidFill>
                  <a:schemeClr val="bg2"/>
                </a:solidFill>
              </a:rPr>
              <a:t>R</a:t>
            </a:r>
            <a:r>
              <a:rPr lang="zh-CN" altLang="en-US" sz="2400" b="1">
                <a:solidFill>
                  <a:schemeClr val="bg2"/>
                </a:solidFill>
              </a:rPr>
              <a:t>为依赖</a:t>
            </a:r>
          </a:p>
          <a:p>
            <a:pPr>
              <a:lnSpc>
                <a:spcPct val="120000"/>
              </a:lnSpc>
            </a:pPr>
            <a:r>
              <a:rPr lang="zh-CN" altLang="en-US" sz="2400" b="1">
                <a:solidFill>
                  <a:schemeClr val="bg2"/>
                </a:solidFill>
              </a:rPr>
              <a:t>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Effect transition="in" filter="blinds(horizontal)">
                                      <p:cBhvr>
                                        <p:cTn id="7" dur="500"/>
                                        <p:tgtEl>
                                          <p:spTgt spid="596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6996">
                                            <p:txEl>
                                              <p:pRg st="0" end="0"/>
                                            </p:txEl>
                                          </p:spTgt>
                                        </p:tgtEl>
                                        <p:attrNameLst>
                                          <p:attrName>style.visibility</p:attrName>
                                        </p:attrNameLst>
                                      </p:cBhvr>
                                      <p:to>
                                        <p:strVal val="visible"/>
                                      </p:to>
                                    </p:set>
                                    <p:animEffect transition="in" filter="blinds(horizontal)">
                                      <p:cBhvr>
                                        <p:cTn id="12" dur="500"/>
                                        <p:tgtEl>
                                          <p:spTgt spid="59699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6997"/>
                                        </p:tgtEl>
                                        <p:attrNameLst>
                                          <p:attrName>style.visibility</p:attrName>
                                        </p:attrNameLst>
                                      </p:cBhvr>
                                      <p:to>
                                        <p:strVal val="visible"/>
                                      </p:to>
                                    </p:set>
                                    <p:animEffect transition="in" filter="blinds(horizontal)">
                                      <p:cBhvr>
                                        <p:cTn id="17" dur="500"/>
                                        <p:tgtEl>
                                          <p:spTgt spid="596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6999"/>
                                        </p:tgtEl>
                                        <p:attrNameLst>
                                          <p:attrName>style.visibility</p:attrName>
                                        </p:attrNameLst>
                                      </p:cBhvr>
                                      <p:to>
                                        <p:strVal val="visible"/>
                                      </p:to>
                                    </p:set>
                                    <p:animEffect transition="in" filter="blinds(horizontal)">
                                      <p:cBhvr>
                                        <p:cTn id="22" dur="500"/>
                                        <p:tgtEl>
                                          <p:spTgt spid="596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p:bldP spid="596997" grpId="0"/>
      <p:bldP spid="59699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9" name="Text Box 3"/>
          <p:cNvSpPr txBox="1">
            <a:spLocks noChangeArrowheads="1"/>
          </p:cNvSpPr>
          <p:nvPr/>
        </p:nvSpPr>
        <p:spPr bwMode="auto">
          <a:xfrm>
            <a:off x="3643313" y="44450"/>
            <a:ext cx="928687" cy="4873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π</a:t>
            </a:r>
          </a:p>
        </p:txBody>
      </p:sp>
      <p:sp>
        <p:nvSpPr>
          <p:cNvPr id="659460" name="Text Box 4"/>
          <p:cNvSpPr txBox="1">
            <a:spLocks noChangeArrowheads="1"/>
          </p:cNvSpPr>
          <p:nvPr/>
        </p:nvSpPr>
        <p:spPr bwMode="auto">
          <a:xfrm>
            <a:off x="3663950" y="958850"/>
            <a:ext cx="831850" cy="4857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σ</a:t>
            </a:r>
          </a:p>
        </p:txBody>
      </p:sp>
      <p:sp>
        <p:nvSpPr>
          <p:cNvPr id="659461" name="Text Box 5"/>
          <p:cNvSpPr txBox="1">
            <a:spLocks noChangeArrowheads="1"/>
          </p:cNvSpPr>
          <p:nvPr/>
        </p:nvSpPr>
        <p:spPr bwMode="auto">
          <a:xfrm>
            <a:off x="4108450" y="606425"/>
            <a:ext cx="2216150" cy="4222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b="1">
                <a:solidFill>
                  <a:schemeClr val="bg2"/>
                </a:solidFill>
              </a:rPr>
              <a:t>S.SNO,SNAME</a:t>
            </a:r>
          </a:p>
        </p:txBody>
      </p:sp>
      <p:sp>
        <p:nvSpPr>
          <p:cNvPr id="659462" name="Text Box 6"/>
          <p:cNvSpPr txBox="1">
            <a:spLocks noChangeArrowheads="1"/>
          </p:cNvSpPr>
          <p:nvPr/>
        </p:nvSpPr>
        <p:spPr bwMode="auto">
          <a:xfrm>
            <a:off x="4114800" y="1339850"/>
            <a:ext cx="4027488"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SC.SNO = S.SNO</a:t>
            </a:r>
            <a:endParaRPr kumimoji="0" lang="en-US" altLang="zh-CN" b="1">
              <a:solidFill>
                <a:schemeClr val="bg2"/>
              </a:solidFill>
            </a:endParaRPr>
          </a:p>
          <a:p>
            <a:pPr eaLnBrk="0" hangingPunct="0">
              <a:lnSpc>
                <a:spcPct val="100000"/>
              </a:lnSpc>
              <a:spcBef>
                <a:spcPct val="0"/>
              </a:spcBef>
            </a:pPr>
            <a:endParaRPr kumimoji="0" lang="en-US" altLang="zh-CN" b="1">
              <a:solidFill>
                <a:schemeClr val="bg2"/>
              </a:solidFill>
            </a:endParaRPr>
          </a:p>
        </p:txBody>
      </p:sp>
      <p:sp>
        <p:nvSpPr>
          <p:cNvPr id="659463" name="Text Box 7"/>
          <p:cNvSpPr txBox="1">
            <a:spLocks noChangeArrowheads="1"/>
          </p:cNvSpPr>
          <p:nvPr/>
        </p:nvSpPr>
        <p:spPr bwMode="auto">
          <a:xfrm>
            <a:off x="3576638" y="1806575"/>
            <a:ext cx="687387" cy="2476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1"/>
                </a:solidFill>
                <a:latin typeface="Times New Roman" pitchFamily="18" charset="0"/>
              </a:rPr>
              <a:t>×</a:t>
            </a:r>
          </a:p>
        </p:txBody>
      </p:sp>
      <p:sp>
        <p:nvSpPr>
          <p:cNvPr id="659464" name="Text Box 8"/>
          <p:cNvSpPr txBox="1">
            <a:spLocks noChangeArrowheads="1"/>
          </p:cNvSpPr>
          <p:nvPr/>
        </p:nvSpPr>
        <p:spPr bwMode="auto">
          <a:xfrm>
            <a:off x="6324600" y="4006850"/>
            <a:ext cx="1981200" cy="7620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baseline="-10000">
                <a:solidFill>
                  <a:schemeClr val="bg2"/>
                </a:solidFill>
                <a:latin typeface="Times New Roman" pitchFamily="18" charset="0"/>
              </a:rPr>
              <a:t> SEX=‘F’</a:t>
            </a:r>
          </a:p>
        </p:txBody>
      </p:sp>
      <p:sp>
        <p:nvSpPr>
          <p:cNvPr id="659465" name="Text Box 9"/>
          <p:cNvSpPr txBox="1">
            <a:spLocks noChangeArrowheads="1"/>
          </p:cNvSpPr>
          <p:nvPr/>
        </p:nvSpPr>
        <p:spPr bwMode="auto">
          <a:xfrm>
            <a:off x="5867400" y="4464050"/>
            <a:ext cx="687388" cy="3413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S</a:t>
            </a:r>
          </a:p>
        </p:txBody>
      </p:sp>
      <p:sp>
        <p:nvSpPr>
          <p:cNvPr id="659466" name="Text Box 10"/>
          <p:cNvSpPr txBox="1">
            <a:spLocks noChangeArrowheads="1"/>
          </p:cNvSpPr>
          <p:nvPr/>
        </p:nvSpPr>
        <p:spPr bwMode="auto">
          <a:xfrm>
            <a:off x="5791200" y="2787650"/>
            <a:ext cx="687388" cy="4857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π</a:t>
            </a:r>
          </a:p>
        </p:txBody>
      </p:sp>
      <p:sp>
        <p:nvSpPr>
          <p:cNvPr id="659467" name="Text Box 11"/>
          <p:cNvSpPr txBox="1">
            <a:spLocks noChangeArrowheads="1"/>
          </p:cNvSpPr>
          <p:nvPr/>
        </p:nvSpPr>
        <p:spPr bwMode="auto">
          <a:xfrm>
            <a:off x="5791200" y="3625850"/>
            <a:ext cx="687388" cy="5794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0" hangingPunct="0">
              <a:lnSpc>
                <a:spcPct val="100000"/>
              </a:lnSpc>
              <a:spcBef>
                <a:spcPct val="0"/>
              </a:spcBef>
            </a:pPr>
            <a:r>
              <a:rPr kumimoji="0" lang="en-US" altLang="zh-CN" sz="2400" b="1">
                <a:solidFill>
                  <a:schemeClr val="bg2"/>
                </a:solidFill>
                <a:latin typeface="Times New Roman" pitchFamily="18" charset="0"/>
              </a:rPr>
              <a:t>σ</a:t>
            </a:r>
            <a:endParaRPr kumimoji="0" lang="en-US" altLang="zh-CN" sz="2400" b="1">
              <a:solidFill>
                <a:schemeClr val="bg2"/>
              </a:solidFill>
            </a:endParaRPr>
          </a:p>
          <a:p>
            <a:pPr eaLnBrk="0" hangingPunct="0">
              <a:lnSpc>
                <a:spcPct val="100000"/>
              </a:lnSpc>
              <a:spcBef>
                <a:spcPct val="0"/>
              </a:spcBef>
            </a:pPr>
            <a:endParaRPr kumimoji="0" lang="en-US" altLang="zh-CN" sz="2400" b="1">
              <a:solidFill>
                <a:schemeClr val="bg2"/>
              </a:solidFill>
              <a:latin typeface="Times New Roman" pitchFamily="18" charset="0"/>
            </a:endParaRPr>
          </a:p>
        </p:txBody>
      </p:sp>
      <p:sp>
        <p:nvSpPr>
          <p:cNvPr id="659468" name="Text Box 12"/>
          <p:cNvSpPr txBox="1">
            <a:spLocks noChangeArrowheads="1"/>
          </p:cNvSpPr>
          <p:nvPr/>
        </p:nvSpPr>
        <p:spPr bwMode="auto">
          <a:xfrm>
            <a:off x="6227763" y="2924175"/>
            <a:ext cx="1871662" cy="649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baseline="-10000">
                <a:solidFill>
                  <a:schemeClr val="bg2"/>
                </a:solidFill>
                <a:latin typeface="Times New Roman" pitchFamily="18" charset="0"/>
              </a:rPr>
              <a:t> </a:t>
            </a:r>
            <a:r>
              <a:rPr kumimoji="0" lang="en-US" altLang="zh-CN" sz="2800" b="1" baseline="-10000">
                <a:solidFill>
                  <a:schemeClr val="bg2"/>
                </a:solidFill>
                <a:latin typeface="Times New Roman" pitchFamily="18" charset="0"/>
              </a:rPr>
              <a:t>S.SNO,SNAME</a:t>
            </a:r>
          </a:p>
        </p:txBody>
      </p:sp>
      <p:sp>
        <p:nvSpPr>
          <p:cNvPr id="659470" name="Line 14"/>
          <p:cNvSpPr>
            <a:spLocks noChangeShapeType="1"/>
          </p:cNvSpPr>
          <p:nvPr/>
        </p:nvSpPr>
        <p:spPr bwMode="auto">
          <a:xfrm>
            <a:off x="3851275" y="501650"/>
            <a:ext cx="0" cy="4540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71" name="Line 15"/>
          <p:cNvSpPr>
            <a:spLocks noChangeShapeType="1"/>
          </p:cNvSpPr>
          <p:nvPr/>
        </p:nvSpPr>
        <p:spPr bwMode="auto">
          <a:xfrm>
            <a:off x="3851275" y="1373188"/>
            <a:ext cx="0" cy="4540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72" name="Line 16"/>
          <p:cNvSpPr>
            <a:spLocks noChangeShapeType="1"/>
          </p:cNvSpPr>
          <p:nvPr/>
        </p:nvSpPr>
        <p:spPr bwMode="auto">
          <a:xfrm flipH="1">
            <a:off x="2057400" y="2085975"/>
            <a:ext cx="1374775" cy="6016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73" name="Line 17"/>
          <p:cNvSpPr>
            <a:spLocks noChangeShapeType="1"/>
          </p:cNvSpPr>
          <p:nvPr/>
        </p:nvSpPr>
        <p:spPr bwMode="auto">
          <a:xfrm>
            <a:off x="4279900" y="2054225"/>
            <a:ext cx="1511300" cy="7143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74" name="Line 18"/>
          <p:cNvSpPr>
            <a:spLocks noChangeShapeType="1"/>
          </p:cNvSpPr>
          <p:nvPr/>
        </p:nvSpPr>
        <p:spPr bwMode="auto">
          <a:xfrm>
            <a:off x="6026150" y="3208338"/>
            <a:ext cx="0" cy="3413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75" name="Line 19"/>
          <p:cNvSpPr>
            <a:spLocks noChangeShapeType="1"/>
          </p:cNvSpPr>
          <p:nvPr/>
        </p:nvSpPr>
        <p:spPr bwMode="auto">
          <a:xfrm>
            <a:off x="6019800" y="4122738"/>
            <a:ext cx="0" cy="3413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78" name="Text Box 22"/>
          <p:cNvSpPr txBox="1">
            <a:spLocks noChangeArrowheads="1"/>
          </p:cNvSpPr>
          <p:nvPr/>
        </p:nvSpPr>
        <p:spPr bwMode="auto">
          <a:xfrm>
            <a:off x="2189163" y="3810000"/>
            <a:ext cx="1925637"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0" hangingPunct="0">
              <a:lnSpc>
                <a:spcPct val="100000"/>
              </a:lnSpc>
              <a:spcBef>
                <a:spcPct val="0"/>
              </a:spcBef>
            </a:pPr>
            <a:r>
              <a:rPr kumimoji="0" lang="en-US" altLang="zh-CN" sz="2400" b="1" baseline="-25000">
                <a:solidFill>
                  <a:schemeClr val="bg2"/>
                </a:solidFill>
              </a:rPr>
              <a:t>SC.CNO =C.CNO</a:t>
            </a:r>
            <a:endParaRPr kumimoji="0" lang="en-US" altLang="zh-CN" sz="2400" b="1">
              <a:solidFill>
                <a:schemeClr val="bg2"/>
              </a:solidFill>
              <a:latin typeface="Times New Roman" pitchFamily="18" charset="0"/>
            </a:endParaRPr>
          </a:p>
          <a:p>
            <a:pPr eaLnBrk="0" hangingPunct="0">
              <a:lnSpc>
                <a:spcPct val="100000"/>
              </a:lnSpc>
              <a:spcBef>
                <a:spcPct val="0"/>
              </a:spcBef>
            </a:pPr>
            <a:endParaRPr kumimoji="0" lang="en-US" altLang="zh-CN" sz="2400" b="1">
              <a:solidFill>
                <a:schemeClr val="bg2"/>
              </a:solidFill>
              <a:latin typeface="Times New Roman" pitchFamily="18" charset="0"/>
            </a:endParaRPr>
          </a:p>
          <a:p>
            <a:pPr eaLnBrk="0" hangingPunct="0">
              <a:lnSpc>
                <a:spcPct val="100000"/>
              </a:lnSpc>
              <a:spcBef>
                <a:spcPct val="0"/>
              </a:spcBef>
            </a:pPr>
            <a:endParaRPr kumimoji="0" lang="en-US" altLang="zh-CN" sz="2400" b="1">
              <a:solidFill>
                <a:schemeClr val="bg2"/>
              </a:solidFill>
              <a:latin typeface="Times New Roman" pitchFamily="18" charset="0"/>
            </a:endParaRPr>
          </a:p>
        </p:txBody>
      </p:sp>
      <p:sp>
        <p:nvSpPr>
          <p:cNvPr id="659479" name="Text Box 23"/>
          <p:cNvSpPr txBox="1">
            <a:spLocks noChangeArrowheads="1"/>
          </p:cNvSpPr>
          <p:nvPr/>
        </p:nvSpPr>
        <p:spPr bwMode="auto">
          <a:xfrm>
            <a:off x="1765300" y="4384675"/>
            <a:ext cx="825500" cy="3397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1"/>
                </a:solidFill>
                <a:latin typeface="Times New Roman" pitchFamily="18" charset="0"/>
              </a:rPr>
              <a:t>×</a:t>
            </a:r>
          </a:p>
        </p:txBody>
      </p:sp>
      <p:sp>
        <p:nvSpPr>
          <p:cNvPr id="659480" name="Text Box 24"/>
          <p:cNvSpPr txBox="1">
            <a:spLocks noChangeArrowheads="1"/>
          </p:cNvSpPr>
          <p:nvPr/>
        </p:nvSpPr>
        <p:spPr bwMode="auto">
          <a:xfrm>
            <a:off x="1766888" y="2711450"/>
            <a:ext cx="823912" cy="4540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π</a:t>
            </a:r>
          </a:p>
        </p:txBody>
      </p:sp>
      <p:sp>
        <p:nvSpPr>
          <p:cNvPr id="659481" name="Text Box 25"/>
          <p:cNvSpPr txBox="1">
            <a:spLocks noChangeArrowheads="1"/>
          </p:cNvSpPr>
          <p:nvPr/>
        </p:nvSpPr>
        <p:spPr bwMode="auto">
          <a:xfrm>
            <a:off x="1781175" y="3527425"/>
            <a:ext cx="962025" cy="4540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0" hangingPunct="0">
              <a:lnSpc>
                <a:spcPct val="100000"/>
              </a:lnSpc>
              <a:spcBef>
                <a:spcPct val="0"/>
              </a:spcBef>
            </a:pPr>
            <a:r>
              <a:rPr kumimoji="0" lang="en-US" altLang="zh-CN" sz="2400" b="1">
                <a:solidFill>
                  <a:schemeClr val="bg2"/>
                </a:solidFill>
                <a:latin typeface="Times New Roman" pitchFamily="18" charset="0"/>
              </a:rPr>
              <a:t>σ</a:t>
            </a:r>
            <a:endParaRPr kumimoji="0" lang="en-US" altLang="zh-CN" sz="2400" b="1">
              <a:solidFill>
                <a:schemeClr val="bg2"/>
              </a:solidFill>
            </a:endParaRPr>
          </a:p>
          <a:p>
            <a:pPr eaLnBrk="0" hangingPunct="0">
              <a:lnSpc>
                <a:spcPct val="100000"/>
              </a:lnSpc>
              <a:spcBef>
                <a:spcPct val="0"/>
              </a:spcBef>
            </a:pPr>
            <a:endParaRPr kumimoji="0" lang="en-US" altLang="zh-CN" sz="2400" b="1">
              <a:solidFill>
                <a:schemeClr val="bg2"/>
              </a:solidFill>
              <a:latin typeface="Times New Roman" pitchFamily="18" charset="0"/>
            </a:endParaRPr>
          </a:p>
        </p:txBody>
      </p:sp>
      <p:sp>
        <p:nvSpPr>
          <p:cNvPr id="659482" name="Text Box 26"/>
          <p:cNvSpPr txBox="1">
            <a:spLocks noChangeArrowheads="1"/>
          </p:cNvSpPr>
          <p:nvPr/>
        </p:nvSpPr>
        <p:spPr bwMode="auto">
          <a:xfrm>
            <a:off x="2125663" y="3092450"/>
            <a:ext cx="3024187" cy="5651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800" b="1" baseline="-25000">
                <a:solidFill>
                  <a:schemeClr val="bg2"/>
                </a:solidFill>
              </a:rPr>
              <a:t>SC.SNO</a:t>
            </a:r>
            <a:endParaRPr kumimoji="0" lang="en-US" altLang="zh-CN" sz="2800" b="1">
              <a:solidFill>
                <a:schemeClr val="bg2"/>
              </a:solidFill>
              <a:latin typeface="Times New Roman" pitchFamily="18" charset="0"/>
            </a:endParaRPr>
          </a:p>
        </p:txBody>
      </p:sp>
      <p:sp>
        <p:nvSpPr>
          <p:cNvPr id="659483" name="Text Box 27"/>
          <p:cNvSpPr txBox="1">
            <a:spLocks noChangeArrowheads="1"/>
          </p:cNvSpPr>
          <p:nvPr/>
        </p:nvSpPr>
        <p:spPr bwMode="auto">
          <a:xfrm>
            <a:off x="684213" y="5949950"/>
            <a:ext cx="706437" cy="4667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SC</a:t>
            </a:r>
          </a:p>
        </p:txBody>
      </p:sp>
      <p:sp>
        <p:nvSpPr>
          <p:cNvPr id="659484" name="Text Box 28"/>
          <p:cNvSpPr txBox="1">
            <a:spLocks noChangeArrowheads="1"/>
          </p:cNvSpPr>
          <p:nvPr/>
        </p:nvSpPr>
        <p:spPr bwMode="auto">
          <a:xfrm>
            <a:off x="3124200" y="6140450"/>
            <a:ext cx="251460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000" b="1">
                <a:solidFill>
                  <a:schemeClr val="bg2"/>
                </a:solidFill>
              </a:rPr>
              <a:t> </a:t>
            </a:r>
            <a:r>
              <a:rPr kumimoji="0" lang="en-US" altLang="zh-CN" b="1">
                <a:solidFill>
                  <a:schemeClr val="bg2"/>
                </a:solidFill>
              </a:rPr>
              <a:t>TEACHER =</a:t>
            </a:r>
            <a:r>
              <a:rPr kumimoji="0" lang="en-US" altLang="zh-CN" b="1">
                <a:solidFill>
                  <a:schemeClr val="bg2"/>
                </a:solidFill>
                <a:latin typeface="Times New Roman"/>
              </a:rPr>
              <a:t>‘</a:t>
            </a:r>
            <a:r>
              <a:rPr kumimoji="0" lang="en-US" altLang="zh-CN" b="1">
                <a:solidFill>
                  <a:schemeClr val="bg2"/>
                </a:solidFill>
              </a:rPr>
              <a:t>LIU</a:t>
            </a:r>
            <a:r>
              <a:rPr kumimoji="0" lang="en-US" altLang="zh-CN" b="1">
                <a:solidFill>
                  <a:schemeClr val="bg2"/>
                </a:solidFill>
                <a:latin typeface="Times New Roman"/>
              </a:rPr>
              <a:t>’</a:t>
            </a:r>
            <a:endParaRPr kumimoji="0" lang="en-US" altLang="zh-CN" b="1">
              <a:solidFill>
                <a:schemeClr val="bg2"/>
              </a:solidFill>
            </a:endParaRPr>
          </a:p>
        </p:txBody>
      </p:sp>
      <p:sp>
        <p:nvSpPr>
          <p:cNvPr id="659485" name="Text Box 29"/>
          <p:cNvSpPr txBox="1">
            <a:spLocks noChangeArrowheads="1"/>
          </p:cNvSpPr>
          <p:nvPr/>
        </p:nvSpPr>
        <p:spPr bwMode="auto">
          <a:xfrm>
            <a:off x="2967038" y="5645150"/>
            <a:ext cx="708025" cy="4540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σ</a:t>
            </a:r>
          </a:p>
        </p:txBody>
      </p:sp>
      <p:sp>
        <p:nvSpPr>
          <p:cNvPr id="659486" name="Text Box 30"/>
          <p:cNvSpPr txBox="1">
            <a:spLocks noChangeArrowheads="1"/>
          </p:cNvSpPr>
          <p:nvPr/>
        </p:nvSpPr>
        <p:spPr bwMode="auto">
          <a:xfrm>
            <a:off x="2967038" y="4962525"/>
            <a:ext cx="1008062" cy="4556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π</a:t>
            </a:r>
          </a:p>
        </p:txBody>
      </p:sp>
      <p:sp>
        <p:nvSpPr>
          <p:cNvPr id="659487" name="Text Box 31"/>
          <p:cNvSpPr txBox="1">
            <a:spLocks noChangeArrowheads="1"/>
          </p:cNvSpPr>
          <p:nvPr/>
        </p:nvSpPr>
        <p:spPr bwMode="auto">
          <a:xfrm>
            <a:off x="2967038" y="6440488"/>
            <a:ext cx="1374775" cy="3413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rPr>
              <a:t>C</a:t>
            </a:r>
          </a:p>
        </p:txBody>
      </p:sp>
      <p:sp>
        <p:nvSpPr>
          <p:cNvPr id="659489" name="Line 33"/>
          <p:cNvSpPr>
            <a:spLocks noChangeShapeType="1"/>
          </p:cNvSpPr>
          <p:nvPr/>
        </p:nvSpPr>
        <p:spPr bwMode="auto">
          <a:xfrm>
            <a:off x="1911350" y="3262313"/>
            <a:ext cx="0" cy="3413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90" name="Line 34"/>
          <p:cNvSpPr>
            <a:spLocks noChangeShapeType="1"/>
          </p:cNvSpPr>
          <p:nvPr/>
        </p:nvSpPr>
        <p:spPr bwMode="auto">
          <a:xfrm>
            <a:off x="1911350" y="4010025"/>
            <a:ext cx="0" cy="4540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91" name="Line 35"/>
          <p:cNvSpPr>
            <a:spLocks noChangeShapeType="1"/>
          </p:cNvSpPr>
          <p:nvPr/>
        </p:nvSpPr>
        <p:spPr bwMode="auto">
          <a:xfrm>
            <a:off x="2282825" y="4768850"/>
            <a:ext cx="823913" cy="3397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92" name="Line 36"/>
          <p:cNvSpPr>
            <a:spLocks noChangeShapeType="1"/>
          </p:cNvSpPr>
          <p:nvPr/>
        </p:nvSpPr>
        <p:spPr bwMode="auto">
          <a:xfrm>
            <a:off x="3128963" y="6143625"/>
            <a:ext cx="0" cy="3413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93" name="Line 37"/>
          <p:cNvSpPr>
            <a:spLocks noChangeShapeType="1"/>
          </p:cNvSpPr>
          <p:nvPr/>
        </p:nvSpPr>
        <p:spPr bwMode="auto">
          <a:xfrm flipH="1">
            <a:off x="812800" y="4749800"/>
            <a:ext cx="687388" cy="2476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94" name="Line 38"/>
          <p:cNvSpPr>
            <a:spLocks noChangeShapeType="1"/>
          </p:cNvSpPr>
          <p:nvPr/>
        </p:nvSpPr>
        <p:spPr bwMode="auto">
          <a:xfrm>
            <a:off x="3128963" y="5380038"/>
            <a:ext cx="0" cy="3413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499" name="Text Box 43"/>
          <p:cNvSpPr txBox="1">
            <a:spLocks noChangeArrowheads="1"/>
          </p:cNvSpPr>
          <p:nvPr/>
        </p:nvSpPr>
        <p:spPr bwMode="auto">
          <a:xfrm>
            <a:off x="3200400" y="5157788"/>
            <a:ext cx="251460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rPr>
              <a:t> </a:t>
            </a:r>
            <a:r>
              <a:rPr kumimoji="0" lang="en-US" altLang="zh-CN" sz="2400" b="1" baseline="-10000">
                <a:solidFill>
                  <a:schemeClr val="bg2"/>
                </a:solidFill>
              </a:rPr>
              <a:t>C.CNO</a:t>
            </a:r>
          </a:p>
        </p:txBody>
      </p:sp>
      <p:sp>
        <p:nvSpPr>
          <p:cNvPr id="659506" name="Freeform 50"/>
          <p:cNvSpPr>
            <a:spLocks/>
          </p:cNvSpPr>
          <p:nvPr/>
        </p:nvSpPr>
        <p:spPr bwMode="auto">
          <a:xfrm>
            <a:off x="2857500" y="0"/>
            <a:ext cx="5875338" cy="5353050"/>
          </a:xfrm>
          <a:custGeom>
            <a:avLst/>
            <a:gdLst>
              <a:gd name="T0" fmla="*/ 1908 w 3701"/>
              <a:gd name="T1" fmla="*/ 96 h 3372"/>
              <a:gd name="T2" fmla="*/ 1128 w 3701"/>
              <a:gd name="T3" fmla="*/ 0 h 3372"/>
              <a:gd name="T4" fmla="*/ 684 w 3701"/>
              <a:gd name="T5" fmla="*/ 12 h 3372"/>
              <a:gd name="T6" fmla="*/ 468 w 3701"/>
              <a:gd name="T7" fmla="*/ 60 h 3372"/>
              <a:gd name="T8" fmla="*/ 120 w 3701"/>
              <a:gd name="T9" fmla="*/ 192 h 3372"/>
              <a:gd name="T10" fmla="*/ 48 w 3701"/>
              <a:gd name="T11" fmla="*/ 300 h 3372"/>
              <a:gd name="T12" fmla="*/ 0 w 3701"/>
              <a:gd name="T13" fmla="*/ 456 h 3372"/>
              <a:gd name="T14" fmla="*/ 12 w 3701"/>
              <a:gd name="T15" fmla="*/ 792 h 3372"/>
              <a:gd name="T16" fmla="*/ 84 w 3701"/>
              <a:gd name="T17" fmla="*/ 1032 h 3372"/>
              <a:gd name="T18" fmla="*/ 204 w 3701"/>
              <a:gd name="T19" fmla="*/ 1452 h 3372"/>
              <a:gd name="T20" fmla="*/ 228 w 3701"/>
              <a:gd name="T21" fmla="*/ 1488 h 3372"/>
              <a:gd name="T22" fmla="*/ 336 w 3701"/>
              <a:gd name="T23" fmla="*/ 1704 h 3372"/>
              <a:gd name="T24" fmla="*/ 384 w 3701"/>
              <a:gd name="T25" fmla="*/ 1812 h 3372"/>
              <a:gd name="T26" fmla="*/ 468 w 3701"/>
              <a:gd name="T27" fmla="*/ 1956 h 3372"/>
              <a:gd name="T28" fmla="*/ 552 w 3701"/>
              <a:gd name="T29" fmla="*/ 2136 h 3372"/>
              <a:gd name="T30" fmla="*/ 660 w 3701"/>
              <a:gd name="T31" fmla="*/ 2316 h 3372"/>
              <a:gd name="T32" fmla="*/ 876 w 3701"/>
              <a:gd name="T33" fmla="*/ 2760 h 3372"/>
              <a:gd name="T34" fmla="*/ 912 w 3701"/>
              <a:gd name="T35" fmla="*/ 2844 h 3372"/>
              <a:gd name="T36" fmla="*/ 1068 w 3701"/>
              <a:gd name="T37" fmla="*/ 3024 h 3372"/>
              <a:gd name="T38" fmla="*/ 1356 w 3701"/>
              <a:gd name="T39" fmla="*/ 3180 h 3372"/>
              <a:gd name="T40" fmla="*/ 1620 w 3701"/>
              <a:gd name="T41" fmla="*/ 3300 h 3372"/>
              <a:gd name="T42" fmla="*/ 2196 w 3701"/>
              <a:gd name="T43" fmla="*/ 3324 h 3372"/>
              <a:gd name="T44" fmla="*/ 2448 w 3701"/>
              <a:gd name="T45" fmla="*/ 3372 h 3372"/>
              <a:gd name="T46" fmla="*/ 2784 w 3701"/>
              <a:gd name="T47" fmla="*/ 3300 h 3372"/>
              <a:gd name="T48" fmla="*/ 2892 w 3701"/>
              <a:gd name="T49" fmla="*/ 3252 h 3372"/>
              <a:gd name="T50" fmla="*/ 3000 w 3701"/>
              <a:gd name="T51" fmla="*/ 3192 h 3372"/>
              <a:gd name="T52" fmla="*/ 3072 w 3701"/>
              <a:gd name="T53" fmla="*/ 3168 h 3372"/>
              <a:gd name="T54" fmla="*/ 3216 w 3701"/>
              <a:gd name="T55" fmla="*/ 3096 h 3372"/>
              <a:gd name="T56" fmla="*/ 3468 w 3701"/>
              <a:gd name="T57" fmla="*/ 2904 h 3372"/>
              <a:gd name="T58" fmla="*/ 3648 w 3701"/>
              <a:gd name="T59" fmla="*/ 2616 h 3372"/>
              <a:gd name="T60" fmla="*/ 3660 w 3701"/>
              <a:gd name="T61" fmla="*/ 2568 h 3372"/>
              <a:gd name="T62" fmla="*/ 3684 w 3701"/>
              <a:gd name="T63" fmla="*/ 2496 h 3372"/>
              <a:gd name="T64" fmla="*/ 3672 w 3701"/>
              <a:gd name="T65" fmla="*/ 2052 h 3372"/>
              <a:gd name="T66" fmla="*/ 3540 w 3701"/>
              <a:gd name="T67" fmla="*/ 1656 h 3372"/>
              <a:gd name="T68" fmla="*/ 3516 w 3701"/>
              <a:gd name="T69" fmla="*/ 1620 h 3372"/>
              <a:gd name="T70" fmla="*/ 3492 w 3701"/>
              <a:gd name="T71" fmla="*/ 1548 h 3372"/>
              <a:gd name="T72" fmla="*/ 3480 w 3701"/>
              <a:gd name="T73" fmla="*/ 1500 h 3372"/>
              <a:gd name="T74" fmla="*/ 3456 w 3701"/>
              <a:gd name="T75" fmla="*/ 1464 h 3372"/>
              <a:gd name="T76" fmla="*/ 3408 w 3701"/>
              <a:gd name="T77" fmla="*/ 1320 h 3372"/>
              <a:gd name="T78" fmla="*/ 3372 w 3701"/>
              <a:gd name="T79" fmla="*/ 1248 h 3372"/>
              <a:gd name="T80" fmla="*/ 3336 w 3701"/>
              <a:gd name="T81" fmla="*/ 1128 h 3372"/>
              <a:gd name="T82" fmla="*/ 3240 w 3701"/>
              <a:gd name="T83" fmla="*/ 984 h 3372"/>
              <a:gd name="T84" fmla="*/ 3108 w 3701"/>
              <a:gd name="T85" fmla="*/ 804 h 3372"/>
              <a:gd name="T86" fmla="*/ 2988 w 3701"/>
              <a:gd name="T87" fmla="*/ 636 h 3372"/>
              <a:gd name="T88" fmla="*/ 2892 w 3701"/>
              <a:gd name="T89" fmla="*/ 540 h 3372"/>
              <a:gd name="T90" fmla="*/ 2832 w 3701"/>
              <a:gd name="T91" fmla="*/ 480 h 3372"/>
              <a:gd name="T92" fmla="*/ 2808 w 3701"/>
              <a:gd name="T93" fmla="*/ 444 h 3372"/>
              <a:gd name="T94" fmla="*/ 2664 w 3701"/>
              <a:gd name="T95" fmla="*/ 336 h 3372"/>
              <a:gd name="T96" fmla="*/ 2136 w 3701"/>
              <a:gd name="T97" fmla="*/ 96 h 3372"/>
              <a:gd name="T98" fmla="*/ 1908 w 3701"/>
              <a:gd name="T99" fmla="*/ 96 h 3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01" h="3372">
                <a:moveTo>
                  <a:pt x="1908" y="96"/>
                </a:moveTo>
                <a:cubicBezTo>
                  <a:pt x="1654" y="45"/>
                  <a:pt x="1387" y="20"/>
                  <a:pt x="1128" y="0"/>
                </a:cubicBezTo>
                <a:cubicBezTo>
                  <a:pt x="980" y="4"/>
                  <a:pt x="832" y="5"/>
                  <a:pt x="684" y="12"/>
                </a:cubicBezTo>
                <a:cubicBezTo>
                  <a:pt x="609" y="15"/>
                  <a:pt x="539" y="41"/>
                  <a:pt x="468" y="60"/>
                </a:cubicBezTo>
                <a:cubicBezTo>
                  <a:pt x="346" y="93"/>
                  <a:pt x="225" y="122"/>
                  <a:pt x="120" y="192"/>
                </a:cubicBezTo>
                <a:cubicBezTo>
                  <a:pt x="96" y="228"/>
                  <a:pt x="72" y="264"/>
                  <a:pt x="48" y="300"/>
                </a:cubicBezTo>
                <a:cubicBezTo>
                  <a:pt x="24" y="336"/>
                  <a:pt x="11" y="411"/>
                  <a:pt x="0" y="456"/>
                </a:cubicBezTo>
                <a:cubicBezTo>
                  <a:pt x="4" y="568"/>
                  <a:pt x="5" y="680"/>
                  <a:pt x="12" y="792"/>
                </a:cubicBezTo>
                <a:cubicBezTo>
                  <a:pt x="17" y="872"/>
                  <a:pt x="59" y="956"/>
                  <a:pt x="84" y="1032"/>
                </a:cubicBezTo>
                <a:cubicBezTo>
                  <a:pt x="130" y="1170"/>
                  <a:pt x="158" y="1314"/>
                  <a:pt x="204" y="1452"/>
                </a:cubicBezTo>
                <a:cubicBezTo>
                  <a:pt x="209" y="1466"/>
                  <a:pt x="222" y="1475"/>
                  <a:pt x="228" y="1488"/>
                </a:cubicBezTo>
                <a:cubicBezTo>
                  <a:pt x="264" y="1560"/>
                  <a:pt x="300" y="1632"/>
                  <a:pt x="336" y="1704"/>
                </a:cubicBezTo>
                <a:cubicBezTo>
                  <a:pt x="353" y="1739"/>
                  <a:pt x="365" y="1778"/>
                  <a:pt x="384" y="1812"/>
                </a:cubicBezTo>
                <a:cubicBezTo>
                  <a:pt x="412" y="1863"/>
                  <a:pt x="442" y="1905"/>
                  <a:pt x="468" y="1956"/>
                </a:cubicBezTo>
                <a:cubicBezTo>
                  <a:pt x="497" y="2015"/>
                  <a:pt x="520" y="2079"/>
                  <a:pt x="552" y="2136"/>
                </a:cubicBezTo>
                <a:cubicBezTo>
                  <a:pt x="570" y="2169"/>
                  <a:pt x="650" y="2287"/>
                  <a:pt x="660" y="2316"/>
                </a:cubicBezTo>
                <a:cubicBezTo>
                  <a:pt x="713" y="2475"/>
                  <a:pt x="783" y="2621"/>
                  <a:pt x="876" y="2760"/>
                </a:cubicBezTo>
                <a:cubicBezTo>
                  <a:pt x="893" y="2785"/>
                  <a:pt x="896" y="2818"/>
                  <a:pt x="912" y="2844"/>
                </a:cubicBezTo>
                <a:cubicBezTo>
                  <a:pt x="957" y="2916"/>
                  <a:pt x="1002" y="2973"/>
                  <a:pt x="1068" y="3024"/>
                </a:cubicBezTo>
                <a:cubicBezTo>
                  <a:pt x="1156" y="3092"/>
                  <a:pt x="1261" y="3126"/>
                  <a:pt x="1356" y="3180"/>
                </a:cubicBezTo>
                <a:cubicBezTo>
                  <a:pt x="1435" y="3225"/>
                  <a:pt x="1528" y="3285"/>
                  <a:pt x="1620" y="3300"/>
                </a:cubicBezTo>
                <a:cubicBezTo>
                  <a:pt x="1800" y="3330"/>
                  <a:pt x="2056" y="3320"/>
                  <a:pt x="2196" y="3324"/>
                </a:cubicBezTo>
                <a:cubicBezTo>
                  <a:pt x="2280" y="3345"/>
                  <a:pt x="2362" y="3358"/>
                  <a:pt x="2448" y="3372"/>
                </a:cubicBezTo>
                <a:cubicBezTo>
                  <a:pt x="2529" y="3362"/>
                  <a:pt x="2717" y="3344"/>
                  <a:pt x="2784" y="3300"/>
                </a:cubicBezTo>
                <a:cubicBezTo>
                  <a:pt x="2817" y="3278"/>
                  <a:pt x="2859" y="3274"/>
                  <a:pt x="2892" y="3252"/>
                </a:cubicBezTo>
                <a:cubicBezTo>
                  <a:pt x="2925" y="3230"/>
                  <a:pt x="2964" y="3208"/>
                  <a:pt x="3000" y="3192"/>
                </a:cubicBezTo>
                <a:cubicBezTo>
                  <a:pt x="3023" y="3182"/>
                  <a:pt x="3051" y="3182"/>
                  <a:pt x="3072" y="3168"/>
                </a:cubicBezTo>
                <a:cubicBezTo>
                  <a:pt x="3118" y="3138"/>
                  <a:pt x="3169" y="3122"/>
                  <a:pt x="3216" y="3096"/>
                </a:cubicBezTo>
                <a:cubicBezTo>
                  <a:pt x="3310" y="3044"/>
                  <a:pt x="3393" y="2979"/>
                  <a:pt x="3468" y="2904"/>
                </a:cubicBezTo>
                <a:cubicBezTo>
                  <a:pt x="3557" y="2815"/>
                  <a:pt x="3583" y="2714"/>
                  <a:pt x="3648" y="2616"/>
                </a:cubicBezTo>
                <a:cubicBezTo>
                  <a:pt x="3652" y="2600"/>
                  <a:pt x="3655" y="2584"/>
                  <a:pt x="3660" y="2568"/>
                </a:cubicBezTo>
                <a:cubicBezTo>
                  <a:pt x="3667" y="2544"/>
                  <a:pt x="3684" y="2496"/>
                  <a:pt x="3684" y="2496"/>
                </a:cubicBezTo>
                <a:cubicBezTo>
                  <a:pt x="3699" y="2348"/>
                  <a:pt x="3701" y="2199"/>
                  <a:pt x="3672" y="2052"/>
                </a:cubicBezTo>
                <a:cubicBezTo>
                  <a:pt x="3644" y="1912"/>
                  <a:pt x="3584" y="1789"/>
                  <a:pt x="3540" y="1656"/>
                </a:cubicBezTo>
                <a:cubicBezTo>
                  <a:pt x="3535" y="1642"/>
                  <a:pt x="3522" y="1633"/>
                  <a:pt x="3516" y="1620"/>
                </a:cubicBezTo>
                <a:cubicBezTo>
                  <a:pt x="3506" y="1597"/>
                  <a:pt x="3498" y="1573"/>
                  <a:pt x="3492" y="1548"/>
                </a:cubicBezTo>
                <a:cubicBezTo>
                  <a:pt x="3488" y="1532"/>
                  <a:pt x="3486" y="1515"/>
                  <a:pt x="3480" y="1500"/>
                </a:cubicBezTo>
                <a:cubicBezTo>
                  <a:pt x="3474" y="1487"/>
                  <a:pt x="3462" y="1477"/>
                  <a:pt x="3456" y="1464"/>
                </a:cubicBezTo>
                <a:cubicBezTo>
                  <a:pt x="3439" y="1426"/>
                  <a:pt x="3432" y="1356"/>
                  <a:pt x="3408" y="1320"/>
                </a:cubicBezTo>
                <a:cubicBezTo>
                  <a:pt x="3382" y="1281"/>
                  <a:pt x="3384" y="1291"/>
                  <a:pt x="3372" y="1248"/>
                </a:cubicBezTo>
                <a:cubicBezTo>
                  <a:pt x="3364" y="1219"/>
                  <a:pt x="3350" y="1149"/>
                  <a:pt x="3336" y="1128"/>
                </a:cubicBezTo>
                <a:cubicBezTo>
                  <a:pt x="3304" y="1080"/>
                  <a:pt x="3272" y="1032"/>
                  <a:pt x="3240" y="984"/>
                </a:cubicBezTo>
                <a:cubicBezTo>
                  <a:pt x="3198" y="921"/>
                  <a:pt x="3154" y="863"/>
                  <a:pt x="3108" y="804"/>
                </a:cubicBezTo>
                <a:cubicBezTo>
                  <a:pt x="3062" y="745"/>
                  <a:pt x="3050" y="678"/>
                  <a:pt x="2988" y="636"/>
                </a:cubicBezTo>
                <a:cubicBezTo>
                  <a:pt x="2960" y="595"/>
                  <a:pt x="2933" y="568"/>
                  <a:pt x="2892" y="540"/>
                </a:cubicBezTo>
                <a:cubicBezTo>
                  <a:pt x="2828" y="444"/>
                  <a:pt x="2912" y="560"/>
                  <a:pt x="2832" y="480"/>
                </a:cubicBezTo>
                <a:cubicBezTo>
                  <a:pt x="2822" y="470"/>
                  <a:pt x="2818" y="454"/>
                  <a:pt x="2808" y="444"/>
                </a:cubicBezTo>
                <a:cubicBezTo>
                  <a:pt x="2768" y="404"/>
                  <a:pt x="2710" y="367"/>
                  <a:pt x="2664" y="336"/>
                </a:cubicBezTo>
                <a:cubicBezTo>
                  <a:pt x="2500" y="226"/>
                  <a:pt x="2332" y="135"/>
                  <a:pt x="2136" y="96"/>
                </a:cubicBezTo>
                <a:cubicBezTo>
                  <a:pt x="1904" y="108"/>
                  <a:pt x="1908" y="184"/>
                  <a:pt x="1908" y="96"/>
                </a:cubicBezTo>
                <a:close/>
              </a:path>
            </a:pathLst>
          </a:custGeom>
          <a:noFill/>
          <a:ln w="9525" cap="flat" cmpd="sng">
            <a:solidFill>
              <a:srgbClr val="660033"/>
            </a:solidFill>
            <a:prstDash val="solid"/>
            <a:round/>
            <a:headEnd/>
            <a:tailEnd/>
          </a:ln>
          <a:effectLst/>
          <a:extLst>
            <a:ext uri="{909E8E84-426E-40DD-AFC4-6F175D3DCCD1}">
              <a14:hiddenFill xmlns:a14="http://schemas.microsoft.com/office/drawing/2010/main">
                <a:solidFill>
                  <a:srgbClr val="66003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59507" name="Freeform 51"/>
          <p:cNvSpPr>
            <a:spLocks/>
          </p:cNvSpPr>
          <p:nvPr/>
        </p:nvSpPr>
        <p:spPr bwMode="auto">
          <a:xfrm>
            <a:off x="38100" y="2173288"/>
            <a:ext cx="5314950" cy="4684712"/>
          </a:xfrm>
          <a:custGeom>
            <a:avLst/>
            <a:gdLst>
              <a:gd name="T0" fmla="*/ 2388 w 3348"/>
              <a:gd name="T1" fmla="*/ 1283 h 2951"/>
              <a:gd name="T2" fmla="*/ 2280 w 3348"/>
              <a:gd name="T3" fmla="*/ 1031 h 2951"/>
              <a:gd name="T4" fmla="*/ 2100 w 3348"/>
              <a:gd name="T5" fmla="*/ 827 h 2951"/>
              <a:gd name="T6" fmla="*/ 1944 w 3348"/>
              <a:gd name="T7" fmla="*/ 647 h 2951"/>
              <a:gd name="T8" fmla="*/ 1860 w 3348"/>
              <a:gd name="T9" fmla="*/ 551 h 2951"/>
              <a:gd name="T10" fmla="*/ 1812 w 3348"/>
              <a:gd name="T11" fmla="*/ 479 h 2951"/>
              <a:gd name="T12" fmla="*/ 1776 w 3348"/>
              <a:gd name="T13" fmla="*/ 455 h 2951"/>
              <a:gd name="T14" fmla="*/ 1740 w 3348"/>
              <a:gd name="T15" fmla="*/ 419 h 2951"/>
              <a:gd name="T16" fmla="*/ 1680 w 3348"/>
              <a:gd name="T17" fmla="*/ 359 h 2951"/>
              <a:gd name="T18" fmla="*/ 1560 w 3348"/>
              <a:gd name="T19" fmla="*/ 215 h 2951"/>
              <a:gd name="T20" fmla="*/ 1536 w 3348"/>
              <a:gd name="T21" fmla="*/ 179 h 2951"/>
              <a:gd name="T22" fmla="*/ 1200 w 3348"/>
              <a:gd name="T23" fmla="*/ 23 h 2951"/>
              <a:gd name="T24" fmla="*/ 984 w 3348"/>
              <a:gd name="T25" fmla="*/ 11 h 2951"/>
              <a:gd name="T26" fmla="*/ 864 w 3348"/>
              <a:gd name="T27" fmla="*/ 23 h 2951"/>
              <a:gd name="T28" fmla="*/ 684 w 3348"/>
              <a:gd name="T29" fmla="*/ 119 h 2951"/>
              <a:gd name="T30" fmla="*/ 576 w 3348"/>
              <a:gd name="T31" fmla="*/ 191 h 2951"/>
              <a:gd name="T32" fmla="*/ 540 w 3348"/>
              <a:gd name="T33" fmla="*/ 215 h 2951"/>
              <a:gd name="T34" fmla="*/ 420 w 3348"/>
              <a:gd name="T35" fmla="*/ 347 h 2951"/>
              <a:gd name="T36" fmla="*/ 372 w 3348"/>
              <a:gd name="T37" fmla="*/ 419 h 2951"/>
              <a:gd name="T38" fmla="*/ 348 w 3348"/>
              <a:gd name="T39" fmla="*/ 455 h 2951"/>
              <a:gd name="T40" fmla="*/ 264 w 3348"/>
              <a:gd name="T41" fmla="*/ 731 h 2951"/>
              <a:gd name="T42" fmla="*/ 192 w 3348"/>
              <a:gd name="T43" fmla="*/ 995 h 2951"/>
              <a:gd name="T44" fmla="*/ 96 w 3348"/>
              <a:gd name="T45" fmla="*/ 1247 h 2951"/>
              <a:gd name="T46" fmla="*/ 48 w 3348"/>
              <a:gd name="T47" fmla="*/ 1415 h 2951"/>
              <a:gd name="T48" fmla="*/ 12 w 3348"/>
              <a:gd name="T49" fmla="*/ 1487 h 2951"/>
              <a:gd name="T50" fmla="*/ 0 w 3348"/>
              <a:gd name="T51" fmla="*/ 1679 h 2951"/>
              <a:gd name="T52" fmla="*/ 108 w 3348"/>
              <a:gd name="T53" fmla="*/ 2171 h 2951"/>
              <a:gd name="T54" fmla="*/ 156 w 3348"/>
              <a:gd name="T55" fmla="*/ 2243 h 2951"/>
              <a:gd name="T56" fmla="*/ 168 w 3348"/>
              <a:gd name="T57" fmla="*/ 2279 h 2951"/>
              <a:gd name="T58" fmla="*/ 372 w 3348"/>
              <a:gd name="T59" fmla="*/ 2471 h 2951"/>
              <a:gd name="T60" fmla="*/ 480 w 3348"/>
              <a:gd name="T61" fmla="*/ 2579 h 2951"/>
              <a:gd name="T62" fmla="*/ 672 w 3348"/>
              <a:gd name="T63" fmla="*/ 2711 h 2951"/>
              <a:gd name="T64" fmla="*/ 780 w 3348"/>
              <a:gd name="T65" fmla="*/ 2747 h 2951"/>
              <a:gd name="T66" fmla="*/ 1080 w 3348"/>
              <a:gd name="T67" fmla="*/ 2807 h 2951"/>
              <a:gd name="T68" fmla="*/ 1572 w 3348"/>
              <a:gd name="T69" fmla="*/ 2843 h 2951"/>
              <a:gd name="T70" fmla="*/ 1740 w 3348"/>
              <a:gd name="T71" fmla="*/ 2915 h 2951"/>
              <a:gd name="T72" fmla="*/ 1812 w 3348"/>
              <a:gd name="T73" fmla="*/ 2939 h 2951"/>
              <a:gd name="T74" fmla="*/ 1848 w 3348"/>
              <a:gd name="T75" fmla="*/ 2951 h 2951"/>
              <a:gd name="T76" fmla="*/ 2340 w 3348"/>
              <a:gd name="T77" fmla="*/ 2879 h 2951"/>
              <a:gd name="T78" fmla="*/ 2760 w 3348"/>
              <a:gd name="T79" fmla="*/ 2807 h 2951"/>
              <a:gd name="T80" fmla="*/ 2928 w 3348"/>
              <a:gd name="T81" fmla="*/ 2843 h 2951"/>
              <a:gd name="T82" fmla="*/ 3180 w 3348"/>
              <a:gd name="T83" fmla="*/ 2771 h 2951"/>
              <a:gd name="T84" fmla="*/ 3312 w 3348"/>
              <a:gd name="T85" fmla="*/ 2591 h 2951"/>
              <a:gd name="T86" fmla="*/ 3168 w 3348"/>
              <a:gd name="T87" fmla="*/ 2315 h 2951"/>
              <a:gd name="T88" fmla="*/ 2952 w 3348"/>
              <a:gd name="T89" fmla="*/ 2135 h 2951"/>
              <a:gd name="T90" fmla="*/ 2808 w 3348"/>
              <a:gd name="T91" fmla="*/ 1991 h 2951"/>
              <a:gd name="T92" fmla="*/ 2784 w 3348"/>
              <a:gd name="T93" fmla="*/ 1955 h 2951"/>
              <a:gd name="T94" fmla="*/ 2712 w 3348"/>
              <a:gd name="T95" fmla="*/ 1907 h 2951"/>
              <a:gd name="T96" fmla="*/ 2676 w 3348"/>
              <a:gd name="T97" fmla="*/ 1871 h 2951"/>
              <a:gd name="T98" fmla="*/ 2604 w 3348"/>
              <a:gd name="T99" fmla="*/ 1823 h 2951"/>
              <a:gd name="T100" fmla="*/ 2472 w 3348"/>
              <a:gd name="T101" fmla="*/ 1643 h 2951"/>
              <a:gd name="T102" fmla="*/ 2424 w 3348"/>
              <a:gd name="T103" fmla="*/ 1499 h 2951"/>
              <a:gd name="T104" fmla="*/ 2400 w 3348"/>
              <a:gd name="T105" fmla="*/ 1463 h 2951"/>
              <a:gd name="T106" fmla="*/ 2376 w 3348"/>
              <a:gd name="T107" fmla="*/ 1391 h 2951"/>
              <a:gd name="T108" fmla="*/ 2388 w 3348"/>
              <a:gd name="T109" fmla="*/ 1283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48" h="2951">
                <a:moveTo>
                  <a:pt x="2388" y="1283"/>
                </a:moveTo>
                <a:cubicBezTo>
                  <a:pt x="2377" y="1176"/>
                  <a:pt x="2374" y="1094"/>
                  <a:pt x="2280" y="1031"/>
                </a:cubicBezTo>
                <a:cubicBezTo>
                  <a:pt x="2251" y="944"/>
                  <a:pt x="2175" y="877"/>
                  <a:pt x="2100" y="827"/>
                </a:cubicBezTo>
                <a:cubicBezTo>
                  <a:pt x="2056" y="761"/>
                  <a:pt x="1993" y="710"/>
                  <a:pt x="1944" y="647"/>
                </a:cubicBezTo>
                <a:cubicBezTo>
                  <a:pt x="1869" y="550"/>
                  <a:pt x="1930" y="597"/>
                  <a:pt x="1860" y="551"/>
                </a:cubicBezTo>
                <a:cubicBezTo>
                  <a:pt x="1844" y="527"/>
                  <a:pt x="1828" y="503"/>
                  <a:pt x="1812" y="479"/>
                </a:cubicBezTo>
                <a:cubicBezTo>
                  <a:pt x="1804" y="467"/>
                  <a:pt x="1787" y="464"/>
                  <a:pt x="1776" y="455"/>
                </a:cubicBezTo>
                <a:cubicBezTo>
                  <a:pt x="1763" y="444"/>
                  <a:pt x="1751" y="432"/>
                  <a:pt x="1740" y="419"/>
                </a:cubicBezTo>
                <a:cubicBezTo>
                  <a:pt x="1690" y="359"/>
                  <a:pt x="1746" y="403"/>
                  <a:pt x="1680" y="359"/>
                </a:cubicBezTo>
                <a:cubicBezTo>
                  <a:pt x="1613" y="259"/>
                  <a:pt x="1652" y="307"/>
                  <a:pt x="1560" y="215"/>
                </a:cubicBezTo>
                <a:cubicBezTo>
                  <a:pt x="1550" y="205"/>
                  <a:pt x="1547" y="188"/>
                  <a:pt x="1536" y="179"/>
                </a:cubicBezTo>
                <a:cubicBezTo>
                  <a:pt x="1456" y="109"/>
                  <a:pt x="1298" y="56"/>
                  <a:pt x="1200" y="23"/>
                </a:cubicBezTo>
                <a:cubicBezTo>
                  <a:pt x="1132" y="0"/>
                  <a:pt x="1056" y="15"/>
                  <a:pt x="984" y="11"/>
                </a:cubicBezTo>
                <a:cubicBezTo>
                  <a:pt x="944" y="15"/>
                  <a:pt x="904" y="16"/>
                  <a:pt x="864" y="23"/>
                </a:cubicBezTo>
                <a:cubicBezTo>
                  <a:pt x="792" y="36"/>
                  <a:pt x="743" y="80"/>
                  <a:pt x="684" y="119"/>
                </a:cubicBezTo>
                <a:cubicBezTo>
                  <a:pt x="648" y="143"/>
                  <a:pt x="612" y="167"/>
                  <a:pt x="576" y="191"/>
                </a:cubicBezTo>
                <a:cubicBezTo>
                  <a:pt x="564" y="199"/>
                  <a:pt x="540" y="215"/>
                  <a:pt x="540" y="215"/>
                </a:cubicBezTo>
                <a:cubicBezTo>
                  <a:pt x="507" y="265"/>
                  <a:pt x="458" y="299"/>
                  <a:pt x="420" y="347"/>
                </a:cubicBezTo>
                <a:cubicBezTo>
                  <a:pt x="402" y="370"/>
                  <a:pt x="388" y="395"/>
                  <a:pt x="372" y="419"/>
                </a:cubicBezTo>
                <a:cubicBezTo>
                  <a:pt x="364" y="431"/>
                  <a:pt x="348" y="455"/>
                  <a:pt x="348" y="455"/>
                </a:cubicBezTo>
                <a:cubicBezTo>
                  <a:pt x="325" y="548"/>
                  <a:pt x="287" y="638"/>
                  <a:pt x="264" y="731"/>
                </a:cubicBezTo>
                <a:cubicBezTo>
                  <a:pt x="242" y="821"/>
                  <a:pt x="221" y="907"/>
                  <a:pt x="192" y="995"/>
                </a:cubicBezTo>
                <a:cubicBezTo>
                  <a:pt x="164" y="1079"/>
                  <a:pt x="145" y="1173"/>
                  <a:pt x="96" y="1247"/>
                </a:cubicBezTo>
                <a:cubicBezTo>
                  <a:pt x="86" y="1299"/>
                  <a:pt x="78" y="1371"/>
                  <a:pt x="48" y="1415"/>
                </a:cubicBezTo>
                <a:cubicBezTo>
                  <a:pt x="17" y="1462"/>
                  <a:pt x="29" y="1437"/>
                  <a:pt x="12" y="1487"/>
                </a:cubicBezTo>
                <a:cubicBezTo>
                  <a:pt x="8" y="1551"/>
                  <a:pt x="0" y="1615"/>
                  <a:pt x="0" y="1679"/>
                </a:cubicBezTo>
                <a:cubicBezTo>
                  <a:pt x="0" y="1850"/>
                  <a:pt x="55" y="2011"/>
                  <a:pt x="108" y="2171"/>
                </a:cubicBezTo>
                <a:cubicBezTo>
                  <a:pt x="117" y="2198"/>
                  <a:pt x="140" y="2219"/>
                  <a:pt x="156" y="2243"/>
                </a:cubicBezTo>
                <a:cubicBezTo>
                  <a:pt x="163" y="2254"/>
                  <a:pt x="160" y="2269"/>
                  <a:pt x="168" y="2279"/>
                </a:cubicBezTo>
                <a:cubicBezTo>
                  <a:pt x="227" y="2355"/>
                  <a:pt x="302" y="2408"/>
                  <a:pt x="372" y="2471"/>
                </a:cubicBezTo>
                <a:cubicBezTo>
                  <a:pt x="410" y="2505"/>
                  <a:pt x="438" y="2551"/>
                  <a:pt x="480" y="2579"/>
                </a:cubicBezTo>
                <a:cubicBezTo>
                  <a:pt x="545" y="2623"/>
                  <a:pt x="605" y="2669"/>
                  <a:pt x="672" y="2711"/>
                </a:cubicBezTo>
                <a:cubicBezTo>
                  <a:pt x="704" y="2731"/>
                  <a:pt x="744" y="2735"/>
                  <a:pt x="780" y="2747"/>
                </a:cubicBezTo>
                <a:cubicBezTo>
                  <a:pt x="879" y="2780"/>
                  <a:pt x="976" y="2794"/>
                  <a:pt x="1080" y="2807"/>
                </a:cubicBezTo>
                <a:cubicBezTo>
                  <a:pt x="1248" y="2798"/>
                  <a:pt x="1410" y="2794"/>
                  <a:pt x="1572" y="2843"/>
                </a:cubicBezTo>
                <a:cubicBezTo>
                  <a:pt x="1632" y="2861"/>
                  <a:pt x="1685" y="2890"/>
                  <a:pt x="1740" y="2915"/>
                </a:cubicBezTo>
                <a:cubicBezTo>
                  <a:pt x="1763" y="2925"/>
                  <a:pt x="1788" y="2931"/>
                  <a:pt x="1812" y="2939"/>
                </a:cubicBezTo>
                <a:cubicBezTo>
                  <a:pt x="1824" y="2943"/>
                  <a:pt x="1848" y="2951"/>
                  <a:pt x="1848" y="2951"/>
                </a:cubicBezTo>
                <a:cubicBezTo>
                  <a:pt x="2010" y="2910"/>
                  <a:pt x="2173" y="2889"/>
                  <a:pt x="2340" y="2879"/>
                </a:cubicBezTo>
                <a:cubicBezTo>
                  <a:pt x="2479" y="2844"/>
                  <a:pt x="2618" y="2827"/>
                  <a:pt x="2760" y="2807"/>
                </a:cubicBezTo>
                <a:cubicBezTo>
                  <a:pt x="2820" y="2816"/>
                  <a:pt x="2871" y="2824"/>
                  <a:pt x="2928" y="2843"/>
                </a:cubicBezTo>
                <a:cubicBezTo>
                  <a:pt x="3239" y="2824"/>
                  <a:pt x="3038" y="2866"/>
                  <a:pt x="3180" y="2771"/>
                </a:cubicBezTo>
                <a:cubicBezTo>
                  <a:pt x="3222" y="2708"/>
                  <a:pt x="3258" y="2645"/>
                  <a:pt x="3312" y="2591"/>
                </a:cubicBezTo>
                <a:cubicBezTo>
                  <a:pt x="3348" y="2482"/>
                  <a:pt x="3254" y="2373"/>
                  <a:pt x="3168" y="2315"/>
                </a:cubicBezTo>
                <a:cubicBezTo>
                  <a:pt x="3112" y="2231"/>
                  <a:pt x="3025" y="2200"/>
                  <a:pt x="2952" y="2135"/>
                </a:cubicBezTo>
                <a:cubicBezTo>
                  <a:pt x="2902" y="2091"/>
                  <a:pt x="2856" y="2039"/>
                  <a:pt x="2808" y="1991"/>
                </a:cubicBezTo>
                <a:cubicBezTo>
                  <a:pt x="2798" y="1981"/>
                  <a:pt x="2795" y="1964"/>
                  <a:pt x="2784" y="1955"/>
                </a:cubicBezTo>
                <a:cubicBezTo>
                  <a:pt x="2762" y="1936"/>
                  <a:pt x="2736" y="1923"/>
                  <a:pt x="2712" y="1907"/>
                </a:cubicBezTo>
                <a:cubicBezTo>
                  <a:pt x="2698" y="1898"/>
                  <a:pt x="2689" y="1881"/>
                  <a:pt x="2676" y="1871"/>
                </a:cubicBezTo>
                <a:cubicBezTo>
                  <a:pt x="2653" y="1853"/>
                  <a:pt x="2604" y="1823"/>
                  <a:pt x="2604" y="1823"/>
                </a:cubicBezTo>
                <a:cubicBezTo>
                  <a:pt x="2579" y="1747"/>
                  <a:pt x="2498" y="1720"/>
                  <a:pt x="2472" y="1643"/>
                </a:cubicBezTo>
                <a:cubicBezTo>
                  <a:pt x="2456" y="1595"/>
                  <a:pt x="2440" y="1547"/>
                  <a:pt x="2424" y="1499"/>
                </a:cubicBezTo>
                <a:cubicBezTo>
                  <a:pt x="2419" y="1485"/>
                  <a:pt x="2406" y="1476"/>
                  <a:pt x="2400" y="1463"/>
                </a:cubicBezTo>
                <a:cubicBezTo>
                  <a:pt x="2390" y="1440"/>
                  <a:pt x="2384" y="1415"/>
                  <a:pt x="2376" y="1391"/>
                </a:cubicBezTo>
                <a:cubicBezTo>
                  <a:pt x="2365" y="1357"/>
                  <a:pt x="2384" y="1319"/>
                  <a:pt x="2388" y="1283"/>
                </a:cubicBezTo>
                <a:close/>
              </a:path>
            </a:pathLst>
          </a:custGeom>
          <a:noFill/>
          <a:ln w="9525" cap="flat" cmpd="sng">
            <a:solidFill>
              <a:srgbClr val="660033"/>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59511" name="Oval 55"/>
          <p:cNvSpPr>
            <a:spLocks noChangeArrowheads="1"/>
          </p:cNvSpPr>
          <p:nvPr/>
        </p:nvSpPr>
        <p:spPr bwMode="auto">
          <a:xfrm>
            <a:off x="8458200" y="6477000"/>
            <a:ext cx="1371600" cy="76200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59513" name="Text Box 57"/>
          <p:cNvSpPr txBox="1">
            <a:spLocks noChangeArrowheads="1"/>
          </p:cNvSpPr>
          <p:nvPr/>
        </p:nvSpPr>
        <p:spPr bwMode="auto">
          <a:xfrm>
            <a:off x="611188" y="4941888"/>
            <a:ext cx="1008062" cy="4556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a:solidFill>
                  <a:schemeClr val="bg2"/>
                </a:solidFill>
                <a:latin typeface="Times New Roman" pitchFamily="18" charset="0"/>
              </a:rPr>
              <a:t>π</a:t>
            </a:r>
          </a:p>
        </p:txBody>
      </p:sp>
      <p:sp>
        <p:nvSpPr>
          <p:cNvPr id="659514" name="Line 58"/>
          <p:cNvSpPr>
            <a:spLocks noChangeShapeType="1"/>
          </p:cNvSpPr>
          <p:nvPr/>
        </p:nvSpPr>
        <p:spPr bwMode="auto">
          <a:xfrm>
            <a:off x="773113" y="5359400"/>
            <a:ext cx="0" cy="3413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9515" name="Text Box 59"/>
          <p:cNvSpPr txBox="1">
            <a:spLocks noChangeArrowheads="1"/>
          </p:cNvSpPr>
          <p:nvPr/>
        </p:nvSpPr>
        <p:spPr bwMode="auto">
          <a:xfrm>
            <a:off x="844550" y="5281613"/>
            <a:ext cx="251460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pPr>
            <a:r>
              <a:rPr kumimoji="0" lang="en-US" altLang="zh-CN" sz="2400" b="1" baseline="-25000">
                <a:solidFill>
                  <a:schemeClr val="bg2"/>
                </a:solidFill>
              </a:rPr>
              <a:t>SC.CNO</a:t>
            </a:r>
            <a:r>
              <a:rPr kumimoji="0" lang="zh-CN" altLang="en-US" sz="2400" b="1" baseline="-25000">
                <a:solidFill>
                  <a:schemeClr val="bg2"/>
                </a:solidFill>
              </a:rPr>
              <a:t>，</a:t>
            </a:r>
            <a:r>
              <a:rPr kumimoji="0" lang="en-US" altLang="zh-CN" sz="2400" b="1" baseline="-25000">
                <a:solidFill>
                  <a:schemeClr val="bg2"/>
                </a:solidFill>
              </a:rPr>
              <a:t>SC.SNO</a:t>
            </a:r>
          </a:p>
        </p:txBody>
      </p:sp>
      <p:sp>
        <p:nvSpPr>
          <p:cNvPr id="659516" name="AutoShape 60">
            <a:hlinkClick r:id="rId2" action="ppaction://hlinksldjump"/>
          </p:cNvPr>
          <p:cNvSpPr>
            <a:spLocks noChangeArrowheads="1"/>
          </p:cNvSpPr>
          <p:nvPr/>
        </p:nvSpPr>
        <p:spPr bwMode="auto">
          <a:xfrm>
            <a:off x="8172450" y="6237288"/>
            <a:ext cx="647700" cy="360362"/>
          </a:xfrm>
          <a:prstGeom prst="leftArrow">
            <a:avLst>
              <a:gd name="adj1" fmla="val 50000"/>
              <a:gd name="adj2" fmla="val 44934"/>
            </a:avLst>
          </a:prstGeom>
          <a:solidFill>
            <a:srgbClr val="00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9506"/>
                                        </p:tgtEl>
                                        <p:attrNameLst>
                                          <p:attrName>style.visibility</p:attrName>
                                        </p:attrNameLst>
                                      </p:cBhvr>
                                      <p:to>
                                        <p:strVal val="visible"/>
                                      </p:to>
                                    </p:set>
                                    <p:animEffect transition="in" filter="blinds(horizontal)">
                                      <p:cBhvr>
                                        <p:cTn id="7" dur="500"/>
                                        <p:tgtEl>
                                          <p:spTgt spid="659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9507"/>
                                        </p:tgtEl>
                                        <p:attrNameLst>
                                          <p:attrName>style.visibility</p:attrName>
                                        </p:attrNameLst>
                                      </p:cBhvr>
                                      <p:to>
                                        <p:strVal val="visible"/>
                                      </p:to>
                                    </p:set>
                                    <p:animEffect transition="in" filter="blinds(horizontal)">
                                      <p:cBhvr>
                                        <p:cTn id="12" dur="500"/>
                                        <p:tgtEl>
                                          <p:spTgt spid="659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506" grpId="0" animBg="1"/>
      <p:bldP spid="65950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ChangeArrowheads="1"/>
          </p:cNvSpPr>
          <p:nvPr/>
        </p:nvSpPr>
        <p:spPr bwMode="auto">
          <a:xfrm>
            <a:off x="827088" y="2060575"/>
            <a:ext cx="77057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200000"/>
              </a:lnSpc>
              <a:spcBef>
                <a:spcPct val="0"/>
              </a:spcBef>
            </a:pPr>
            <a:r>
              <a:rPr lang="zh-CN" altLang="en-US" sz="2800" b="1">
                <a:solidFill>
                  <a:schemeClr val="bg2"/>
                </a:solidFill>
              </a:rPr>
              <a:t>精 读</a:t>
            </a:r>
            <a:r>
              <a:rPr lang="en-US" altLang="zh-CN" sz="2800" b="1">
                <a:solidFill>
                  <a:schemeClr val="bg2"/>
                </a:solidFill>
              </a:rPr>
              <a:t>:  </a:t>
            </a:r>
            <a:r>
              <a:rPr lang="zh-CN" altLang="en-US" sz="2800" b="1">
                <a:solidFill>
                  <a:schemeClr val="bg2"/>
                </a:solidFill>
              </a:rPr>
              <a:t>教材     </a:t>
            </a:r>
            <a:r>
              <a:rPr lang="en-US" altLang="zh-CN" sz="2800" b="1">
                <a:solidFill>
                  <a:schemeClr val="bg2"/>
                </a:solidFill>
              </a:rPr>
              <a:t>P.37 </a:t>
            </a:r>
            <a:r>
              <a:rPr lang="en-US" altLang="zh-CN" sz="2800" b="1">
                <a:solidFill>
                  <a:schemeClr val="bg2"/>
                </a:solidFill>
                <a:sym typeface="Symbol" pitchFamily="18" charset="2"/>
              </a:rPr>
              <a:t> P.</a:t>
            </a:r>
            <a:r>
              <a:rPr lang="en-US" altLang="zh-CN" sz="2800" b="1">
                <a:solidFill>
                  <a:schemeClr val="bg2"/>
                </a:solidFill>
              </a:rPr>
              <a:t>64</a:t>
            </a:r>
          </a:p>
          <a:p>
            <a:pPr eaLnBrk="0" hangingPunct="0">
              <a:lnSpc>
                <a:spcPct val="200000"/>
              </a:lnSpc>
              <a:spcBef>
                <a:spcPct val="0"/>
              </a:spcBef>
            </a:pPr>
            <a:r>
              <a:rPr lang="zh-CN" altLang="en-US" sz="2800" b="1">
                <a:solidFill>
                  <a:schemeClr val="bg2"/>
                </a:solidFill>
              </a:rPr>
              <a:t>习 题：  </a:t>
            </a:r>
            <a:r>
              <a:rPr lang="en-US" altLang="zh-CN" sz="2800" b="1">
                <a:solidFill>
                  <a:schemeClr val="bg2"/>
                </a:solidFill>
              </a:rPr>
              <a:t>P.65    3.6  3.12</a:t>
            </a:r>
          </a:p>
          <a:p>
            <a:pPr eaLnBrk="0" hangingPunct="0">
              <a:lnSpc>
                <a:spcPct val="180000"/>
              </a:lnSpc>
              <a:spcBef>
                <a:spcPct val="0"/>
              </a:spcBef>
            </a:pPr>
            <a:r>
              <a:rPr lang="en-US" altLang="zh-CN" sz="2800" b="1">
                <a:solidFill>
                  <a:schemeClr val="bg2"/>
                </a:solidFill>
              </a:rPr>
              <a:t>                 3.7</a:t>
            </a:r>
            <a:r>
              <a:rPr lang="en-US" altLang="zh-CN" sz="2800" b="1"/>
              <a:t> </a:t>
            </a:r>
            <a:r>
              <a:rPr lang="en-US" altLang="zh-CN" sz="2800" b="1">
                <a:solidFill>
                  <a:schemeClr val="bg2"/>
                </a:solidFill>
                <a:sym typeface="Symbol" pitchFamily="18" charset="2"/>
              </a:rPr>
              <a:t></a:t>
            </a:r>
            <a:r>
              <a:rPr lang="en-US" altLang="zh-CN" sz="2800" b="1">
                <a:sym typeface="Symbol" pitchFamily="18" charset="2"/>
              </a:rPr>
              <a:t> </a:t>
            </a:r>
            <a:r>
              <a:rPr lang="en-US" altLang="zh-CN" sz="2800" b="1">
                <a:solidFill>
                  <a:schemeClr val="bg2"/>
                </a:solidFill>
              </a:rPr>
              <a:t>3.11</a:t>
            </a:r>
          </a:p>
          <a:p>
            <a:pPr eaLnBrk="0" hangingPunct="0">
              <a:lnSpc>
                <a:spcPct val="180000"/>
              </a:lnSpc>
              <a:spcBef>
                <a:spcPct val="0"/>
              </a:spcBef>
            </a:pPr>
            <a:r>
              <a:rPr lang="en-US" altLang="zh-CN" sz="2800" b="1">
                <a:solidFill>
                  <a:schemeClr val="bg2"/>
                </a:solidFill>
              </a:rPr>
              <a:t>                 </a:t>
            </a:r>
            <a:r>
              <a:rPr lang="en-US" altLang="zh-CN" sz="2800" b="1">
                <a:solidFill>
                  <a:schemeClr val="tx2"/>
                </a:solidFill>
              </a:rPr>
              <a:t>3.13 </a:t>
            </a:r>
            <a:r>
              <a:rPr lang="en-US" altLang="zh-CN" sz="2800" b="1">
                <a:solidFill>
                  <a:schemeClr val="tx2"/>
                </a:solidFill>
                <a:sym typeface="Symbol" pitchFamily="18" charset="2"/>
              </a:rPr>
              <a:t> </a:t>
            </a:r>
            <a:r>
              <a:rPr lang="en-US" altLang="zh-CN" sz="2800" b="1">
                <a:solidFill>
                  <a:schemeClr val="tx2"/>
                </a:solidFill>
              </a:rPr>
              <a:t>3.15</a:t>
            </a:r>
            <a:endParaRPr kumimoji="0" lang="en-US" altLang="zh-CN" sz="2800" b="1">
              <a:solidFill>
                <a:schemeClr val="tx2"/>
              </a:solidFill>
              <a:effectLst>
                <a:outerShdw blurRad="38100" dist="38100" dir="2700000" algn="tl">
                  <a:srgbClr val="C0C0C0"/>
                </a:outerShdw>
              </a:effectLst>
            </a:endParaRPr>
          </a:p>
          <a:p>
            <a:pPr eaLnBrk="0" hangingPunct="0">
              <a:lnSpc>
                <a:spcPct val="200000"/>
              </a:lnSpc>
              <a:spcBef>
                <a:spcPct val="0"/>
              </a:spcBef>
            </a:pPr>
            <a:endParaRPr lang="en-US" altLang="zh-CN" sz="2800" b="1">
              <a:solidFill>
                <a:schemeClr val="bg2"/>
              </a:solidFill>
            </a:endParaRPr>
          </a:p>
        </p:txBody>
      </p:sp>
      <p:grpSp>
        <p:nvGrpSpPr>
          <p:cNvPr id="710659" name="Group 3"/>
          <p:cNvGrpSpPr>
            <a:grpSpLocks/>
          </p:cNvGrpSpPr>
          <p:nvPr/>
        </p:nvGrpSpPr>
        <p:grpSpPr bwMode="auto">
          <a:xfrm>
            <a:off x="222250" y="188913"/>
            <a:ext cx="8382000" cy="1371600"/>
            <a:chOff x="0" y="288"/>
            <a:chExt cx="5760" cy="864"/>
          </a:xfrm>
        </p:grpSpPr>
        <p:sp>
          <p:nvSpPr>
            <p:cNvPr id="710660" name="Rectangle 4"/>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710661" name="Rectangle 5"/>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710662" name="Rectangle 6"/>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710663" name="Rectangle 7"/>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710664" name="Rectangle 8"/>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710665" name="Rectangle 9"/>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grpSp>
      <p:sp>
        <p:nvSpPr>
          <p:cNvPr id="710666" name="Text Box 10"/>
          <p:cNvSpPr txBox="1">
            <a:spLocks noChangeArrowheads="1"/>
          </p:cNvSpPr>
          <p:nvPr/>
        </p:nvSpPr>
        <p:spPr bwMode="auto">
          <a:xfrm>
            <a:off x="1692275" y="333375"/>
            <a:ext cx="518477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6096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80000"/>
              </a:lnSpc>
              <a:spcBef>
                <a:spcPct val="50000"/>
              </a:spcBef>
            </a:pPr>
            <a:r>
              <a:rPr lang="zh-CN" altLang="en-US" sz="2800" b="1">
                <a:solidFill>
                  <a:schemeClr val="bg2"/>
                </a:solidFill>
                <a:latin typeface="宋体" pitchFamily="2" charset="-122"/>
              </a:rPr>
              <a:t>精读和习题要求</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ChangeArrowheads="1"/>
          </p:cNvSpPr>
          <p:nvPr/>
        </p:nvSpPr>
        <p:spPr bwMode="auto">
          <a:xfrm>
            <a:off x="0" y="188913"/>
            <a:ext cx="9144000" cy="727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200000"/>
              </a:lnSpc>
            </a:pPr>
            <a:r>
              <a:rPr lang="en-US" altLang="zh-CN" sz="3600" b="1">
                <a:solidFill>
                  <a:srgbClr val="000099"/>
                </a:solidFill>
              </a:rPr>
              <a:t>  </a:t>
            </a:r>
            <a:r>
              <a:rPr lang="zh-CN" altLang="en-US" sz="3600" b="1">
                <a:solidFill>
                  <a:srgbClr val="000099"/>
                </a:solidFill>
              </a:rPr>
              <a:t>五、</a:t>
            </a:r>
            <a:r>
              <a:rPr lang="zh-CN" altLang="en-US" sz="3600" b="1">
                <a:solidFill>
                  <a:srgbClr val="000099"/>
                </a:solidFill>
                <a:latin typeface="Times New Roman" pitchFamily="18" charset="0"/>
              </a:rPr>
              <a:t>关系模型的三类完整性规则</a:t>
            </a:r>
            <a:endParaRPr lang="zh-CN" altLang="en-US" sz="3600" b="1">
              <a:solidFill>
                <a:srgbClr val="000099"/>
              </a:solidFill>
            </a:endParaRPr>
          </a:p>
          <a:p>
            <a:pPr eaLnBrk="0" hangingPunct="0">
              <a:lnSpc>
                <a:spcPct val="200000"/>
              </a:lnSpc>
            </a:pPr>
            <a:r>
              <a:rPr lang="zh-CN" altLang="en-US" sz="2400" b="1">
                <a:solidFill>
                  <a:srgbClr val="660033"/>
                </a:solidFill>
                <a:latin typeface="Times New Roman" pitchFamily="18" charset="0"/>
              </a:rPr>
              <a:t>     实体完整性规则：</a:t>
            </a:r>
          </a:p>
          <a:p>
            <a:pPr eaLnBrk="0" hangingPunct="0">
              <a:lnSpc>
                <a:spcPct val="200000"/>
              </a:lnSpc>
            </a:pPr>
            <a:r>
              <a:rPr lang="zh-CN" altLang="en-US" sz="2400" b="1">
                <a:solidFill>
                  <a:srgbClr val="660033"/>
                </a:solidFill>
                <a:latin typeface="Times New Roman" pitchFamily="18" charset="0"/>
              </a:rPr>
              <a:t>     参照完整性规则：</a:t>
            </a:r>
          </a:p>
          <a:p>
            <a:pPr eaLnBrk="0" hangingPunct="0">
              <a:lnSpc>
                <a:spcPct val="200000"/>
              </a:lnSpc>
            </a:pPr>
            <a:endParaRPr lang="zh-CN" altLang="en-US" sz="2400" b="1">
              <a:solidFill>
                <a:srgbClr val="660033"/>
              </a:solidFill>
            </a:endParaRPr>
          </a:p>
          <a:p>
            <a:pPr eaLnBrk="0" hangingPunct="0">
              <a:lnSpc>
                <a:spcPct val="200000"/>
              </a:lnSpc>
            </a:pPr>
            <a:r>
              <a:rPr lang="zh-CN" altLang="en-US" sz="2400" b="1">
                <a:solidFill>
                  <a:srgbClr val="660033"/>
                </a:solidFill>
                <a:latin typeface="Times New Roman" pitchFamily="18" charset="0"/>
              </a:rPr>
              <a:t>      用户定义的完整性规则：</a:t>
            </a:r>
            <a:endParaRPr lang="zh-CN" altLang="en-US" sz="2400" b="1">
              <a:solidFill>
                <a:srgbClr val="660033"/>
              </a:solidFill>
            </a:endParaRPr>
          </a:p>
          <a:p>
            <a:pPr eaLnBrk="0" hangingPunct="0">
              <a:lnSpc>
                <a:spcPct val="160000"/>
              </a:lnSpc>
            </a:pPr>
            <a:r>
              <a:rPr lang="zh-CN" altLang="en-US" sz="2800" b="1">
                <a:solidFill>
                  <a:srgbClr val="660033"/>
                </a:solidFill>
                <a:latin typeface="Times New Roman" pitchFamily="18" charset="0"/>
              </a:rPr>
              <a:t> </a:t>
            </a:r>
            <a:endParaRPr lang="zh-CN" altLang="en-US" sz="2400" b="1">
              <a:solidFill>
                <a:srgbClr val="660033"/>
              </a:solidFill>
            </a:endParaRPr>
          </a:p>
          <a:p>
            <a:pPr eaLnBrk="0" hangingPunct="0">
              <a:lnSpc>
                <a:spcPct val="160000"/>
              </a:lnSpc>
            </a:pPr>
            <a:endParaRPr lang="zh-CN" altLang="en-US" sz="2400" b="1">
              <a:solidFill>
                <a:srgbClr val="660033"/>
              </a:solidFill>
            </a:endParaRPr>
          </a:p>
          <a:p>
            <a:pPr eaLnBrk="0" hangingPunct="0">
              <a:lnSpc>
                <a:spcPct val="160000"/>
              </a:lnSpc>
            </a:pPr>
            <a:endParaRPr lang="en-US" altLang="zh-CN" sz="2400" b="1">
              <a:solidFill>
                <a:srgbClr val="660033"/>
              </a:solidFill>
            </a:endParaRPr>
          </a:p>
        </p:txBody>
      </p:sp>
      <p:sp>
        <p:nvSpPr>
          <p:cNvPr id="598019" name="Rectangle 3"/>
          <p:cNvSpPr>
            <a:spLocks noChangeArrowheads="1"/>
          </p:cNvSpPr>
          <p:nvPr/>
        </p:nvSpPr>
        <p:spPr bwMode="auto">
          <a:xfrm>
            <a:off x="2339975" y="2349500"/>
            <a:ext cx="7345363"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en-US" altLang="zh-CN" sz="2400" b="1">
                <a:solidFill>
                  <a:schemeClr val="bg2"/>
                </a:solidFill>
              </a:rPr>
              <a:t>    </a:t>
            </a:r>
            <a:r>
              <a:rPr lang="zh-CN" altLang="en-US" sz="2400" b="1">
                <a:solidFill>
                  <a:schemeClr val="bg2"/>
                </a:solidFill>
              </a:rPr>
              <a:t>关系中元组的外键值只允许有两种可能值：</a:t>
            </a:r>
          </a:p>
          <a:p>
            <a:pPr>
              <a:lnSpc>
                <a:spcPct val="200000"/>
              </a:lnSpc>
            </a:pPr>
            <a:r>
              <a:rPr lang="zh-CN" altLang="en-US" sz="2400" b="1">
                <a:solidFill>
                  <a:schemeClr val="bg2"/>
                </a:solidFill>
              </a:rPr>
              <a:t>空值、或与相应的参照关系中的某个主键值相同。</a:t>
            </a:r>
          </a:p>
        </p:txBody>
      </p:sp>
      <p:sp>
        <p:nvSpPr>
          <p:cNvPr id="598020" name="Rectangle 4"/>
          <p:cNvSpPr>
            <a:spLocks noChangeArrowheads="1"/>
          </p:cNvSpPr>
          <p:nvPr/>
        </p:nvSpPr>
        <p:spPr bwMode="auto">
          <a:xfrm>
            <a:off x="1763713" y="4214813"/>
            <a:ext cx="7380287" cy="173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pPr>
            <a:r>
              <a:rPr lang="en-US" altLang="zh-CN" sz="2400" b="1">
                <a:solidFill>
                  <a:schemeClr val="bg2"/>
                </a:solidFill>
              </a:rPr>
              <a:t>              </a:t>
            </a:r>
            <a:r>
              <a:rPr lang="zh-CN" altLang="en-US" sz="2400" b="1">
                <a:solidFill>
                  <a:schemeClr val="bg2"/>
                </a:solidFill>
              </a:rPr>
              <a:t>由应用环境决定，反映某一具体应用</a:t>
            </a:r>
          </a:p>
          <a:p>
            <a:pPr>
              <a:lnSpc>
                <a:spcPct val="200000"/>
              </a:lnSpc>
            </a:pPr>
            <a:r>
              <a:rPr lang="zh-CN" altLang="en-US" sz="2400" b="1">
                <a:solidFill>
                  <a:schemeClr val="bg2"/>
                </a:solidFill>
              </a:rPr>
              <a:t>    涉及的数据必须满足的约束条件。</a:t>
            </a:r>
          </a:p>
        </p:txBody>
      </p:sp>
      <p:sp>
        <p:nvSpPr>
          <p:cNvPr id="598021" name="Rectangle 5"/>
          <p:cNvSpPr>
            <a:spLocks noChangeArrowheads="1"/>
          </p:cNvSpPr>
          <p:nvPr/>
        </p:nvSpPr>
        <p:spPr bwMode="auto">
          <a:xfrm>
            <a:off x="2989263" y="1773238"/>
            <a:ext cx="57594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b="1">
                <a:solidFill>
                  <a:schemeClr val="bg2"/>
                </a:solidFill>
              </a:rPr>
              <a:t>关系中元组的主键值不能为空。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8021"/>
                                        </p:tgtEl>
                                        <p:attrNameLst>
                                          <p:attrName>style.visibility</p:attrName>
                                        </p:attrNameLst>
                                      </p:cBhvr>
                                      <p:to>
                                        <p:strVal val="visible"/>
                                      </p:to>
                                    </p:set>
                                    <p:animEffect transition="in" filter="blinds(horizontal)">
                                      <p:cBhvr>
                                        <p:cTn id="7" dur="500"/>
                                        <p:tgtEl>
                                          <p:spTgt spid="598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8019"/>
                                        </p:tgtEl>
                                        <p:attrNameLst>
                                          <p:attrName>style.visibility</p:attrName>
                                        </p:attrNameLst>
                                      </p:cBhvr>
                                      <p:to>
                                        <p:strVal val="visible"/>
                                      </p:to>
                                    </p:set>
                                    <p:animEffect transition="in" filter="blinds(horizontal)">
                                      <p:cBhvr>
                                        <p:cTn id="12" dur="500"/>
                                        <p:tgtEl>
                                          <p:spTgt spid="5980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8020"/>
                                        </p:tgtEl>
                                        <p:attrNameLst>
                                          <p:attrName>style.visibility</p:attrName>
                                        </p:attrNameLst>
                                      </p:cBhvr>
                                      <p:to>
                                        <p:strVal val="visible"/>
                                      </p:to>
                                    </p:set>
                                    <p:animEffect transition="in" filter="blinds(horizontal)">
                                      <p:cBhvr>
                                        <p:cTn id="17" dur="500"/>
                                        <p:tgtEl>
                                          <p:spTgt spid="598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p:bldP spid="598020" grpId="0"/>
      <p:bldP spid="5980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ChangeArrowheads="1"/>
          </p:cNvSpPr>
          <p:nvPr/>
        </p:nvSpPr>
        <p:spPr bwMode="auto">
          <a:xfrm>
            <a:off x="0" y="0"/>
            <a:ext cx="9144000" cy="268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40000"/>
              </a:lnSpc>
            </a:pPr>
            <a:r>
              <a:rPr lang="en-US" altLang="zh-CN" sz="3200" b="1">
                <a:solidFill>
                  <a:schemeClr val="bg2"/>
                </a:solidFill>
                <a:effectLst>
                  <a:outerShdw blurRad="38100" dist="38100" dir="2700000" algn="tl">
                    <a:srgbClr val="C0C0C0"/>
                  </a:outerShdw>
                </a:effectLst>
                <a:latin typeface="Times New Roman" pitchFamily="18" charset="0"/>
              </a:rPr>
              <a:t>                        §2   </a:t>
            </a:r>
            <a:r>
              <a:rPr lang="zh-CN" altLang="en-US" sz="3200" b="1">
                <a:solidFill>
                  <a:schemeClr val="bg2"/>
                </a:solidFill>
                <a:effectLst>
                  <a:outerShdw blurRad="38100" dist="38100" dir="2700000" algn="tl">
                    <a:srgbClr val="C0C0C0"/>
                  </a:outerShdw>
                </a:effectLst>
              </a:rPr>
              <a:t>关系代数</a:t>
            </a:r>
            <a:endParaRPr lang="zh-CN" altLang="en-US" sz="3200" b="1">
              <a:solidFill>
                <a:schemeClr val="bg2"/>
              </a:solidFill>
              <a:effectLst>
                <a:outerShdw blurRad="38100" dist="38100" dir="2700000" algn="tl">
                  <a:srgbClr val="C0C0C0"/>
                </a:outerShdw>
              </a:effectLst>
              <a:latin typeface="Times New Roman" pitchFamily="18" charset="0"/>
            </a:endParaRPr>
          </a:p>
          <a:p>
            <a:pPr eaLnBrk="0" hangingPunct="0">
              <a:lnSpc>
                <a:spcPct val="140000"/>
              </a:lnSpc>
            </a:pPr>
            <a:r>
              <a:rPr lang="zh-CN" altLang="en-US" sz="2800" b="1">
                <a:solidFill>
                  <a:srgbClr val="000099"/>
                </a:solidFill>
                <a:latin typeface="Times New Roman" pitchFamily="18" charset="0"/>
              </a:rPr>
              <a:t>    一、</a:t>
            </a:r>
            <a:r>
              <a:rPr lang="zh-CN" altLang="en-US" sz="2800" b="1">
                <a:solidFill>
                  <a:srgbClr val="000099"/>
                </a:solidFill>
              </a:rPr>
              <a:t>关系数据语言</a:t>
            </a:r>
          </a:p>
          <a:p>
            <a:pPr eaLnBrk="0" hangingPunct="0">
              <a:lnSpc>
                <a:spcPct val="100000"/>
              </a:lnSpc>
            </a:pPr>
            <a:r>
              <a:rPr lang="zh-CN" altLang="en-US" sz="2400" b="1">
                <a:solidFill>
                  <a:schemeClr val="bg2"/>
                </a:solidFill>
                <a:latin typeface="Times New Roman" pitchFamily="18" charset="0"/>
              </a:rPr>
              <a:t>        关系数据库语言由查询语句（描述用户的检索操作）和更新</a:t>
            </a:r>
          </a:p>
          <a:p>
            <a:pPr eaLnBrk="0" hangingPunct="0">
              <a:lnSpc>
                <a:spcPct val="100000"/>
              </a:lnSpc>
            </a:pPr>
            <a:r>
              <a:rPr lang="zh-CN" altLang="en-US" sz="2400" b="1">
                <a:solidFill>
                  <a:schemeClr val="bg2"/>
                </a:solidFill>
                <a:latin typeface="Times New Roman" pitchFamily="18" charset="0"/>
              </a:rPr>
              <a:t>   语句（描述用户的插入、修改和删除等操作）两大类组成。</a:t>
            </a:r>
          </a:p>
        </p:txBody>
      </p:sp>
      <p:grpSp>
        <p:nvGrpSpPr>
          <p:cNvPr id="599044" name="Group 4"/>
          <p:cNvGrpSpPr>
            <a:grpSpLocks/>
          </p:cNvGrpSpPr>
          <p:nvPr/>
        </p:nvGrpSpPr>
        <p:grpSpPr bwMode="auto">
          <a:xfrm>
            <a:off x="152400" y="44450"/>
            <a:ext cx="8991600" cy="973138"/>
            <a:chOff x="0" y="288"/>
            <a:chExt cx="5760" cy="864"/>
          </a:xfrm>
        </p:grpSpPr>
        <p:sp>
          <p:nvSpPr>
            <p:cNvPr id="599045" name="Rectangle 5"/>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599046" name="Rectangle 6"/>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599047" name="Rectangle 7"/>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599048" name="Rectangle 8"/>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599049" name="Rectangle 9"/>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sp>
          <p:nvSpPr>
            <p:cNvPr id="599050" name="Rectangle 10"/>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lang="zh-CN" altLang="zh-CN" sz="2400">
                <a:latin typeface="Tahoma" pitchFamily="34" charset="0"/>
              </a:endParaRPr>
            </a:p>
          </p:txBody>
        </p:sp>
      </p:grpSp>
      <p:sp>
        <p:nvSpPr>
          <p:cNvPr id="599053" name="Rectangle 13"/>
          <p:cNvSpPr>
            <a:spLocks noChangeArrowheads="1"/>
          </p:cNvSpPr>
          <p:nvPr/>
        </p:nvSpPr>
        <p:spPr bwMode="auto">
          <a:xfrm>
            <a:off x="-107950" y="2708275"/>
            <a:ext cx="9144000" cy="425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pPr>
            <a:r>
              <a:rPr lang="en-US" altLang="zh-CN" sz="2400" b="1">
                <a:solidFill>
                  <a:schemeClr val="bg2"/>
                </a:solidFill>
              </a:rPr>
              <a:t>    </a:t>
            </a:r>
            <a:r>
              <a:rPr lang="zh-CN" altLang="en-US" sz="2400" b="1">
                <a:solidFill>
                  <a:schemeClr val="bg2"/>
                </a:solidFill>
              </a:rPr>
              <a:t>关系查询语言分为：</a:t>
            </a:r>
          </a:p>
          <a:p>
            <a:pPr>
              <a:lnSpc>
                <a:spcPct val="120000"/>
              </a:lnSpc>
            </a:pPr>
            <a:r>
              <a:rPr lang="zh-CN" altLang="en-US" sz="2400" b="1">
                <a:solidFill>
                  <a:schemeClr val="folHlink"/>
                </a:solidFill>
              </a:rPr>
              <a:t>        </a:t>
            </a:r>
            <a:r>
              <a:rPr lang="zh-CN" altLang="en-US" sz="2400" b="1">
                <a:solidFill>
                  <a:srgbClr val="660033"/>
                </a:solidFill>
              </a:rPr>
              <a:t>关系代数语言：</a:t>
            </a:r>
          </a:p>
          <a:p>
            <a:pPr>
              <a:lnSpc>
                <a:spcPct val="120000"/>
              </a:lnSpc>
            </a:pPr>
            <a:r>
              <a:rPr lang="zh-CN" altLang="en-US" sz="2400" b="1">
                <a:solidFill>
                  <a:srgbClr val="660033"/>
                </a:solidFill>
              </a:rPr>
              <a:t>        关系演算语言：</a:t>
            </a:r>
          </a:p>
          <a:p>
            <a:pPr>
              <a:lnSpc>
                <a:spcPct val="120000"/>
              </a:lnSpc>
            </a:pPr>
            <a:endParaRPr lang="zh-CN" altLang="en-US" sz="2400" b="1">
              <a:solidFill>
                <a:srgbClr val="660033"/>
              </a:solidFill>
            </a:endParaRPr>
          </a:p>
          <a:p>
            <a:pPr>
              <a:lnSpc>
                <a:spcPct val="120000"/>
              </a:lnSpc>
            </a:pPr>
            <a:r>
              <a:rPr lang="zh-CN" altLang="en-US" sz="2400" b="1">
                <a:solidFill>
                  <a:srgbClr val="660033"/>
                </a:solidFill>
              </a:rPr>
              <a:t>         </a:t>
            </a:r>
          </a:p>
          <a:p>
            <a:pPr>
              <a:lnSpc>
                <a:spcPct val="120000"/>
              </a:lnSpc>
            </a:pPr>
            <a:r>
              <a:rPr lang="zh-CN" altLang="en-US" sz="2400" b="1">
                <a:solidFill>
                  <a:srgbClr val="660033"/>
                </a:solidFill>
              </a:rPr>
              <a:t>        基于关系代数和关系演算语言双重特点的语言：</a:t>
            </a:r>
          </a:p>
          <a:p>
            <a:pPr>
              <a:lnSpc>
                <a:spcPct val="120000"/>
              </a:lnSpc>
            </a:pPr>
            <a:endParaRPr lang="en-US" altLang="zh-CN" sz="2400" b="1"/>
          </a:p>
        </p:txBody>
      </p:sp>
      <p:sp>
        <p:nvSpPr>
          <p:cNvPr id="599055" name="Rectangle 15"/>
          <p:cNvSpPr>
            <a:spLocks noChangeArrowheads="1"/>
          </p:cNvSpPr>
          <p:nvPr/>
        </p:nvSpPr>
        <p:spPr bwMode="auto">
          <a:xfrm>
            <a:off x="3348038" y="3476625"/>
            <a:ext cx="48244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b="1">
                <a:solidFill>
                  <a:schemeClr val="bg2"/>
                </a:solidFill>
              </a:rPr>
              <a:t>以集合操作为基础；</a:t>
            </a:r>
          </a:p>
        </p:txBody>
      </p:sp>
      <p:grpSp>
        <p:nvGrpSpPr>
          <p:cNvPr id="701442" name="Group 2"/>
          <p:cNvGrpSpPr>
            <a:grpSpLocks/>
          </p:cNvGrpSpPr>
          <p:nvPr/>
        </p:nvGrpSpPr>
        <p:grpSpPr bwMode="auto">
          <a:xfrm>
            <a:off x="3168650" y="4076700"/>
            <a:ext cx="6516688" cy="1333500"/>
            <a:chOff x="884" y="3203"/>
            <a:chExt cx="4105" cy="840"/>
          </a:xfrm>
        </p:grpSpPr>
        <p:sp>
          <p:nvSpPr>
            <p:cNvPr id="599043" name="AutoShape 3"/>
            <p:cNvSpPr>
              <a:spLocks/>
            </p:cNvSpPr>
            <p:nvPr/>
          </p:nvSpPr>
          <p:spPr bwMode="auto">
            <a:xfrm>
              <a:off x="2562" y="3294"/>
              <a:ext cx="181" cy="740"/>
            </a:xfrm>
            <a:prstGeom prst="leftBrace">
              <a:avLst>
                <a:gd name="adj1" fmla="val 34070"/>
                <a:gd name="adj2" fmla="val 50000"/>
              </a:avLst>
            </a:prstGeom>
            <a:noFill/>
            <a:ln w="38100">
              <a:solidFill>
                <a:schemeClr val="bg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599056" name="Rectangle 16"/>
            <p:cNvSpPr>
              <a:spLocks noChangeArrowheads="1"/>
            </p:cNvSpPr>
            <p:nvPr/>
          </p:nvSpPr>
          <p:spPr bwMode="auto">
            <a:xfrm>
              <a:off x="884" y="3203"/>
              <a:ext cx="4105" cy="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b="1">
                  <a:solidFill>
                    <a:schemeClr val="bg2"/>
                  </a:solidFill>
                </a:rPr>
                <a:t>以谓词演算为基础；  元组关系演算语言  </a:t>
              </a:r>
            </a:p>
            <a:p>
              <a:r>
                <a:rPr lang="zh-CN" altLang="en-US" sz="2400" b="1">
                  <a:solidFill>
                    <a:schemeClr val="bg2"/>
                  </a:solidFill>
                </a:rPr>
                <a:t>                                                                                          </a:t>
              </a:r>
            </a:p>
            <a:p>
              <a:r>
                <a:rPr lang="zh-CN" altLang="en-US" sz="2400" b="1">
                  <a:solidFill>
                    <a:schemeClr val="bg2"/>
                  </a:solidFill>
                </a:rPr>
                <a:t>                    域关系演算语言</a:t>
              </a:r>
            </a:p>
          </p:txBody>
        </p:sp>
      </p:grpSp>
      <p:sp>
        <p:nvSpPr>
          <p:cNvPr id="599058" name="Rectangle 18"/>
          <p:cNvSpPr>
            <a:spLocks noChangeArrowheads="1"/>
          </p:cNvSpPr>
          <p:nvPr/>
        </p:nvSpPr>
        <p:spPr bwMode="auto">
          <a:xfrm>
            <a:off x="7740650" y="5949950"/>
            <a:ext cx="93503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400" b="1">
                <a:solidFill>
                  <a:schemeClr val="bg2"/>
                </a:solidFill>
              </a:rPr>
              <a:t>SQL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53"/>
                                        </p:tgtEl>
                                        <p:attrNameLst>
                                          <p:attrName>style.visibility</p:attrName>
                                        </p:attrNameLst>
                                      </p:cBhvr>
                                      <p:to>
                                        <p:strVal val="visible"/>
                                      </p:to>
                                    </p:set>
                                    <p:animEffect transition="in" filter="blinds(horizontal)">
                                      <p:cBhvr>
                                        <p:cTn id="7" dur="500"/>
                                        <p:tgtEl>
                                          <p:spTgt spid="599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9055"/>
                                        </p:tgtEl>
                                        <p:attrNameLst>
                                          <p:attrName>style.visibility</p:attrName>
                                        </p:attrNameLst>
                                      </p:cBhvr>
                                      <p:to>
                                        <p:strVal val="visible"/>
                                      </p:to>
                                    </p:set>
                                    <p:animEffect transition="in" filter="blinds(horizontal)">
                                      <p:cBhvr>
                                        <p:cTn id="12" dur="500"/>
                                        <p:tgtEl>
                                          <p:spTgt spid="599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1442"/>
                                        </p:tgtEl>
                                        <p:attrNameLst>
                                          <p:attrName>style.visibility</p:attrName>
                                        </p:attrNameLst>
                                      </p:cBhvr>
                                      <p:to>
                                        <p:strVal val="visible"/>
                                      </p:to>
                                    </p:set>
                                    <p:animEffect transition="in" filter="blinds(horizontal)">
                                      <p:cBhvr>
                                        <p:cTn id="17" dur="500"/>
                                        <p:tgtEl>
                                          <p:spTgt spid="7014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9058"/>
                                        </p:tgtEl>
                                        <p:attrNameLst>
                                          <p:attrName>style.visibility</p:attrName>
                                        </p:attrNameLst>
                                      </p:cBhvr>
                                      <p:to>
                                        <p:strVal val="visible"/>
                                      </p:to>
                                    </p:set>
                                    <p:animEffect transition="in" filter="blinds(horizontal)">
                                      <p:cBhvr>
                                        <p:cTn id="22" dur="500"/>
                                        <p:tgtEl>
                                          <p:spTgt spid="599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53" grpId="0"/>
      <p:bldP spid="599055" grpId="0"/>
      <p:bldP spid="5990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ChangeArrowheads="1"/>
          </p:cNvSpPr>
          <p:nvPr/>
        </p:nvSpPr>
        <p:spPr bwMode="auto">
          <a:xfrm>
            <a:off x="144463" y="260350"/>
            <a:ext cx="8748712" cy="647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eaLnBrk="0" hangingPunct="0">
              <a:lnSpc>
                <a:spcPct val="160000"/>
              </a:lnSpc>
            </a:pPr>
            <a:r>
              <a:rPr lang="zh-CN" altLang="en-US" sz="2800" b="1" dirty="0">
                <a:solidFill>
                  <a:schemeClr val="bg2"/>
                </a:solidFill>
                <a:latin typeface="Times New Roman" pitchFamily="18" charset="0"/>
              </a:rPr>
              <a:t>二、关系代数的基本运算</a:t>
            </a:r>
          </a:p>
          <a:p>
            <a:pPr marL="457200" indent="-457200" eaLnBrk="0" hangingPunct="0">
              <a:lnSpc>
                <a:spcPct val="160000"/>
              </a:lnSpc>
              <a:buFontTx/>
              <a:buAutoNum type="arabicPeriod"/>
            </a:pPr>
            <a:r>
              <a:rPr lang="zh-CN" altLang="en-US" sz="2400" b="1" dirty="0">
                <a:solidFill>
                  <a:srgbClr val="660033"/>
                </a:solidFill>
              </a:rPr>
              <a:t>并</a:t>
            </a:r>
            <a:r>
              <a:rPr lang="zh-CN" altLang="en-US" sz="2400" b="1" dirty="0">
                <a:solidFill>
                  <a:schemeClr val="bg2"/>
                </a:solidFill>
              </a:rPr>
              <a:t>（</a:t>
            </a:r>
            <a:r>
              <a:rPr lang="en-US" altLang="zh-CN" sz="2400" b="1" dirty="0">
                <a:solidFill>
                  <a:schemeClr val="bg2"/>
                </a:solidFill>
              </a:rPr>
              <a:t>union</a:t>
            </a:r>
            <a:r>
              <a:rPr lang="zh-CN" altLang="en-US" sz="2400" b="1" dirty="0">
                <a:solidFill>
                  <a:schemeClr val="bg2"/>
                </a:solidFill>
              </a:rPr>
              <a:t>）：</a:t>
            </a:r>
            <a:r>
              <a:rPr lang="zh-CN" altLang="en-US" sz="2400" b="1" dirty="0">
                <a:solidFill>
                  <a:schemeClr val="bg1"/>
                </a:solidFill>
              </a:rPr>
              <a:t>设关系</a:t>
            </a:r>
            <a:r>
              <a:rPr lang="en-US" altLang="zh-CN" sz="2400" b="1" dirty="0">
                <a:solidFill>
                  <a:schemeClr val="bg1"/>
                </a:solidFill>
              </a:rPr>
              <a:t>R</a:t>
            </a:r>
            <a:r>
              <a:rPr lang="zh-CN" altLang="en-US" sz="2400" b="1" dirty="0">
                <a:solidFill>
                  <a:schemeClr val="bg1"/>
                </a:solidFill>
              </a:rPr>
              <a:t>和关系</a:t>
            </a:r>
            <a:r>
              <a:rPr lang="en-US" altLang="zh-CN" sz="2400" b="1" dirty="0">
                <a:solidFill>
                  <a:schemeClr val="bg1"/>
                </a:solidFill>
              </a:rPr>
              <a:t>S</a:t>
            </a:r>
            <a:r>
              <a:rPr lang="zh-CN" altLang="en-US" sz="2400" b="1" dirty="0">
                <a:solidFill>
                  <a:schemeClr val="bg1"/>
                </a:solidFill>
              </a:rPr>
              <a:t>具有相同的元数，且相应的</a:t>
            </a:r>
          </a:p>
          <a:p>
            <a:pPr marL="457200" indent="-457200" eaLnBrk="0" hangingPunct="0">
              <a:lnSpc>
                <a:spcPct val="160000"/>
              </a:lnSpc>
            </a:pPr>
            <a:r>
              <a:rPr lang="zh-CN" altLang="en-US" sz="2400" b="1" dirty="0">
                <a:solidFill>
                  <a:schemeClr val="bg1"/>
                </a:solidFill>
              </a:rPr>
              <a:t>                属性列具有相同的特征：</a:t>
            </a:r>
            <a:endParaRPr lang="zh-CN" altLang="en-US" sz="2400" b="1" dirty="0">
              <a:solidFill>
                <a:schemeClr val="bg1"/>
              </a:solidFill>
              <a:latin typeface="Times New Roman" pitchFamily="18" charset="0"/>
            </a:endParaRPr>
          </a:p>
          <a:p>
            <a:pPr marL="457200" indent="-457200" eaLnBrk="0" hangingPunct="0">
              <a:lnSpc>
                <a:spcPct val="160000"/>
              </a:lnSpc>
            </a:pPr>
            <a:r>
              <a:rPr lang="zh-CN" altLang="en-US" sz="4000" b="1" dirty="0">
                <a:solidFill>
                  <a:schemeClr val="bg2"/>
                </a:solidFill>
              </a:rPr>
              <a:t>     </a:t>
            </a:r>
            <a:r>
              <a:rPr lang="en-US" altLang="zh-CN" sz="4000" b="1" dirty="0">
                <a:solidFill>
                  <a:srgbClr val="660033"/>
                </a:solidFill>
              </a:rPr>
              <a:t>R∪S≡{</a:t>
            </a:r>
            <a:r>
              <a:rPr lang="en-US" altLang="zh-CN" sz="4000" b="1" dirty="0" err="1">
                <a:solidFill>
                  <a:srgbClr val="660033"/>
                </a:solidFill>
              </a:rPr>
              <a:t>t︱t∈R∨t∈S</a:t>
            </a:r>
            <a:r>
              <a:rPr lang="en-US" altLang="zh-CN" sz="4000" b="1" dirty="0">
                <a:solidFill>
                  <a:srgbClr val="660033"/>
                </a:solidFill>
              </a:rPr>
              <a:t>}</a:t>
            </a:r>
          </a:p>
          <a:p>
            <a:pPr marL="457200" indent="-457200" eaLnBrk="0" hangingPunct="0">
              <a:lnSpc>
                <a:spcPct val="160000"/>
              </a:lnSpc>
            </a:pPr>
            <a:r>
              <a:rPr lang="en-US" altLang="zh-CN" sz="2400" b="1" dirty="0">
                <a:solidFill>
                  <a:schemeClr val="bg2"/>
                </a:solidFill>
              </a:rPr>
              <a:t>       </a:t>
            </a:r>
            <a:r>
              <a:rPr lang="zh-CN" altLang="en-US" sz="2400" b="1" dirty="0">
                <a:solidFill>
                  <a:schemeClr val="bg2"/>
                </a:solidFill>
              </a:rPr>
              <a:t>其中：</a:t>
            </a:r>
            <a:r>
              <a:rPr lang="en-US" altLang="zh-CN" sz="2400" b="1" dirty="0">
                <a:solidFill>
                  <a:schemeClr val="bg2"/>
                </a:solidFill>
              </a:rPr>
              <a:t>t</a:t>
            </a:r>
            <a:r>
              <a:rPr lang="zh-CN" altLang="en-US" sz="2400" b="1" dirty="0">
                <a:solidFill>
                  <a:schemeClr val="bg2"/>
                </a:solidFill>
              </a:rPr>
              <a:t>是元组变量，</a:t>
            </a:r>
            <a:r>
              <a:rPr lang="en-US" altLang="zh-CN" sz="2400" b="1" dirty="0">
                <a:solidFill>
                  <a:schemeClr val="bg2"/>
                </a:solidFill>
              </a:rPr>
              <a:t>R</a:t>
            </a:r>
            <a:r>
              <a:rPr lang="zh-CN" altLang="en-US" sz="2400" b="1" dirty="0">
                <a:solidFill>
                  <a:schemeClr val="bg2"/>
                </a:solidFill>
              </a:rPr>
              <a:t>和</a:t>
            </a:r>
            <a:r>
              <a:rPr lang="en-US" altLang="zh-CN" sz="2400" b="1" dirty="0">
                <a:solidFill>
                  <a:schemeClr val="bg2"/>
                </a:solidFill>
              </a:rPr>
              <a:t>S</a:t>
            </a:r>
            <a:r>
              <a:rPr lang="zh-CN" altLang="en-US" sz="2400" b="1" dirty="0">
                <a:solidFill>
                  <a:schemeClr val="bg2"/>
                </a:solidFill>
              </a:rPr>
              <a:t>的元数相同。</a:t>
            </a:r>
            <a:endParaRPr lang="zh-CN" altLang="en-US" sz="2400" b="1" dirty="0">
              <a:solidFill>
                <a:schemeClr val="bg2"/>
              </a:solidFill>
              <a:latin typeface="Times New Roman" pitchFamily="18" charset="0"/>
            </a:endParaRPr>
          </a:p>
          <a:p>
            <a:pPr marL="457200" indent="-457200" eaLnBrk="0" hangingPunct="0">
              <a:lnSpc>
                <a:spcPct val="160000"/>
              </a:lnSpc>
            </a:pPr>
            <a:r>
              <a:rPr lang="zh-CN" altLang="en-US" sz="2400" b="1" dirty="0">
                <a:solidFill>
                  <a:schemeClr val="bg2"/>
                </a:solidFill>
              </a:rPr>
              <a:t>       并运算要求两个关系属性的性质必须一致且并运算的结果要消除重复的元组。</a:t>
            </a:r>
          </a:p>
          <a:p>
            <a:pPr marL="457200" indent="-457200" eaLnBrk="0" hangingPunct="0">
              <a:lnSpc>
                <a:spcPct val="160000"/>
              </a:lnSpc>
            </a:pPr>
            <a:endParaRPr lang="en-US" altLang="zh-CN" sz="2400" b="1" dirty="0">
              <a:solidFill>
                <a:schemeClr val="bg2"/>
              </a:solidFill>
            </a:endParaRPr>
          </a:p>
        </p:txBody>
      </p:sp>
      <p:sp>
        <p:nvSpPr>
          <p:cNvPr id="674822" name="Text Box 6"/>
          <p:cNvSpPr txBox="1">
            <a:spLocks noChangeArrowheads="1"/>
          </p:cNvSpPr>
          <p:nvPr/>
        </p:nvSpPr>
        <p:spPr bwMode="auto">
          <a:xfrm>
            <a:off x="827088" y="6165850"/>
            <a:ext cx="1439862" cy="3111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solidFill>
                  <a:schemeClr val="bg2"/>
                </a:solidFill>
              </a:rPr>
              <a:t>举例：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80000"/>
          </a:lnSpc>
          <a:spcBef>
            <a:spcPct val="50000"/>
          </a:spcBef>
          <a:spcAft>
            <a:spcPct val="0"/>
          </a:spcAft>
          <a:buClrTx/>
          <a:buSzTx/>
          <a:buFontTx/>
          <a:buNone/>
          <a:tabLst/>
          <a:defRPr kumimoji="1" lang="zh-CN" altLang="en-US" sz="1800" b="0"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80000"/>
          </a:lnSpc>
          <a:spcBef>
            <a:spcPct val="50000"/>
          </a:spcBef>
          <a:spcAft>
            <a:spcPct val="0"/>
          </a:spcAft>
          <a:buClrTx/>
          <a:buSzTx/>
          <a:buFontTx/>
          <a:buNone/>
          <a:tabLst/>
          <a:defRPr kumimoji="1" lang="zh-CN" altLang="en-US" sz="1800" b="0"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17173</TotalTime>
  <Words>5281</Words>
  <Application>Microsoft Office PowerPoint</Application>
  <PresentationFormat>全屏显示(4:3)</PresentationFormat>
  <Paragraphs>729</Paragraphs>
  <Slides>61</Slides>
  <Notes>2</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Soaring</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Intel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DJQ</dc:creator>
  <cp:lastModifiedBy>zy</cp:lastModifiedBy>
  <cp:revision>1213</cp:revision>
  <dcterms:created xsi:type="dcterms:W3CDTF">2003-01-18T12:09:21Z</dcterms:created>
  <dcterms:modified xsi:type="dcterms:W3CDTF">2016-12-27T03:08:18Z</dcterms:modified>
</cp:coreProperties>
</file>