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97" r:id="rId2"/>
    <p:sldId id="298" r:id="rId3"/>
    <p:sldId id="299" r:id="rId4"/>
    <p:sldId id="300" r:id="rId5"/>
    <p:sldId id="301" r:id="rId6"/>
    <p:sldId id="281" r:id="rId7"/>
    <p:sldId id="282" r:id="rId8"/>
    <p:sldId id="295" r:id="rId9"/>
    <p:sldId id="296"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6" autoAdjust="0"/>
    <p:restoredTop sz="94660"/>
  </p:normalViewPr>
  <p:slideViewPr>
    <p:cSldViewPr>
      <p:cViewPr varScale="1">
        <p:scale>
          <a:sx n="108" d="100"/>
          <a:sy n="108" d="100"/>
        </p:scale>
        <p:origin x="-184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pieChart>
        <c:varyColors val="1"/>
        <c:ser>
          <c:idx val="0"/>
          <c:order val="0"/>
          <c:cat>
            <c:strRef>
              <c:f>Sheet1!$A$1:$A$4</c:f>
              <c:strCache>
                <c:ptCount val="4"/>
                <c:pt idx="0">
                  <c:v>期末考试成绩50%</c:v>
                </c:pt>
                <c:pt idx="1">
                  <c:v>研讨成绩20%</c:v>
                </c:pt>
                <c:pt idx="2">
                  <c:v>实验成绩20%</c:v>
                </c:pt>
                <c:pt idx="3">
                  <c:v>平时成绩10%</c:v>
                </c:pt>
              </c:strCache>
            </c:strRef>
          </c:cat>
          <c:val>
            <c:numRef>
              <c:f>Sheet1!$B$1:$B$4</c:f>
              <c:numCache>
                <c:formatCode>General</c:formatCode>
                <c:ptCount val="4"/>
                <c:pt idx="0">
                  <c:v>50</c:v>
                </c:pt>
                <c:pt idx="1">
                  <c:v>20</c:v>
                </c:pt>
                <c:pt idx="2">
                  <c:v>20</c:v>
                </c:pt>
                <c:pt idx="3">
                  <c:v>10</c:v>
                </c:pt>
              </c:numCache>
            </c:numRef>
          </c:val>
        </c:ser>
        <c:dLbls>
          <c:showLegendKey val="0"/>
          <c:showVal val="0"/>
          <c:showCatName val="0"/>
          <c:showSerName val="0"/>
          <c:showPercent val="0"/>
          <c:showBubbleSize val="0"/>
          <c:showLeaderLines val="1"/>
        </c:dLbls>
        <c:firstSliceAng val="0"/>
      </c:pieChart>
    </c:plotArea>
    <c:legend>
      <c:legendPos val="l"/>
      <c:layout>
        <c:manualLayout>
          <c:xMode val="edge"/>
          <c:yMode val="edge"/>
          <c:x val="1.25687342344445E-2"/>
          <c:y val="0.12913562770945766"/>
          <c:w val="0.35564800484539549"/>
          <c:h val="0.74172874458108462"/>
        </c:manualLayout>
      </c:layout>
      <c:overlay val="0"/>
      <c:txPr>
        <a:bodyPr/>
        <a:lstStyle/>
        <a:p>
          <a:pPr>
            <a:defRPr sz="2400" b="0"/>
          </a:pPr>
          <a:endParaRPr lang="zh-CN"/>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D0D7D-FFFB-4ADB-BAF9-6FA9DBBFA371}" type="doc">
      <dgm:prSet loTypeId="urn:microsoft.com/office/officeart/2005/8/layout/hierarchy6" loCatId="hierarchy" qsTypeId="urn:microsoft.com/office/officeart/2005/8/quickstyle/simple3" qsCatId="simple" csTypeId="urn:microsoft.com/office/officeart/2005/8/colors/accent1_2" csCatId="accent1" phldr="1"/>
      <dgm:spPr/>
      <dgm:t>
        <a:bodyPr/>
        <a:lstStyle/>
        <a:p>
          <a:endParaRPr lang="zh-CN" altLang="en-US"/>
        </a:p>
      </dgm:t>
    </dgm:pt>
    <dgm:pt modelId="{BA8D8434-299C-4650-A8E7-68D4BBD1A894}">
      <dgm:prSet phldrT="[文本]" custT="1"/>
      <dgm:spPr/>
      <dgm:t>
        <a:bodyPr/>
        <a:lstStyle/>
        <a:p>
          <a:r>
            <a:rPr lang="en-US" altLang="zh-CN" sz="1000" dirty="0" smtClean="0"/>
            <a:t>While</a:t>
          </a:r>
          <a:r>
            <a:rPr lang="zh-CN" altLang="en-US" sz="1000" dirty="0" smtClean="0"/>
            <a:t>语句 </a:t>
          </a:r>
          <a:endParaRPr lang="zh-CN" altLang="en-US" sz="1000" dirty="0"/>
        </a:p>
      </dgm:t>
    </dgm:pt>
    <dgm:pt modelId="{BF511D83-87CF-4DD6-A2DE-CB531DAB0326}" type="parTrans" cxnId="{348643CB-777D-4BB3-AEB7-AF2961548A9A}">
      <dgm:prSet/>
      <dgm:spPr/>
      <dgm:t>
        <a:bodyPr/>
        <a:lstStyle/>
        <a:p>
          <a:endParaRPr lang="zh-CN" altLang="en-US" sz="1000"/>
        </a:p>
      </dgm:t>
    </dgm:pt>
    <dgm:pt modelId="{6CB51BB4-F6E2-4DC0-83E0-E681C96BF251}" type="sibTrans" cxnId="{348643CB-777D-4BB3-AEB7-AF2961548A9A}">
      <dgm:prSet/>
      <dgm:spPr/>
      <dgm:t>
        <a:bodyPr/>
        <a:lstStyle/>
        <a:p>
          <a:endParaRPr lang="zh-CN" altLang="en-US" sz="1000"/>
        </a:p>
      </dgm:t>
    </dgm:pt>
    <dgm:pt modelId="{8DEF3D7A-2A34-4244-9F02-57D678D1C12D}">
      <dgm:prSet phldrT="[文本]" custT="1"/>
      <dgm:spPr/>
      <dgm:t>
        <a:bodyPr/>
        <a:lstStyle/>
        <a:p>
          <a:r>
            <a:rPr lang="zh-CN" altLang="en-US" sz="1000" dirty="0" smtClean="0"/>
            <a:t>表达式</a:t>
          </a:r>
          <a:endParaRPr lang="zh-CN" altLang="en-US" sz="1000" dirty="0"/>
        </a:p>
      </dgm:t>
    </dgm:pt>
    <dgm:pt modelId="{C1CCBF6B-B07A-4E71-8B10-09E90E76D533}" type="parTrans" cxnId="{9D4314D6-BCF4-4FF4-BE72-2A1DB1DB07FA}">
      <dgm:prSet/>
      <dgm:spPr/>
      <dgm:t>
        <a:bodyPr/>
        <a:lstStyle/>
        <a:p>
          <a:endParaRPr lang="zh-CN" altLang="en-US" sz="1000"/>
        </a:p>
      </dgm:t>
    </dgm:pt>
    <dgm:pt modelId="{A8B39543-7934-478A-8647-D6D8AEB13D83}" type="sibTrans" cxnId="{9D4314D6-BCF4-4FF4-BE72-2A1DB1DB07FA}">
      <dgm:prSet/>
      <dgm:spPr/>
      <dgm:t>
        <a:bodyPr/>
        <a:lstStyle/>
        <a:p>
          <a:endParaRPr lang="zh-CN" altLang="en-US" sz="1000"/>
        </a:p>
      </dgm:t>
    </dgm:pt>
    <dgm:pt modelId="{ABD6E27B-B92F-443E-8A81-723DC5A8300A}">
      <dgm:prSet phldrT="[文本]" custT="1"/>
      <dgm:spPr/>
      <dgm:t>
        <a:bodyPr/>
        <a:lstStyle/>
        <a:p>
          <a:r>
            <a:rPr lang="zh-CN" altLang="en-US" sz="1000" dirty="0" smtClean="0"/>
            <a:t>表达式</a:t>
          </a:r>
          <a:endParaRPr lang="zh-CN" altLang="en-US" sz="1000" dirty="0"/>
        </a:p>
      </dgm:t>
    </dgm:pt>
    <dgm:pt modelId="{15777413-2A08-4888-8695-4AE3DBA8C7CF}" type="parTrans" cxnId="{65B9A7C7-E563-4096-BCF2-E4DD8361BCB0}">
      <dgm:prSet/>
      <dgm:spPr/>
      <dgm:t>
        <a:bodyPr/>
        <a:lstStyle/>
        <a:p>
          <a:endParaRPr lang="zh-CN" altLang="en-US" sz="1000"/>
        </a:p>
      </dgm:t>
    </dgm:pt>
    <dgm:pt modelId="{0330975E-0EBC-4C37-9542-7F1EB739F898}" type="sibTrans" cxnId="{65B9A7C7-E563-4096-BCF2-E4DD8361BCB0}">
      <dgm:prSet/>
      <dgm:spPr/>
      <dgm:t>
        <a:bodyPr/>
        <a:lstStyle/>
        <a:p>
          <a:endParaRPr lang="zh-CN" altLang="en-US" sz="1000"/>
        </a:p>
      </dgm:t>
    </dgm:pt>
    <dgm:pt modelId="{EC48E269-D00C-4287-8241-8DB422CB1A75}">
      <dgm:prSet phldrT="[文本]" custT="1"/>
      <dgm:spPr/>
      <dgm:t>
        <a:bodyPr/>
        <a:lstStyle/>
        <a:p>
          <a:r>
            <a:rPr lang="en-US" altLang="zh-CN" sz="1000" dirty="0" smtClean="0"/>
            <a:t>&lt;</a:t>
          </a:r>
          <a:endParaRPr lang="zh-CN" altLang="en-US" sz="1000" dirty="0"/>
        </a:p>
      </dgm:t>
    </dgm:pt>
    <dgm:pt modelId="{FD39CA8D-238C-43D9-8DDE-D2F65938BA91}" type="parTrans" cxnId="{5E217170-C427-462F-A8EA-E34ECCDEAEF0}">
      <dgm:prSet/>
      <dgm:spPr/>
      <dgm:t>
        <a:bodyPr/>
        <a:lstStyle/>
        <a:p>
          <a:endParaRPr lang="zh-CN" altLang="en-US" sz="1000"/>
        </a:p>
      </dgm:t>
    </dgm:pt>
    <dgm:pt modelId="{0033397C-C7E5-4971-9631-F5829D82B18F}" type="sibTrans" cxnId="{5E217170-C427-462F-A8EA-E34ECCDEAEF0}">
      <dgm:prSet/>
      <dgm:spPr/>
      <dgm:t>
        <a:bodyPr/>
        <a:lstStyle/>
        <a:p>
          <a:endParaRPr lang="zh-CN" altLang="en-US" sz="1000"/>
        </a:p>
      </dgm:t>
    </dgm:pt>
    <dgm:pt modelId="{C243E891-8687-44C7-8660-452B8BF579EA}">
      <dgm:prSet phldrT="[文本]" custT="1"/>
      <dgm:spPr/>
      <dgm:t>
        <a:bodyPr/>
        <a:lstStyle/>
        <a:p>
          <a:r>
            <a:rPr lang="zh-CN" altLang="en-US" sz="1000" dirty="0" smtClean="0"/>
            <a:t>语句</a:t>
          </a:r>
          <a:endParaRPr lang="zh-CN" altLang="en-US" sz="1000" dirty="0"/>
        </a:p>
      </dgm:t>
    </dgm:pt>
    <dgm:pt modelId="{2B975BB1-9891-4F79-B37D-6B3D5B9A9815}" type="parTrans" cxnId="{D23027C9-E070-4FDD-828F-A2A77FADF0F8}">
      <dgm:prSet/>
      <dgm:spPr/>
      <dgm:t>
        <a:bodyPr/>
        <a:lstStyle/>
        <a:p>
          <a:endParaRPr lang="zh-CN" altLang="en-US" sz="1000"/>
        </a:p>
      </dgm:t>
    </dgm:pt>
    <dgm:pt modelId="{C2411B27-73B5-42A3-9E56-9781C69633C1}" type="sibTrans" cxnId="{D23027C9-E070-4FDD-828F-A2A77FADF0F8}">
      <dgm:prSet/>
      <dgm:spPr/>
      <dgm:t>
        <a:bodyPr/>
        <a:lstStyle/>
        <a:p>
          <a:endParaRPr lang="zh-CN" altLang="en-US" sz="1000"/>
        </a:p>
      </dgm:t>
    </dgm:pt>
    <dgm:pt modelId="{ACA0D204-4F95-457F-933F-9CAE37DE9A08}">
      <dgm:prSet phldrT="[文本]" custT="1"/>
      <dgm:spPr/>
      <dgm:t>
        <a:bodyPr/>
        <a:lstStyle/>
        <a:p>
          <a:r>
            <a:rPr lang="zh-CN" altLang="en-US" sz="1000" dirty="0" smtClean="0"/>
            <a:t>（</a:t>
          </a:r>
          <a:endParaRPr lang="zh-CN" altLang="en-US" sz="1000" dirty="0"/>
        </a:p>
      </dgm:t>
    </dgm:pt>
    <dgm:pt modelId="{E8BC947F-9B27-41A7-857E-EF8031B796A8}" type="parTrans" cxnId="{BD43C19D-47E4-4F76-81D6-6B1C455BF039}">
      <dgm:prSet/>
      <dgm:spPr/>
      <dgm:t>
        <a:bodyPr/>
        <a:lstStyle/>
        <a:p>
          <a:endParaRPr lang="zh-CN" altLang="en-US" sz="1000"/>
        </a:p>
      </dgm:t>
    </dgm:pt>
    <dgm:pt modelId="{1867CC62-3980-42D2-9CBE-6E11B6806CE5}" type="sibTrans" cxnId="{BD43C19D-47E4-4F76-81D6-6B1C455BF039}">
      <dgm:prSet/>
      <dgm:spPr/>
      <dgm:t>
        <a:bodyPr/>
        <a:lstStyle/>
        <a:p>
          <a:endParaRPr lang="zh-CN" altLang="en-US" sz="1000"/>
        </a:p>
      </dgm:t>
    </dgm:pt>
    <dgm:pt modelId="{D8AD4005-C7EF-4B68-9AAB-9B08AA21F2DC}">
      <dgm:prSet phldrT="[文本]" custT="1"/>
      <dgm:spPr/>
      <dgm:t>
        <a:bodyPr/>
        <a:lstStyle/>
        <a:p>
          <a:r>
            <a:rPr lang="zh-CN" altLang="en-US" sz="1000" dirty="0" smtClean="0"/>
            <a:t>）</a:t>
          </a:r>
          <a:endParaRPr lang="zh-CN" altLang="en-US" sz="1000" dirty="0"/>
        </a:p>
      </dgm:t>
    </dgm:pt>
    <dgm:pt modelId="{0A706677-1EDA-4A6D-AC32-581DA0D02EB8}" type="parTrans" cxnId="{F6AD1B19-CF6D-4415-84DC-A00DEB96ABAE}">
      <dgm:prSet/>
      <dgm:spPr/>
      <dgm:t>
        <a:bodyPr/>
        <a:lstStyle/>
        <a:p>
          <a:endParaRPr lang="zh-CN" altLang="en-US" sz="1000"/>
        </a:p>
      </dgm:t>
    </dgm:pt>
    <dgm:pt modelId="{AA14ACF1-164D-4DD0-94DD-3B6D169611E2}" type="sibTrans" cxnId="{F6AD1B19-CF6D-4415-84DC-A00DEB96ABAE}">
      <dgm:prSet/>
      <dgm:spPr/>
      <dgm:t>
        <a:bodyPr/>
        <a:lstStyle/>
        <a:p>
          <a:endParaRPr lang="zh-CN" altLang="en-US" sz="1000"/>
        </a:p>
      </dgm:t>
    </dgm:pt>
    <dgm:pt modelId="{4399A44D-E26C-4536-ABDE-1C43FF05F1C4}">
      <dgm:prSet phldrT="[文本]" custT="1"/>
      <dgm:spPr/>
      <dgm:t>
        <a:bodyPr/>
        <a:lstStyle/>
        <a:p>
          <a:r>
            <a:rPr lang="zh-CN" altLang="en-US" sz="1000" dirty="0" smtClean="0"/>
            <a:t>表达式</a:t>
          </a:r>
          <a:endParaRPr lang="zh-CN" altLang="en-US" sz="1000" dirty="0"/>
        </a:p>
      </dgm:t>
    </dgm:pt>
    <dgm:pt modelId="{54515762-2C6F-493C-B7AB-42231F2BA229}" type="parTrans" cxnId="{28C443ED-5F2B-4360-8650-3BDC41E42040}">
      <dgm:prSet/>
      <dgm:spPr/>
      <dgm:t>
        <a:bodyPr/>
        <a:lstStyle/>
        <a:p>
          <a:endParaRPr lang="zh-CN" altLang="en-US" sz="1000"/>
        </a:p>
      </dgm:t>
    </dgm:pt>
    <dgm:pt modelId="{424A457D-39AB-478C-8E74-C7A867F514BB}" type="sibTrans" cxnId="{28C443ED-5F2B-4360-8650-3BDC41E42040}">
      <dgm:prSet/>
      <dgm:spPr/>
      <dgm:t>
        <a:bodyPr/>
        <a:lstStyle/>
        <a:p>
          <a:endParaRPr lang="zh-CN" altLang="en-US" sz="1000"/>
        </a:p>
      </dgm:t>
    </dgm:pt>
    <dgm:pt modelId="{8BD9246C-AB48-4D20-BDA5-9E464534B891}">
      <dgm:prSet phldrT="[文本]" custT="1"/>
      <dgm:spPr/>
      <dgm:t>
        <a:bodyPr/>
        <a:lstStyle/>
        <a:p>
          <a:r>
            <a:rPr lang="zh-CN" altLang="en-US" sz="1000" dirty="0" smtClean="0"/>
            <a:t>标识符</a:t>
          </a:r>
          <a:r>
            <a:rPr lang="en-US" altLang="zh-CN" sz="1000" dirty="0" smtClean="0"/>
            <a:t>(y)</a:t>
          </a:r>
          <a:endParaRPr lang="zh-CN" altLang="en-US" sz="1000" dirty="0"/>
        </a:p>
      </dgm:t>
    </dgm:pt>
    <dgm:pt modelId="{72022474-2040-4544-81E2-4CA62D7D8742}" type="parTrans" cxnId="{85571581-1CE6-44F6-BFE3-076E55140262}">
      <dgm:prSet/>
      <dgm:spPr/>
      <dgm:t>
        <a:bodyPr/>
        <a:lstStyle/>
        <a:p>
          <a:endParaRPr lang="zh-CN" altLang="en-US" sz="1000"/>
        </a:p>
      </dgm:t>
    </dgm:pt>
    <dgm:pt modelId="{24661696-26E7-405C-AB27-3D336C8FF836}" type="sibTrans" cxnId="{85571581-1CE6-44F6-BFE3-076E55140262}">
      <dgm:prSet/>
      <dgm:spPr/>
      <dgm:t>
        <a:bodyPr/>
        <a:lstStyle/>
        <a:p>
          <a:endParaRPr lang="zh-CN" altLang="en-US" sz="1000"/>
        </a:p>
      </dgm:t>
    </dgm:pt>
    <dgm:pt modelId="{F024D48A-1559-4242-95FD-BDC4F96DEB62}">
      <dgm:prSet phldrT="[文本]" custT="1"/>
      <dgm:spPr/>
      <dgm:t>
        <a:bodyPr/>
        <a:lstStyle/>
        <a:p>
          <a:r>
            <a:rPr lang="zh-CN" altLang="en-US" sz="1000" dirty="0" smtClean="0"/>
            <a:t>标识符</a:t>
          </a:r>
          <a:r>
            <a:rPr lang="en-US" altLang="zh-CN" sz="1000" dirty="0" smtClean="0"/>
            <a:t>(z)</a:t>
          </a:r>
          <a:endParaRPr lang="zh-CN" altLang="en-US" sz="1000" dirty="0"/>
        </a:p>
      </dgm:t>
    </dgm:pt>
    <dgm:pt modelId="{70780595-305E-4641-A5AE-716988D46681}" type="parTrans" cxnId="{9849C39C-8F39-48D2-979B-D44AE77A73C2}">
      <dgm:prSet/>
      <dgm:spPr/>
      <dgm:t>
        <a:bodyPr/>
        <a:lstStyle/>
        <a:p>
          <a:endParaRPr lang="zh-CN" altLang="en-US" sz="1000"/>
        </a:p>
      </dgm:t>
    </dgm:pt>
    <dgm:pt modelId="{979CBDEA-34CE-4C6F-9AD5-42DABDA04A73}" type="sibTrans" cxnId="{9849C39C-8F39-48D2-979B-D44AE77A73C2}">
      <dgm:prSet/>
      <dgm:spPr/>
      <dgm:t>
        <a:bodyPr/>
        <a:lstStyle/>
        <a:p>
          <a:endParaRPr lang="zh-CN" altLang="en-US" sz="1000"/>
        </a:p>
      </dgm:t>
    </dgm:pt>
    <dgm:pt modelId="{AE58CDC7-2156-4796-9C12-4487887F62D8}">
      <dgm:prSet phldrT="[文本]" custT="1"/>
      <dgm:spPr/>
      <dgm:t>
        <a:bodyPr/>
        <a:lstStyle/>
        <a:p>
          <a:r>
            <a:rPr lang="zh-CN" altLang="en-US" sz="1000" dirty="0" smtClean="0"/>
            <a:t>顺序语句</a:t>
          </a:r>
          <a:endParaRPr lang="zh-CN" altLang="en-US" sz="1000" dirty="0"/>
        </a:p>
      </dgm:t>
    </dgm:pt>
    <dgm:pt modelId="{15A49E82-FC2B-4DD2-AD9A-CE09A1B5C6FF}" type="parTrans" cxnId="{D69FB9BE-2922-403C-9212-B92D54D5CA85}">
      <dgm:prSet/>
      <dgm:spPr/>
      <dgm:t>
        <a:bodyPr/>
        <a:lstStyle/>
        <a:p>
          <a:endParaRPr lang="zh-CN" altLang="en-US" sz="1000"/>
        </a:p>
      </dgm:t>
    </dgm:pt>
    <dgm:pt modelId="{A2F422B7-5413-4843-9FC4-CC4FF3B890C1}" type="sibTrans" cxnId="{D69FB9BE-2922-403C-9212-B92D54D5CA85}">
      <dgm:prSet/>
      <dgm:spPr/>
      <dgm:t>
        <a:bodyPr/>
        <a:lstStyle/>
        <a:p>
          <a:endParaRPr lang="zh-CN" altLang="en-US" sz="1000"/>
        </a:p>
      </dgm:t>
    </dgm:pt>
    <dgm:pt modelId="{C05CCED4-26A9-4A4A-A231-64DCF76F53E9}">
      <dgm:prSet phldrT="[文本]" custT="1"/>
      <dgm:spPr/>
      <dgm:t>
        <a:bodyPr/>
        <a:lstStyle/>
        <a:p>
          <a:r>
            <a:rPr lang="zh-CN" altLang="en-US" sz="1000" dirty="0" smtClean="0"/>
            <a:t>赋值语句</a:t>
          </a:r>
          <a:endParaRPr lang="zh-CN" altLang="en-US" sz="1000" dirty="0"/>
        </a:p>
      </dgm:t>
    </dgm:pt>
    <dgm:pt modelId="{508E30FD-8AAA-4595-9331-04EA13C40048}" type="parTrans" cxnId="{329EE2C1-CE51-4A4A-AF44-1A9A63778A84}">
      <dgm:prSet/>
      <dgm:spPr/>
      <dgm:t>
        <a:bodyPr/>
        <a:lstStyle/>
        <a:p>
          <a:endParaRPr lang="zh-CN" altLang="en-US" sz="1000"/>
        </a:p>
      </dgm:t>
    </dgm:pt>
    <dgm:pt modelId="{5030DCE9-3C98-4525-B568-8D2CC7992448}" type="sibTrans" cxnId="{329EE2C1-CE51-4A4A-AF44-1A9A63778A84}">
      <dgm:prSet/>
      <dgm:spPr/>
      <dgm:t>
        <a:bodyPr/>
        <a:lstStyle/>
        <a:p>
          <a:endParaRPr lang="zh-CN" altLang="en-US" sz="1000"/>
        </a:p>
      </dgm:t>
    </dgm:pt>
    <dgm:pt modelId="{37234D44-B317-43EC-92F3-4663181AF3C0}">
      <dgm:prSet phldrT="[文本]" custT="1"/>
      <dgm:spPr/>
      <dgm:t>
        <a:bodyPr/>
        <a:lstStyle/>
        <a:p>
          <a:r>
            <a:rPr lang="en-US" altLang="zh-CN" sz="1000" dirty="0" smtClean="0"/>
            <a:t>{</a:t>
          </a:r>
          <a:endParaRPr lang="zh-CN" altLang="en-US" sz="1000" dirty="0"/>
        </a:p>
      </dgm:t>
    </dgm:pt>
    <dgm:pt modelId="{214C1464-97B4-43BE-92E4-729A1D40FFC9}" type="parTrans" cxnId="{4DFE4C2A-0E63-4A0B-80EE-104921EED3F8}">
      <dgm:prSet/>
      <dgm:spPr/>
      <dgm:t>
        <a:bodyPr/>
        <a:lstStyle/>
        <a:p>
          <a:endParaRPr lang="zh-CN" altLang="en-US" sz="1000"/>
        </a:p>
      </dgm:t>
    </dgm:pt>
    <dgm:pt modelId="{FDD22164-AABC-486E-AC7E-0CE65D0701B9}" type="sibTrans" cxnId="{4DFE4C2A-0E63-4A0B-80EE-104921EED3F8}">
      <dgm:prSet/>
      <dgm:spPr/>
      <dgm:t>
        <a:bodyPr/>
        <a:lstStyle/>
        <a:p>
          <a:endParaRPr lang="zh-CN" altLang="en-US" sz="1000"/>
        </a:p>
      </dgm:t>
    </dgm:pt>
    <dgm:pt modelId="{6A49F395-0BB3-4729-82C2-312F489CD079}">
      <dgm:prSet phldrT="[文本]" custT="1"/>
      <dgm:spPr/>
      <dgm:t>
        <a:bodyPr/>
        <a:lstStyle/>
        <a:p>
          <a:r>
            <a:rPr lang="zh-CN" altLang="en-US" sz="1000" dirty="0" smtClean="0"/>
            <a:t>赋值表达式</a:t>
          </a:r>
          <a:endParaRPr lang="zh-CN" altLang="en-US" sz="1000" dirty="0"/>
        </a:p>
      </dgm:t>
    </dgm:pt>
    <dgm:pt modelId="{B64E9E2E-E326-4ECD-BEEA-18D6DE734E62}" type="parTrans" cxnId="{EB276C5E-891B-4A0A-BF89-8230DB5AA26E}">
      <dgm:prSet/>
      <dgm:spPr/>
      <dgm:t>
        <a:bodyPr/>
        <a:lstStyle/>
        <a:p>
          <a:endParaRPr lang="zh-CN" altLang="en-US" sz="1000"/>
        </a:p>
      </dgm:t>
    </dgm:pt>
    <dgm:pt modelId="{125D7FEC-0579-46A6-862F-DFCC318F1660}" type="sibTrans" cxnId="{EB276C5E-891B-4A0A-BF89-8230DB5AA26E}">
      <dgm:prSet/>
      <dgm:spPr/>
      <dgm:t>
        <a:bodyPr/>
        <a:lstStyle/>
        <a:p>
          <a:endParaRPr lang="zh-CN" altLang="en-US" sz="1000"/>
        </a:p>
      </dgm:t>
    </dgm:pt>
    <dgm:pt modelId="{C2A67372-E8BE-4EE1-BC5B-9D01E1550780}">
      <dgm:prSet phldrT="[文本]" custT="1"/>
      <dgm:spPr/>
      <dgm:t>
        <a:bodyPr/>
        <a:lstStyle/>
        <a:p>
          <a:r>
            <a:rPr lang="en-US" altLang="zh-CN" sz="1000" dirty="0" smtClean="0"/>
            <a:t>}</a:t>
          </a:r>
          <a:endParaRPr lang="zh-CN" altLang="en-US" sz="1000" dirty="0"/>
        </a:p>
      </dgm:t>
    </dgm:pt>
    <dgm:pt modelId="{AB3FE5C2-EDC2-4A53-8896-20811A70563F}" type="parTrans" cxnId="{5617AEF0-702A-4E98-BBD5-F715F88C98F2}">
      <dgm:prSet/>
      <dgm:spPr/>
      <dgm:t>
        <a:bodyPr/>
        <a:lstStyle/>
        <a:p>
          <a:endParaRPr lang="zh-CN" altLang="en-US" sz="1000"/>
        </a:p>
      </dgm:t>
    </dgm:pt>
    <dgm:pt modelId="{67E1969B-AC76-4123-B657-24C0F4674BE3}" type="sibTrans" cxnId="{5617AEF0-702A-4E98-BBD5-F715F88C98F2}">
      <dgm:prSet/>
      <dgm:spPr/>
      <dgm:t>
        <a:bodyPr/>
        <a:lstStyle/>
        <a:p>
          <a:endParaRPr lang="zh-CN" altLang="en-US" sz="1000"/>
        </a:p>
      </dgm:t>
    </dgm:pt>
    <dgm:pt modelId="{842C9934-8433-43E0-80AE-BB5CF50CFA76}">
      <dgm:prSet phldrT="[文本]" custT="1"/>
      <dgm:spPr/>
      <dgm:t>
        <a:bodyPr/>
        <a:lstStyle/>
        <a:p>
          <a:r>
            <a:rPr lang="zh-CN" altLang="en-US" sz="1000" dirty="0" smtClean="0"/>
            <a:t>标识符</a:t>
          </a:r>
          <a:r>
            <a:rPr lang="en-US" altLang="zh-CN" sz="1000" dirty="0" smtClean="0"/>
            <a:t>(x)</a:t>
          </a:r>
          <a:endParaRPr lang="zh-CN" altLang="en-US" sz="1000" dirty="0"/>
        </a:p>
      </dgm:t>
    </dgm:pt>
    <dgm:pt modelId="{84789F10-B4DC-4E80-9BAC-C02A78739789}" type="parTrans" cxnId="{0871A1E2-6BDC-4D8E-BAF8-B176DEC4E8C3}">
      <dgm:prSet/>
      <dgm:spPr/>
      <dgm:t>
        <a:bodyPr/>
        <a:lstStyle/>
        <a:p>
          <a:endParaRPr lang="zh-CN" altLang="en-US" sz="1000"/>
        </a:p>
      </dgm:t>
    </dgm:pt>
    <dgm:pt modelId="{C9F14098-F557-48DE-A47F-E83D79A1C640}" type="sibTrans" cxnId="{0871A1E2-6BDC-4D8E-BAF8-B176DEC4E8C3}">
      <dgm:prSet/>
      <dgm:spPr/>
      <dgm:t>
        <a:bodyPr/>
        <a:lstStyle/>
        <a:p>
          <a:endParaRPr lang="zh-CN" altLang="en-US" sz="1000"/>
        </a:p>
      </dgm:t>
    </dgm:pt>
    <dgm:pt modelId="{ACD5E0BF-4E39-434D-9BF0-C77C276663DB}">
      <dgm:prSet phldrT="[文本]" custT="1"/>
      <dgm:spPr/>
      <dgm:t>
        <a:bodyPr/>
        <a:lstStyle/>
        <a:p>
          <a:r>
            <a:rPr lang="en-US" altLang="zh-CN" sz="1000" dirty="0" smtClean="0"/>
            <a:t>=</a:t>
          </a:r>
          <a:endParaRPr lang="zh-CN" altLang="en-US" sz="1000" dirty="0"/>
        </a:p>
      </dgm:t>
    </dgm:pt>
    <dgm:pt modelId="{DA556250-DB18-4885-A377-573313BC45B0}" type="parTrans" cxnId="{354DF4DF-E5FE-4572-A8FA-1739E894DFDB}">
      <dgm:prSet/>
      <dgm:spPr/>
      <dgm:t>
        <a:bodyPr/>
        <a:lstStyle/>
        <a:p>
          <a:endParaRPr lang="zh-CN" altLang="en-US" sz="1000"/>
        </a:p>
      </dgm:t>
    </dgm:pt>
    <dgm:pt modelId="{476109DB-33ED-43F1-AE86-EDD46A7DDA56}" type="sibTrans" cxnId="{354DF4DF-E5FE-4572-A8FA-1739E894DFDB}">
      <dgm:prSet/>
      <dgm:spPr/>
      <dgm:t>
        <a:bodyPr/>
        <a:lstStyle/>
        <a:p>
          <a:endParaRPr lang="zh-CN" altLang="en-US" sz="1000"/>
        </a:p>
      </dgm:t>
    </dgm:pt>
    <dgm:pt modelId="{A62B3AF9-4529-4CBF-BE99-6B8F3C6FF032}">
      <dgm:prSet phldrT="[文本]" custT="1"/>
      <dgm:spPr/>
      <dgm:t>
        <a:bodyPr/>
        <a:lstStyle/>
        <a:p>
          <a:r>
            <a:rPr lang="zh-CN" altLang="en-US" sz="1000" dirty="0" smtClean="0"/>
            <a:t>表达式</a:t>
          </a:r>
          <a:endParaRPr lang="zh-CN" altLang="en-US" sz="1000" dirty="0"/>
        </a:p>
      </dgm:t>
    </dgm:pt>
    <dgm:pt modelId="{365DD58A-FF98-42ED-A493-45CE8FA51491}" type="parTrans" cxnId="{6E9634AF-C421-4334-8FF6-71308C6C45FF}">
      <dgm:prSet/>
      <dgm:spPr/>
      <dgm:t>
        <a:bodyPr/>
        <a:lstStyle/>
        <a:p>
          <a:endParaRPr lang="zh-CN" altLang="en-US" sz="1000"/>
        </a:p>
      </dgm:t>
    </dgm:pt>
    <dgm:pt modelId="{4437E020-499C-486E-9279-6F2FB9A0414B}" type="sibTrans" cxnId="{6E9634AF-C421-4334-8FF6-71308C6C45FF}">
      <dgm:prSet/>
      <dgm:spPr/>
      <dgm:t>
        <a:bodyPr/>
        <a:lstStyle/>
        <a:p>
          <a:endParaRPr lang="zh-CN" altLang="en-US" sz="1000"/>
        </a:p>
      </dgm:t>
    </dgm:pt>
    <dgm:pt modelId="{8E1E2827-ADA9-4532-962A-4F03EE5532AD}">
      <dgm:prSet phldrT="[文本]" custT="1"/>
      <dgm:spPr/>
      <dgm:t>
        <a:bodyPr/>
        <a:lstStyle/>
        <a:p>
          <a:r>
            <a:rPr lang="zh-CN" altLang="en-US" sz="1000" dirty="0" smtClean="0"/>
            <a:t>表达式</a:t>
          </a:r>
          <a:endParaRPr lang="zh-CN" altLang="en-US" sz="1000" dirty="0"/>
        </a:p>
      </dgm:t>
    </dgm:pt>
    <dgm:pt modelId="{CC4C904B-7B7C-4F87-87F1-624B0C931AD4}" type="parTrans" cxnId="{A077A2F1-F166-421D-BD69-03FFE9B82C93}">
      <dgm:prSet/>
      <dgm:spPr/>
      <dgm:t>
        <a:bodyPr/>
        <a:lstStyle/>
        <a:p>
          <a:endParaRPr lang="zh-CN" altLang="en-US" sz="1000"/>
        </a:p>
      </dgm:t>
    </dgm:pt>
    <dgm:pt modelId="{F6728D89-6375-4A87-ABEC-20EE06D17C69}" type="sibTrans" cxnId="{A077A2F1-F166-421D-BD69-03FFE9B82C93}">
      <dgm:prSet/>
      <dgm:spPr/>
      <dgm:t>
        <a:bodyPr/>
        <a:lstStyle/>
        <a:p>
          <a:endParaRPr lang="zh-CN" altLang="en-US" sz="1000"/>
        </a:p>
      </dgm:t>
    </dgm:pt>
    <dgm:pt modelId="{58978187-F376-4FA5-8393-4D1D277C42BF}">
      <dgm:prSet phldrT="[文本]" custT="1"/>
      <dgm:spPr/>
      <dgm:t>
        <a:bodyPr/>
        <a:lstStyle/>
        <a:p>
          <a:r>
            <a:rPr lang="en-US" altLang="zh-CN" sz="1000" dirty="0" smtClean="0"/>
            <a:t>+</a:t>
          </a:r>
          <a:endParaRPr lang="zh-CN" altLang="en-US" sz="1000" dirty="0"/>
        </a:p>
      </dgm:t>
    </dgm:pt>
    <dgm:pt modelId="{E46D498A-9322-4330-89F3-7523881FB4B5}" type="parTrans" cxnId="{C0A5CD1A-D41A-4876-B105-448C92ADEF8F}">
      <dgm:prSet/>
      <dgm:spPr/>
      <dgm:t>
        <a:bodyPr/>
        <a:lstStyle/>
        <a:p>
          <a:endParaRPr lang="zh-CN" altLang="en-US" sz="1000"/>
        </a:p>
      </dgm:t>
    </dgm:pt>
    <dgm:pt modelId="{E9D62C52-E829-461F-AFE5-76735F7B162F}" type="sibTrans" cxnId="{C0A5CD1A-D41A-4876-B105-448C92ADEF8F}">
      <dgm:prSet/>
      <dgm:spPr/>
      <dgm:t>
        <a:bodyPr/>
        <a:lstStyle/>
        <a:p>
          <a:endParaRPr lang="zh-CN" altLang="en-US" sz="1000"/>
        </a:p>
      </dgm:t>
    </dgm:pt>
    <dgm:pt modelId="{25DB899F-9DA9-445D-9852-6F46D21D6C5B}">
      <dgm:prSet phldrT="[文本]" custT="1"/>
      <dgm:spPr/>
      <dgm:t>
        <a:bodyPr/>
        <a:lstStyle/>
        <a:p>
          <a:r>
            <a:rPr lang="zh-CN" altLang="en-US" sz="1000" dirty="0" smtClean="0"/>
            <a:t>表达式</a:t>
          </a:r>
          <a:endParaRPr lang="zh-CN" altLang="en-US" sz="1000" dirty="0"/>
        </a:p>
      </dgm:t>
    </dgm:pt>
    <dgm:pt modelId="{DE06F206-DFEC-420D-B377-E6135C5F1A9B}" type="parTrans" cxnId="{98EB1358-47DF-4EEB-B2C9-D7E73E891322}">
      <dgm:prSet/>
      <dgm:spPr/>
      <dgm:t>
        <a:bodyPr/>
        <a:lstStyle/>
        <a:p>
          <a:endParaRPr lang="zh-CN" altLang="en-US" sz="1000"/>
        </a:p>
      </dgm:t>
    </dgm:pt>
    <dgm:pt modelId="{D4996374-1970-413F-828A-6144BA8391DD}" type="sibTrans" cxnId="{98EB1358-47DF-4EEB-B2C9-D7E73E891322}">
      <dgm:prSet/>
      <dgm:spPr/>
      <dgm:t>
        <a:bodyPr/>
        <a:lstStyle/>
        <a:p>
          <a:endParaRPr lang="zh-CN" altLang="en-US" sz="1000"/>
        </a:p>
      </dgm:t>
    </dgm:pt>
    <dgm:pt modelId="{E910CFA8-EF24-4677-8B02-E63E9DCB64F2}">
      <dgm:prSet phldrT="[文本]" custT="1"/>
      <dgm:spPr/>
      <dgm:t>
        <a:bodyPr/>
        <a:lstStyle/>
        <a:p>
          <a:r>
            <a:rPr lang="zh-CN" altLang="en-US" sz="1000" dirty="0" smtClean="0"/>
            <a:t>复合赋值语句</a:t>
          </a:r>
          <a:endParaRPr lang="zh-CN" altLang="en-US" sz="1000" dirty="0"/>
        </a:p>
      </dgm:t>
    </dgm:pt>
    <dgm:pt modelId="{E89483F6-4FB5-4B47-A849-06CADDA3E918}" type="parTrans" cxnId="{FA474FBC-1A7E-48B9-AC4D-05AACBABBA95}">
      <dgm:prSet/>
      <dgm:spPr/>
      <dgm:t>
        <a:bodyPr/>
        <a:lstStyle/>
        <a:p>
          <a:endParaRPr lang="zh-CN" altLang="en-US" sz="1000"/>
        </a:p>
      </dgm:t>
    </dgm:pt>
    <dgm:pt modelId="{26156697-F6AF-40DE-A461-628C7BD0C522}" type="sibTrans" cxnId="{FA474FBC-1A7E-48B9-AC4D-05AACBABBA95}">
      <dgm:prSet/>
      <dgm:spPr/>
      <dgm:t>
        <a:bodyPr/>
        <a:lstStyle/>
        <a:p>
          <a:endParaRPr lang="zh-CN" altLang="en-US" sz="1000"/>
        </a:p>
      </dgm:t>
    </dgm:pt>
    <dgm:pt modelId="{DC0C1733-39B4-4B4A-98EC-010E936694FC}">
      <dgm:prSet phldrT="[文本]" custT="1"/>
      <dgm:spPr/>
      <dgm:t>
        <a:bodyPr/>
        <a:lstStyle/>
        <a:p>
          <a:r>
            <a:rPr lang="en-US" altLang="zh-CN" sz="1000" dirty="0" smtClean="0"/>
            <a:t>;</a:t>
          </a:r>
          <a:endParaRPr lang="zh-CN" altLang="en-US" sz="1000" dirty="0"/>
        </a:p>
      </dgm:t>
    </dgm:pt>
    <dgm:pt modelId="{6C6D4545-A4ED-4B05-8465-D6B844745672}" type="parTrans" cxnId="{C98652FD-9384-474F-B317-1325487353FD}">
      <dgm:prSet/>
      <dgm:spPr/>
      <dgm:t>
        <a:bodyPr/>
        <a:lstStyle/>
        <a:p>
          <a:endParaRPr lang="zh-CN" altLang="en-US" sz="1000"/>
        </a:p>
      </dgm:t>
    </dgm:pt>
    <dgm:pt modelId="{30BD1734-0D37-4766-94AD-101369D595CF}" type="sibTrans" cxnId="{C98652FD-9384-474F-B317-1325487353FD}">
      <dgm:prSet/>
      <dgm:spPr/>
      <dgm:t>
        <a:bodyPr/>
        <a:lstStyle/>
        <a:p>
          <a:endParaRPr lang="zh-CN" altLang="en-US" sz="1000"/>
        </a:p>
      </dgm:t>
    </dgm:pt>
    <dgm:pt modelId="{C07BC855-094B-4F40-AC20-CE4469C10043}">
      <dgm:prSet phldrT="[文本]" custT="1"/>
      <dgm:spPr/>
      <dgm:t>
        <a:bodyPr/>
        <a:lstStyle/>
        <a:p>
          <a:r>
            <a:rPr lang="zh-CN" altLang="en-US" sz="900" dirty="0" smtClean="0"/>
            <a:t>复合赋值表达式</a:t>
          </a:r>
          <a:endParaRPr lang="zh-CN" altLang="en-US" sz="900" dirty="0"/>
        </a:p>
      </dgm:t>
    </dgm:pt>
    <dgm:pt modelId="{4E2AD934-48BC-4CCF-9DBD-D7F111CA8108}" type="parTrans" cxnId="{B6A9B41D-74A5-43BF-A29D-2490E0C418A1}">
      <dgm:prSet/>
      <dgm:spPr/>
      <dgm:t>
        <a:bodyPr/>
        <a:lstStyle/>
        <a:p>
          <a:endParaRPr lang="zh-CN" altLang="en-US" sz="1000"/>
        </a:p>
      </dgm:t>
    </dgm:pt>
    <dgm:pt modelId="{3D807CED-A865-4191-AACE-4D1EB24EFCBA}" type="sibTrans" cxnId="{B6A9B41D-74A5-43BF-A29D-2490E0C418A1}">
      <dgm:prSet/>
      <dgm:spPr/>
      <dgm:t>
        <a:bodyPr/>
        <a:lstStyle/>
        <a:p>
          <a:endParaRPr lang="zh-CN" altLang="en-US" sz="1000"/>
        </a:p>
      </dgm:t>
    </dgm:pt>
    <dgm:pt modelId="{E2DB3351-B891-42F9-8045-90B5DA34764B}">
      <dgm:prSet phldrT="[文本]" custT="1"/>
      <dgm:spPr/>
      <dgm:t>
        <a:bodyPr/>
        <a:lstStyle/>
        <a:p>
          <a:r>
            <a:rPr lang="en-US" altLang="zh-CN" sz="1000" dirty="0" smtClean="0"/>
            <a:t>;</a:t>
          </a:r>
          <a:endParaRPr lang="zh-CN" altLang="en-US" sz="1000" dirty="0"/>
        </a:p>
      </dgm:t>
    </dgm:pt>
    <dgm:pt modelId="{4F7682F3-29DF-4793-8C8A-EAFEB1BD6C9E}" type="parTrans" cxnId="{97FB0276-1B78-477F-AC4F-AFCCBD9FB656}">
      <dgm:prSet/>
      <dgm:spPr/>
      <dgm:t>
        <a:bodyPr/>
        <a:lstStyle/>
        <a:p>
          <a:endParaRPr lang="zh-CN" altLang="en-US" sz="1000"/>
        </a:p>
      </dgm:t>
    </dgm:pt>
    <dgm:pt modelId="{9E3D472A-23FA-47B3-AAE8-69FEA6720AB9}" type="sibTrans" cxnId="{97FB0276-1B78-477F-AC4F-AFCCBD9FB656}">
      <dgm:prSet/>
      <dgm:spPr/>
      <dgm:t>
        <a:bodyPr/>
        <a:lstStyle/>
        <a:p>
          <a:endParaRPr lang="zh-CN" altLang="en-US" sz="1000"/>
        </a:p>
      </dgm:t>
    </dgm:pt>
    <dgm:pt modelId="{1F3325EC-D188-4ABB-99DA-F8359FBCD3AD}">
      <dgm:prSet phldrT="[文本]" custT="1"/>
      <dgm:spPr/>
      <dgm:t>
        <a:bodyPr/>
        <a:lstStyle/>
        <a:p>
          <a:r>
            <a:rPr lang="zh-CN" altLang="en-US" sz="1000" dirty="0" smtClean="0"/>
            <a:t>标识符</a:t>
          </a:r>
          <a:r>
            <a:rPr lang="en-US" altLang="zh-CN" sz="1000" dirty="0" smtClean="0"/>
            <a:t>(y)</a:t>
          </a:r>
          <a:endParaRPr lang="zh-CN" altLang="en-US" sz="1000" dirty="0"/>
        </a:p>
      </dgm:t>
    </dgm:pt>
    <dgm:pt modelId="{E59713D0-F6D3-4E6A-8ECA-A8425C654CAC}" type="parTrans" cxnId="{5E101666-B92A-45C4-BC48-37A8819C85BC}">
      <dgm:prSet/>
      <dgm:spPr/>
      <dgm:t>
        <a:bodyPr/>
        <a:lstStyle/>
        <a:p>
          <a:endParaRPr lang="zh-CN" altLang="en-US" sz="1000"/>
        </a:p>
      </dgm:t>
    </dgm:pt>
    <dgm:pt modelId="{24347314-75FF-4979-9C99-C6C4F5691AC7}" type="sibTrans" cxnId="{5E101666-B92A-45C4-BC48-37A8819C85BC}">
      <dgm:prSet/>
      <dgm:spPr/>
      <dgm:t>
        <a:bodyPr/>
        <a:lstStyle/>
        <a:p>
          <a:endParaRPr lang="zh-CN" altLang="en-US" sz="1000"/>
        </a:p>
      </dgm:t>
    </dgm:pt>
    <dgm:pt modelId="{73DFA72B-5285-4FE4-A6AE-DFF1B302E67E}">
      <dgm:prSet phldrT="[文本]" custT="1"/>
      <dgm:spPr/>
      <dgm:t>
        <a:bodyPr/>
        <a:lstStyle/>
        <a:p>
          <a:r>
            <a:rPr lang="en-US" altLang="zh-CN" sz="1000" dirty="0" smtClean="0"/>
            <a:t>+=</a:t>
          </a:r>
          <a:endParaRPr lang="zh-CN" altLang="en-US" sz="1000" dirty="0"/>
        </a:p>
      </dgm:t>
    </dgm:pt>
    <dgm:pt modelId="{F1E0219A-A8DB-4EE2-B9AB-C57DF6BF4D7F}" type="parTrans" cxnId="{C8AB7D5C-2C8C-4BEF-8491-F5FF67FCDD07}">
      <dgm:prSet/>
      <dgm:spPr/>
      <dgm:t>
        <a:bodyPr/>
        <a:lstStyle/>
        <a:p>
          <a:endParaRPr lang="zh-CN" altLang="en-US" sz="1000"/>
        </a:p>
      </dgm:t>
    </dgm:pt>
    <dgm:pt modelId="{C9C24506-E473-402F-B6C2-DE58EF147233}" type="sibTrans" cxnId="{C8AB7D5C-2C8C-4BEF-8491-F5FF67FCDD07}">
      <dgm:prSet/>
      <dgm:spPr/>
      <dgm:t>
        <a:bodyPr/>
        <a:lstStyle/>
        <a:p>
          <a:endParaRPr lang="zh-CN" altLang="en-US" sz="1000"/>
        </a:p>
      </dgm:t>
    </dgm:pt>
    <dgm:pt modelId="{E2B45AD3-BECD-42CA-8018-8CB68375EF8E}">
      <dgm:prSet phldrT="[文本]" custT="1"/>
      <dgm:spPr/>
      <dgm:t>
        <a:bodyPr/>
        <a:lstStyle/>
        <a:p>
          <a:r>
            <a:rPr lang="zh-CN" altLang="en-US" sz="1000" dirty="0" smtClean="0"/>
            <a:t>表达式</a:t>
          </a:r>
          <a:endParaRPr lang="zh-CN" altLang="en-US" sz="1000" dirty="0"/>
        </a:p>
      </dgm:t>
    </dgm:pt>
    <dgm:pt modelId="{485F9FA0-9EE3-4400-B680-C8427F2991AA}" type="parTrans" cxnId="{E17A0D62-D8C8-4C89-B8CB-5E27B7EA1527}">
      <dgm:prSet/>
      <dgm:spPr/>
      <dgm:t>
        <a:bodyPr/>
        <a:lstStyle/>
        <a:p>
          <a:endParaRPr lang="zh-CN" altLang="en-US" sz="1000"/>
        </a:p>
      </dgm:t>
    </dgm:pt>
    <dgm:pt modelId="{963CEA5E-188E-4856-BCE9-D880D6655EDE}" type="sibTrans" cxnId="{E17A0D62-D8C8-4C89-B8CB-5E27B7EA1527}">
      <dgm:prSet/>
      <dgm:spPr/>
      <dgm:t>
        <a:bodyPr/>
        <a:lstStyle/>
        <a:p>
          <a:endParaRPr lang="zh-CN" altLang="en-US" sz="1000"/>
        </a:p>
      </dgm:t>
    </dgm:pt>
    <dgm:pt modelId="{16C199A5-AB9F-4FCE-9C89-0076A0007896}">
      <dgm:prSet phldrT="[文本]" custT="1"/>
      <dgm:spPr/>
      <dgm:t>
        <a:bodyPr/>
        <a:lstStyle/>
        <a:p>
          <a:r>
            <a:rPr lang="zh-CN" altLang="en-US" sz="1000" dirty="0" smtClean="0"/>
            <a:t>标识符</a:t>
          </a:r>
          <a:r>
            <a:rPr lang="en-US" altLang="zh-CN" sz="1000" dirty="0" smtClean="0"/>
            <a:t>(x)</a:t>
          </a:r>
          <a:endParaRPr lang="zh-CN" altLang="en-US" sz="1000" dirty="0"/>
        </a:p>
      </dgm:t>
    </dgm:pt>
    <dgm:pt modelId="{DF0731C9-953A-431C-B9DE-865CCB05F06F}" type="parTrans" cxnId="{F7AD0506-A6E6-4FF3-840F-D0383DC55582}">
      <dgm:prSet/>
      <dgm:spPr/>
      <dgm:t>
        <a:bodyPr/>
        <a:lstStyle/>
        <a:p>
          <a:endParaRPr lang="zh-CN" altLang="en-US" sz="1000"/>
        </a:p>
      </dgm:t>
    </dgm:pt>
    <dgm:pt modelId="{A3473B35-D8E9-43B9-BEA5-CA24275F1408}" type="sibTrans" cxnId="{F7AD0506-A6E6-4FF3-840F-D0383DC55582}">
      <dgm:prSet/>
      <dgm:spPr/>
      <dgm:t>
        <a:bodyPr/>
        <a:lstStyle/>
        <a:p>
          <a:endParaRPr lang="zh-CN" altLang="en-US" sz="1000"/>
        </a:p>
      </dgm:t>
    </dgm:pt>
    <dgm:pt modelId="{17EC8B91-9372-476E-A93F-FB5B6DAD95DF}">
      <dgm:prSet phldrT="[文本]" custT="1"/>
      <dgm:spPr/>
      <dgm:t>
        <a:bodyPr/>
        <a:lstStyle/>
        <a:p>
          <a:r>
            <a:rPr lang="zh-CN" altLang="en-US" sz="1000" dirty="0" smtClean="0"/>
            <a:t>标识符</a:t>
          </a:r>
          <a:r>
            <a:rPr lang="en-US" altLang="zh-CN" sz="1000" dirty="0" smtClean="0"/>
            <a:t>(a)</a:t>
          </a:r>
          <a:endParaRPr lang="zh-CN" altLang="en-US" sz="1000" dirty="0"/>
        </a:p>
      </dgm:t>
    </dgm:pt>
    <dgm:pt modelId="{5FC67299-93D8-42A4-94FF-4A3DE5749032}" type="parTrans" cxnId="{F1011D01-6D3F-4E2C-92B2-48125502873C}">
      <dgm:prSet/>
      <dgm:spPr/>
      <dgm:t>
        <a:bodyPr/>
        <a:lstStyle/>
        <a:p>
          <a:endParaRPr lang="zh-CN" altLang="en-US"/>
        </a:p>
      </dgm:t>
    </dgm:pt>
    <dgm:pt modelId="{F1466022-FFCA-46F3-AFFE-4E7E93DAA6A8}" type="sibTrans" cxnId="{F1011D01-6D3F-4E2C-92B2-48125502873C}">
      <dgm:prSet/>
      <dgm:spPr/>
      <dgm:t>
        <a:bodyPr/>
        <a:lstStyle/>
        <a:p>
          <a:endParaRPr lang="zh-CN" altLang="en-US"/>
        </a:p>
      </dgm:t>
    </dgm:pt>
    <dgm:pt modelId="{5C844956-E47B-41EB-BA11-E8C1B796D47C}">
      <dgm:prSet phldrT="[文本]" custT="1"/>
      <dgm:spPr/>
      <dgm:t>
        <a:bodyPr/>
        <a:lstStyle/>
        <a:p>
          <a:r>
            <a:rPr lang="zh-CN" altLang="en-US" sz="1000" dirty="0" smtClean="0"/>
            <a:t>标识符</a:t>
          </a:r>
          <a:r>
            <a:rPr lang="en-US" altLang="zh-CN" sz="1000" dirty="0" smtClean="0"/>
            <a:t>(b)</a:t>
          </a:r>
          <a:endParaRPr lang="zh-CN" altLang="en-US" sz="1000" dirty="0"/>
        </a:p>
      </dgm:t>
    </dgm:pt>
    <dgm:pt modelId="{C2F75944-0868-4A3C-83DF-C7F0D8F417A6}" type="parTrans" cxnId="{E40C03AC-5269-4C36-BF6E-9652E70F1A2B}">
      <dgm:prSet/>
      <dgm:spPr/>
      <dgm:t>
        <a:bodyPr/>
        <a:lstStyle/>
        <a:p>
          <a:endParaRPr lang="zh-CN" altLang="en-US"/>
        </a:p>
      </dgm:t>
    </dgm:pt>
    <dgm:pt modelId="{2787A331-5F96-4C2A-B1DE-47F77447A686}" type="sibTrans" cxnId="{E40C03AC-5269-4C36-BF6E-9652E70F1A2B}">
      <dgm:prSet/>
      <dgm:spPr/>
      <dgm:t>
        <a:bodyPr/>
        <a:lstStyle/>
        <a:p>
          <a:endParaRPr lang="zh-CN" altLang="en-US"/>
        </a:p>
      </dgm:t>
    </dgm:pt>
    <dgm:pt modelId="{B3C48208-D123-472F-B304-0563361C0AA9}" type="pres">
      <dgm:prSet presAssocID="{68ED0D7D-FFFB-4ADB-BAF9-6FA9DBBFA371}" presName="mainComposite" presStyleCnt="0">
        <dgm:presLayoutVars>
          <dgm:chPref val="1"/>
          <dgm:dir/>
          <dgm:animOne val="branch"/>
          <dgm:animLvl val="lvl"/>
          <dgm:resizeHandles val="exact"/>
        </dgm:presLayoutVars>
      </dgm:prSet>
      <dgm:spPr/>
      <dgm:t>
        <a:bodyPr/>
        <a:lstStyle/>
        <a:p>
          <a:endParaRPr lang="zh-CN" altLang="en-US"/>
        </a:p>
      </dgm:t>
    </dgm:pt>
    <dgm:pt modelId="{F2E344C8-F28A-4FBA-86B4-A52AE31128B2}" type="pres">
      <dgm:prSet presAssocID="{68ED0D7D-FFFB-4ADB-BAF9-6FA9DBBFA371}" presName="hierFlow" presStyleCnt="0"/>
      <dgm:spPr/>
    </dgm:pt>
    <dgm:pt modelId="{D20D845F-3355-4665-8C35-F24EA681DEAE}" type="pres">
      <dgm:prSet presAssocID="{68ED0D7D-FFFB-4ADB-BAF9-6FA9DBBFA371}" presName="hierChild1" presStyleCnt="0">
        <dgm:presLayoutVars>
          <dgm:chPref val="1"/>
          <dgm:animOne val="branch"/>
          <dgm:animLvl val="lvl"/>
        </dgm:presLayoutVars>
      </dgm:prSet>
      <dgm:spPr/>
    </dgm:pt>
    <dgm:pt modelId="{1ADE46CE-C70C-4C66-9CB0-0AB0489714C2}" type="pres">
      <dgm:prSet presAssocID="{BA8D8434-299C-4650-A8E7-68D4BBD1A894}" presName="Name14" presStyleCnt="0"/>
      <dgm:spPr/>
    </dgm:pt>
    <dgm:pt modelId="{DAB3DF5C-FBDE-4C1B-8A38-4D6DB6015840}" type="pres">
      <dgm:prSet presAssocID="{BA8D8434-299C-4650-A8E7-68D4BBD1A894}" presName="level1Shape" presStyleLbl="node0" presStyleIdx="0" presStyleCnt="1">
        <dgm:presLayoutVars>
          <dgm:chPref val="3"/>
        </dgm:presLayoutVars>
      </dgm:prSet>
      <dgm:spPr/>
      <dgm:t>
        <a:bodyPr/>
        <a:lstStyle/>
        <a:p>
          <a:endParaRPr lang="zh-CN" altLang="en-US"/>
        </a:p>
      </dgm:t>
    </dgm:pt>
    <dgm:pt modelId="{3AC5A599-95CC-4411-AB66-0086BE10C411}" type="pres">
      <dgm:prSet presAssocID="{BA8D8434-299C-4650-A8E7-68D4BBD1A894}" presName="hierChild2" presStyleCnt="0"/>
      <dgm:spPr/>
    </dgm:pt>
    <dgm:pt modelId="{14853543-D2BE-49FF-933E-784C30651E5C}" type="pres">
      <dgm:prSet presAssocID="{E8BC947F-9B27-41A7-857E-EF8031B796A8}" presName="Name19" presStyleLbl="parChTrans1D2" presStyleIdx="0" presStyleCnt="4"/>
      <dgm:spPr/>
      <dgm:t>
        <a:bodyPr/>
        <a:lstStyle/>
        <a:p>
          <a:endParaRPr lang="zh-CN" altLang="en-US"/>
        </a:p>
      </dgm:t>
    </dgm:pt>
    <dgm:pt modelId="{F601A025-A4F4-4C9C-84ED-5526F617361F}" type="pres">
      <dgm:prSet presAssocID="{ACA0D204-4F95-457F-933F-9CAE37DE9A08}" presName="Name21" presStyleCnt="0"/>
      <dgm:spPr/>
    </dgm:pt>
    <dgm:pt modelId="{F5B35FFC-5D57-45CE-88DA-3081C3C84446}" type="pres">
      <dgm:prSet presAssocID="{ACA0D204-4F95-457F-933F-9CAE37DE9A08}" presName="level2Shape" presStyleLbl="node2" presStyleIdx="0" presStyleCnt="4"/>
      <dgm:spPr/>
      <dgm:t>
        <a:bodyPr/>
        <a:lstStyle/>
        <a:p>
          <a:endParaRPr lang="zh-CN" altLang="en-US"/>
        </a:p>
      </dgm:t>
    </dgm:pt>
    <dgm:pt modelId="{423B55C2-14A6-467D-974E-9EC00DC460C2}" type="pres">
      <dgm:prSet presAssocID="{ACA0D204-4F95-457F-933F-9CAE37DE9A08}" presName="hierChild3" presStyleCnt="0"/>
      <dgm:spPr/>
    </dgm:pt>
    <dgm:pt modelId="{713B3BB6-A8FF-43CA-9556-D22FB7DCCE87}" type="pres">
      <dgm:prSet presAssocID="{C1CCBF6B-B07A-4E71-8B10-09E90E76D533}" presName="Name19" presStyleLbl="parChTrans1D2" presStyleIdx="1" presStyleCnt="4"/>
      <dgm:spPr/>
      <dgm:t>
        <a:bodyPr/>
        <a:lstStyle/>
        <a:p>
          <a:endParaRPr lang="zh-CN" altLang="en-US"/>
        </a:p>
      </dgm:t>
    </dgm:pt>
    <dgm:pt modelId="{1A95B300-1E23-44FF-BD68-F6498522DEE0}" type="pres">
      <dgm:prSet presAssocID="{8DEF3D7A-2A34-4244-9F02-57D678D1C12D}" presName="Name21" presStyleCnt="0"/>
      <dgm:spPr/>
    </dgm:pt>
    <dgm:pt modelId="{D9AEE10A-58A0-4755-A94B-50E0A65E5F85}" type="pres">
      <dgm:prSet presAssocID="{8DEF3D7A-2A34-4244-9F02-57D678D1C12D}" presName="level2Shape" presStyleLbl="node2" presStyleIdx="1" presStyleCnt="4"/>
      <dgm:spPr/>
      <dgm:t>
        <a:bodyPr/>
        <a:lstStyle/>
        <a:p>
          <a:endParaRPr lang="zh-CN" altLang="en-US"/>
        </a:p>
      </dgm:t>
    </dgm:pt>
    <dgm:pt modelId="{8EAA51F2-4556-423D-947B-7AAEB10429A7}" type="pres">
      <dgm:prSet presAssocID="{8DEF3D7A-2A34-4244-9F02-57D678D1C12D}" presName="hierChild3" presStyleCnt="0"/>
      <dgm:spPr/>
    </dgm:pt>
    <dgm:pt modelId="{5203930D-2511-4165-AA9D-9FA45E8BF5AD}" type="pres">
      <dgm:prSet presAssocID="{15777413-2A08-4888-8695-4AE3DBA8C7CF}" presName="Name19" presStyleLbl="parChTrans1D3" presStyleIdx="0" presStyleCnt="4"/>
      <dgm:spPr/>
      <dgm:t>
        <a:bodyPr/>
        <a:lstStyle/>
        <a:p>
          <a:endParaRPr lang="zh-CN" altLang="en-US"/>
        </a:p>
      </dgm:t>
    </dgm:pt>
    <dgm:pt modelId="{F80F5FB4-CF25-45FF-BE96-03A0C91E7C0B}" type="pres">
      <dgm:prSet presAssocID="{ABD6E27B-B92F-443E-8A81-723DC5A8300A}" presName="Name21" presStyleCnt="0"/>
      <dgm:spPr/>
    </dgm:pt>
    <dgm:pt modelId="{6D555274-DCCF-42F5-8D60-8DBF2D422102}" type="pres">
      <dgm:prSet presAssocID="{ABD6E27B-B92F-443E-8A81-723DC5A8300A}" presName="level2Shape" presStyleLbl="node3" presStyleIdx="0" presStyleCnt="4"/>
      <dgm:spPr/>
      <dgm:t>
        <a:bodyPr/>
        <a:lstStyle/>
        <a:p>
          <a:endParaRPr lang="zh-CN" altLang="en-US"/>
        </a:p>
      </dgm:t>
    </dgm:pt>
    <dgm:pt modelId="{6E4AAC50-FF30-43C3-AE52-3462E7322064}" type="pres">
      <dgm:prSet presAssocID="{ABD6E27B-B92F-443E-8A81-723DC5A8300A}" presName="hierChild3" presStyleCnt="0"/>
      <dgm:spPr/>
    </dgm:pt>
    <dgm:pt modelId="{0B64F222-123D-45DA-8392-B6C10917ACD0}" type="pres">
      <dgm:prSet presAssocID="{72022474-2040-4544-81E2-4CA62D7D8742}" presName="Name19" presStyleLbl="parChTrans1D4" presStyleIdx="0" presStyleCnt="22"/>
      <dgm:spPr/>
      <dgm:t>
        <a:bodyPr/>
        <a:lstStyle/>
        <a:p>
          <a:endParaRPr lang="zh-CN" altLang="en-US"/>
        </a:p>
      </dgm:t>
    </dgm:pt>
    <dgm:pt modelId="{8384E979-EB04-4474-A362-126CF6FAF858}" type="pres">
      <dgm:prSet presAssocID="{8BD9246C-AB48-4D20-BDA5-9E464534B891}" presName="Name21" presStyleCnt="0"/>
      <dgm:spPr/>
    </dgm:pt>
    <dgm:pt modelId="{236C84BA-2C3D-4720-BDF9-D7E14399C7D9}" type="pres">
      <dgm:prSet presAssocID="{8BD9246C-AB48-4D20-BDA5-9E464534B891}" presName="level2Shape" presStyleLbl="node4" presStyleIdx="0" presStyleCnt="22"/>
      <dgm:spPr/>
      <dgm:t>
        <a:bodyPr/>
        <a:lstStyle/>
        <a:p>
          <a:endParaRPr lang="zh-CN" altLang="en-US"/>
        </a:p>
      </dgm:t>
    </dgm:pt>
    <dgm:pt modelId="{F923FEFF-28D0-470E-A763-83F8F6E5A282}" type="pres">
      <dgm:prSet presAssocID="{8BD9246C-AB48-4D20-BDA5-9E464534B891}" presName="hierChild3" presStyleCnt="0"/>
      <dgm:spPr/>
    </dgm:pt>
    <dgm:pt modelId="{CFD89C11-95BB-464D-8D90-3C00F0362C2E}" type="pres">
      <dgm:prSet presAssocID="{FD39CA8D-238C-43D9-8DDE-D2F65938BA91}" presName="Name19" presStyleLbl="parChTrans1D3" presStyleIdx="1" presStyleCnt="4"/>
      <dgm:spPr/>
      <dgm:t>
        <a:bodyPr/>
        <a:lstStyle/>
        <a:p>
          <a:endParaRPr lang="zh-CN" altLang="en-US"/>
        </a:p>
      </dgm:t>
    </dgm:pt>
    <dgm:pt modelId="{6199A6C5-B285-477B-8F20-28E8B7E437DE}" type="pres">
      <dgm:prSet presAssocID="{EC48E269-D00C-4287-8241-8DB422CB1A75}" presName="Name21" presStyleCnt="0"/>
      <dgm:spPr/>
    </dgm:pt>
    <dgm:pt modelId="{4C07E5A3-6555-4211-84AC-905B90D8EA0E}" type="pres">
      <dgm:prSet presAssocID="{EC48E269-D00C-4287-8241-8DB422CB1A75}" presName="level2Shape" presStyleLbl="node3" presStyleIdx="1" presStyleCnt="4"/>
      <dgm:spPr/>
      <dgm:t>
        <a:bodyPr/>
        <a:lstStyle/>
        <a:p>
          <a:endParaRPr lang="zh-CN" altLang="en-US"/>
        </a:p>
      </dgm:t>
    </dgm:pt>
    <dgm:pt modelId="{C7D9CBEF-185F-450B-960B-09B741BBF5E3}" type="pres">
      <dgm:prSet presAssocID="{EC48E269-D00C-4287-8241-8DB422CB1A75}" presName="hierChild3" presStyleCnt="0"/>
      <dgm:spPr/>
    </dgm:pt>
    <dgm:pt modelId="{C5BFE063-F322-4CDB-B5DC-C5614FC55F12}" type="pres">
      <dgm:prSet presAssocID="{54515762-2C6F-493C-B7AB-42231F2BA229}" presName="Name19" presStyleLbl="parChTrans1D3" presStyleIdx="2" presStyleCnt="4"/>
      <dgm:spPr/>
      <dgm:t>
        <a:bodyPr/>
        <a:lstStyle/>
        <a:p>
          <a:endParaRPr lang="zh-CN" altLang="en-US"/>
        </a:p>
      </dgm:t>
    </dgm:pt>
    <dgm:pt modelId="{91A57592-2413-4939-8677-835A07FD1742}" type="pres">
      <dgm:prSet presAssocID="{4399A44D-E26C-4536-ABDE-1C43FF05F1C4}" presName="Name21" presStyleCnt="0"/>
      <dgm:spPr/>
    </dgm:pt>
    <dgm:pt modelId="{3579EE08-8824-447B-A2C3-66429BB737DE}" type="pres">
      <dgm:prSet presAssocID="{4399A44D-E26C-4536-ABDE-1C43FF05F1C4}" presName="level2Shape" presStyleLbl="node3" presStyleIdx="2" presStyleCnt="4"/>
      <dgm:spPr/>
      <dgm:t>
        <a:bodyPr/>
        <a:lstStyle/>
        <a:p>
          <a:endParaRPr lang="zh-CN" altLang="en-US"/>
        </a:p>
      </dgm:t>
    </dgm:pt>
    <dgm:pt modelId="{01E446E2-CCA9-4FB9-91CA-1189F8F179EF}" type="pres">
      <dgm:prSet presAssocID="{4399A44D-E26C-4536-ABDE-1C43FF05F1C4}" presName="hierChild3" presStyleCnt="0"/>
      <dgm:spPr/>
    </dgm:pt>
    <dgm:pt modelId="{805D44E5-277D-4278-BC99-5A206A1A152F}" type="pres">
      <dgm:prSet presAssocID="{70780595-305E-4641-A5AE-716988D46681}" presName="Name19" presStyleLbl="parChTrans1D4" presStyleIdx="1" presStyleCnt="22"/>
      <dgm:spPr/>
      <dgm:t>
        <a:bodyPr/>
        <a:lstStyle/>
        <a:p>
          <a:endParaRPr lang="zh-CN" altLang="en-US"/>
        </a:p>
      </dgm:t>
    </dgm:pt>
    <dgm:pt modelId="{2B4A80B2-AF02-459A-A662-40B6A889B125}" type="pres">
      <dgm:prSet presAssocID="{F024D48A-1559-4242-95FD-BDC4F96DEB62}" presName="Name21" presStyleCnt="0"/>
      <dgm:spPr/>
    </dgm:pt>
    <dgm:pt modelId="{C2F792C3-0DBD-41D8-8CF2-D896BC7F766A}" type="pres">
      <dgm:prSet presAssocID="{F024D48A-1559-4242-95FD-BDC4F96DEB62}" presName="level2Shape" presStyleLbl="node4" presStyleIdx="1" presStyleCnt="22"/>
      <dgm:spPr/>
      <dgm:t>
        <a:bodyPr/>
        <a:lstStyle/>
        <a:p>
          <a:endParaRPr lang="zh-CN" altLang="en-US"/>
        </a:p>
      </dgm:t>
    </dgm:pt>
    <dgm:pt modelId="{7B71FD63-C678-4E3A-BF05-FD0C870BE773}" type="pres">
      <dgm:prSet presAssocID="{F024D48A-1559-4242-95FD-BDC4F96DEB62}" presName="hierChild3" presStyleCnt="0"/>
      <dgm:spPr/>
    </dgm:pt>
    <dgm:pt modelId="{AC9D9ED4-0230-4D43-8649-6AC9EC573D89}" type="pres">
      <dgm:prSet presAssocID="{0A706677-1EDA-4A6D-AC32-581DA0D02EB8}" presName="Name19" presStyleLbl="parChTrans1D2" presStyleIdx="2" presStyleCnt="4"/>
      <dgm:spPr/>
      <dgm:t>
        <a:bodyPr/>
        <a:lstStyle/>
        <a:p>
          <a:endParaRPr lang="zh-CN" altLang="en-US"/>
        </a:p>
      </dgm:t>
    </dgm:pt>
    <dgm:pt modelId="{F96A5E6E-E569-42BD-8992-5FB084FBAEF8}" type="pres">
      <dgm:prSet presAssocID="{D8AD4005-C7EF-4B68-9AAB-9B08AA21F2DC}" presName="Name21" presStyleCnt="0"/>
      <dgm:spPr/>
    </dgm:pt>
    <dgm:pt modelId="{F434C9DF-774D-46E7-935F-48FC777FFB4D}" type="pres">
      <dgm:prSet presAssocID="{D8AD4005-C7EF-4B68-9AAB-9B08AA21F2DC}" presName="level2Shape" presStyleLbl="node2" presStyleIdx="2" presStyleCnt="4"/>
      <dgm:spPr/>
      <dgm:t>
        <a:bodyPr/>
        <a:lstStyle/>
        <a:p>
          <a:endParaRPr lang="zh-CN" altLang="en-US"/>
        </a:p>
      </dgm:t>
    </dgm:pt>
    <dgm:pt modelId="{7D9CD363-7463-424C-9EA2-093AA1CD0E61}" type="pres">
      <dgm:prSet presAssocID="{D8AD4005-C7EF-4B68-9AAB-9B08AA21F2DC}" presName="hierChild3" presStyleCnt="0"/>
      <dgm:spPr/>
    </dgm:pt>
    <dgm:pt modelId="{7916CE5F-9505-46DB-8465-3750563AEEFA}" type="pres">
      <dgm:prSet presAssocID="{2B975BB1-9891-4F79-B37D-6B3D5B9A9815}" presName="Name19" presStyleLbl="parChTrans1D2" presStyleIdx="3" presStyleCnt="4"/>
      <dgm:spPr/>
      <dgm:t>
        <a:bodyPr/>
        <a:lstStyle/>
        <a:p>
          <a:endParaRPr lang="zh-CN" altLang="en-US"/>
        </a:p>
      </dgm:t>
    </dgm:pt>
    <dgm:pt modelId="{BBB23456-C6D3-4679-9E40-9DCE16EB8425}" type="pres">
      <dgm:prSet presAssocID="{C243E891-8687-44C7-8660-452B8BF579EA}" presName="Name21" presStyleCnt="0"/>
      <dgm:spPr/>
    </dgm:pt>
    <dgm:pt modelId="{C06C406A-57AE-42F5-A6D9-7DC3394F479A}" type="pres">
      <dgm:prSet presAssocID="{C243E891-8687-44C7-8660-452B8BF579EA}" presName="level2Shape" presStyleLbl="node2" presStyleIdx="3" presStyleCnt="4"/>
      <dgm:spPr/>
      <dgm:t>
        <a:bodyPr/>
        <a:lstStyle/>
        <a:p>
          <a:endParaRPr lang="zh-CN" altLang="en-US"/>
        </a:p>
      </dgm:t>
    </dgm:pt>
    <dgm:pt modelId="{D9EE9E32-7479-4BC6-9AB8-65D7B43C0771}" type="pres">
      <dgm:prSet presAssocID="{C243E891-8687-44C7-8660-452B8BF579EA}" presName="hierChild3" presStyleCnt="0"/>
      <dgm:spPr/>
    </dgm:pt>
    <dgm:pt modelId="{5CB99B3F-D7C3-484E-B830-CC39EAD34766}" type="pres">
      <dgm:prSet presAssocID="{15A49E82-FC2B-4DD2-AD9A-CE09A1B5C6FF}" presName="Name19" presStyleLbl="parChTrans1D3" presStyleIdx="3" presStyleCnt="4"/>
      <dgm:spPr/>
      <dgm:t>
        <a:bodyPr/>
        <a:lstStyle/>
        <a:p>
          <a:endParaRPr lang="zh-CN" altLang="en-US"/>
        </a:p>
      </dgm:t>
    </dgm:pt>
    <dgm:pt modelId="{8B13A414-FD48-47D9-A24B-5094740E75BE}" type="pres">
      <dgm:prSet presAssocID="{AE58CDC7-2156-4796-9C12-4487887F62D8}" presName="Name21" presStyleCnt="0"/>
      <dgm:spPr/>
    </dgm:pt>
    <dgm:pt modelId="{DD1521A9-6983-40E7-947E-B99F23896135}" type="pres">
      <dgm:prSet presAssocID="{AE58CDC7-2156-4796-9C12-4487887F62D8}" presName="level2Shape" presStyleLbl="node3" presStyleIdx="3" presStyleCnt="4"/>
      <dgm:spPr/>
      <dgm:t>
        <a:bodyPr/>
        <a:lstStyle/>
        <a:p>
          <a:endParaRPr lang="zh-CN" altLang="en-US"/>
        </a:p>
      </dgm:t>
    </dgm:pt>
    <dgm:pt modelId="{FD886D79-D92C-4E44-A767-9932B3C7E2EE}" type="pres">
      <dgm:prSet presAssocID="{AE58CDC7-2156-4796-9C12-4487887F62D8}" presName="hierChild3" presStyleCnt="0"/>
      <dgm:spPr/>
    </dgm:pt>
    <dgm:pt modelId="{A1142EE9-F151-45AB-90DE-B6959BB4AC29}" type="pres">
      <dgm:prSet presAssocID="{214C1464-97B4-43BE-92E4-729A1D40FFC9}" presName="Name19" presStyleLbl="parChTrans1D4" presStyleIdx="2" presStyleCnt="22"/>
      <dgm:spPr/>
      <dgm:t>
        <a:bodyPr/>
        <a:lstStyle/>
        <a:p>
          <a:endParaRPr lang="zh-CN" altLang="en-US"/>
        </a:p>
      </dgm:t>
    </dgm:pt>
    <dgm:pt modelId="{0AAA096F-9222-40D0-87F0-019665C93E9E}" type="pres">
      <dgm:prSet presAssocID="{37234D44-B317-43EC-92F3-4663181AF3C0}" presName="Name21" presStyleCnt="0"/>
      <dgm:spPr/>
    </dgm:pt>
    <dgm:pt modelId="{0187F520-6AD4-4D4F-867E-5CFC7A513ADB}" type="pres">
      <dgm:prSet presAssocID="{37234D44-B317-43EC-92F3-4663181AF3C0}" presName="level2Shape" presStyleLbl="node4" presStyleIdx="2" presStyleCnt="22"/>
      <dgm:spPr/>
      <dgm:t>
        <a:bodyPr/>
        <a:lstStyle/>
        <a:p>
          <a:endParaRPr lang="zh-CN" altLang="en-US"/>
        </a:p>
      </dgm:t>
    </dgm:pt>
    <dgm:pt modelId="{FEB04B64-4E03-4C2D-9042-29CCBFFD8D10}" type="pres">
      <dgm:prSet presAssocID="{37234D44-B317-43EC-92F3-4663181AF3C0}" presName="hierChild3" presStyleCnt="0"/>
      <dgm:spPr/>
    </dgm:pt>
    <dgm:pt modelId="{AFAF86AC-6B87-4B3C-B354-76B5C5398E82}" type="pres">
      <dgm:prSet presAssocID="{508E30FD-8AAA-4595-9331-04EA13C40048}" presName="Name19" presStyleLbl="parChTrans1D4" presStyleIdx="3" presStyleCnt="22"/>
      <dgm:spPr/>
      <dgm:t>
        <a:bodyPr/>
        <a:lstStyle/>
        <a:p>
          <a:endParaRPr lang="zh-CN" altLang="en-US"/>
        </a:p>
      </dgm:t>
    </dgm:pt>
    <dgm:pt modelId="{1D0B6798-C612-4B4F-9004-CEE06F81F73A}" type="pres">
      <dgm:prSet presAssocID="{C05CCED4-26A9-4A4A-A231-64DCF76F53E9}" presName="Name21" presStyleCnt="0"/>
      <dgm:spPr/>
    </dgm:pt>
    <dgm:pt modelId="{5E9F097C-38A8-48A7-A6BC-58D0BAA293EB}" type="pres">
      <dgm:prSet presAssocID="{C05CCED4-26A9-4A4A-A231-64DCF76F53E9}" presName="level2Shape" presStyleLbl="node4" presStyleIdx="3" presStyleCnt="22"/>
      <dgm:spPr/>
      <dgm:t>
        <a:bodyPr/>
        <a:lstStyle/>
        <a:p>
          <a:endParaRPr lang="zh-CN" altLang="en-US"/>
        </a:p>
      </dgm:t>
    </dgm:pt>
    <dgm:pt modelId="{AAD6D112-D0B4-4DF9-AF54-2FC73AB67C0C}" type="pres">
      <dgm:prSet presAssocID="{C05CCED4-26A9-4A4A-A231-64DCF76F53E9}" presName="hierChild3" presStyleCnt="0"/>
      <dgm:spPr/>
    </dgm:pt>
    <dgm:pt modelId="{D97D28FC-198D-4485-A0F0-0AA0E814A76B}" type="pres">
      <dgm:prSet presAssocID="{B64E9E2E-E326-4ECD-BEEA-18D6DE734E62}" presName="Name19" presStyleLbl="parChTrans1D4" presStyleIdx="4" presStyleCnt="22"/>
      <dgm:spPr/>
      <dgm:t>
        <a:bodyPr/>
        <a:lstStyle/>
        <a:p>
          <a:endParaRPr lang="zh-CN" altLang="en-US"/>
        </a:p>
      </dgm:t>
    </dgm:pt>
    <dgm:pt modelId="{7DC53CB6-3045-440E-B9D7-BA004EEB5715}" type="pres">
      <dgm:prSet presAssocID="{6A49F395-0BB3-4729-82C2-312F489CD079}" presName="Name21" presStyleCnt="0"/>
      <dgm:spPr/>
    </dgm:pt>
    <dgm:pt modelId="{A7283D0F-05DD-4515-B611-C4D7E7E20AEB}" type="pres">
      <dgm:prSet presAssocID="{6A49F395-0BB3-4729-82C2-312F489CD079}" presName="level2Shape" presStyleLbl="node4" presStyleIdx="4" presStyleCnt="22"/>
      <dgm:spPr/>
      <dgm:t>
        <a:bodyPr/>
        <a:lstStyle/>
        <a:p>
          <a:endParaRPr lang="zh-CN" altLang="en-US"/>
        </a:p>
      </dgm:t>
    </dgm:pt>
    <dgm:pt modelId="{7D992E80-7EE6-4354-ADB7-4A110DF20E03}" type="pres">
      <dgm:prSet presAssocID="{6A49F395-0BB3-4729-82C2-312F489CD079}" presName="hierChild3" presStyleCnt="0"/>
      <dgm:spPr/>
    </dgm:pt>
    <dgm:pt modelId="{FB4C6A12-1DB7-4E27-90CF-F740124A5855}" type="pres">
      <dgm:prSet presAssocID="{84789F10-B4DC-4E80-9BAC-C02A78739789}" presName="Name19" presStyleLbl="parChTrans1D4" presStyleIdx="5" presStyleCnt="22"/>
      <dgm:spPr/>
      <dgm:t>
        <a:bodyPr/>
        <a:lstStyle/>
        <a:p>
          <a:endParaRPr lang="zh-CN" altLang="en-US"/>
        </a:p>
      </dgm:t>
    </dgm:pt>
    <dgm:pt modelId="{6502CCE1-8F0F-4587-A6ED-375D1F2DA412}" type="pres">
      <dgm:prSet presAssocID="{842C9934-8433-43E0-80AE-BB5CF50CFA76}" presName="Name21" presStyleCnt="0"/>
      <dgm:spPr/>
    </dgm:pt>
    <dgm:pt modelId="{06C2D033-A6E9-4448-AD77-047D05C4F0BC}" type="pres">
      <dgm:prSet presAssocID="{842C9934-8433-43E0-80AE-BB5CF50CFA76}" presName="level2Shape" presStyleLbl="node4" presStyleIdx="5" presStyleCnt="22"/>
      <dgm:spPr/>
      <dgm:t>
        <a:bodyPr/>
        <a:lstStyle/>
        <a:p>
          <a:endParaRPr lang="zh-CN" altLang="en-US"/>
        </a:p>
      </dgm:t>
    </dgm:pt>
    <dgm:pt modelId="{40422A13-5186-456B-B683-62F0BFE5ADA2}" type="pres">
      <dgm:prSet presAssocID="{842C9934-8433-43E0-80AE-BB5CF50CFA76}" presName="hierChild3" presStyleCnt="0"/>
      <dgm:spPr/>
    </dgm:pt>
    <dgm:pt modelId="{23B31EE8-8EBB-4C17-9E35-A5680ACCBB97}" type="pres">
      <dgm:prSet presAssocID="{DA556250-DB18-4885-A377-573313BC45B0}" presName="Name19" presStyleLbl="parChTrans1D4" presStyleIdx="6" presStyleCnt="22"/>
      <dgm:spPr/>
      <dgm:t>
        <a:bodyPr/>
        <a:lstStyle/>
        <a:p>
          <a:endParaRPr lang="zh-CN" altLang="en-US"/>
        </a:p>
      </dgm:t>
    </dgm:pt>
    <dgm:pt modelId="{9A834CC0-99B0-451B-B860-14A1C95CA8C5}" type="pres">
      <dgm:prSet presAssocID="{ACD5E0BF-4E39-434D-9BF0-C77C276663DB}" presName="Name21" presStyleCnt="0"/>
      <dgm:spPr/>
    </dgm:pt>
    <dgm:pt modelId="{E61956F5-1736-421A-9E96-D570C474716E}" type="pres">
      <dgm:prSet presAssocID="{ACD5E0BF-4E39-434D-9BF0-C77C276663DB}" presName="level2Shape" presStyleLbl="node4" presStyleIdx="6" presStyleCnt="22"/>
      <dgm:spPr/>
      <dgm:t>
        <a:bodyPr/>
        <a:lstStyle/>
        <a:p>
          <a:endParaRPr lang="zh-CN" altLang="en-US"/>
        </a:p>
      </dgm:t>
    </dgm:pt>
    <dgm:pt modelId="{3B220E01-B4C3-442C-B1A0-E562FDC6726E}" type="pres">
      <dgm:prSet presAssocID="{ACD5E0BF-4E39-434D-9BF0-C77C276663DB}" presName="hierChild3" presStyleCnt="0"/>
      <dgm:spPr/>
    </dgm:pt>
    <dgm:pt modelId="{D8BEA884-7670-4045-A278-1F27B5B4FEA3}" type="pres">
      <dgm:prSet presAssocID="{365DD58A-FF98-42ED-A493-45CE8FA51491}" presName="Name19" presStyleLbl="parChTrans1D4" presStyleIdx="7" presStyleCnt="22"/>
      <dgm:spPr/>
      <dgm:t>
        <a:bodyPr/>
        <a:lstStyle/>
        <a:p>
          <a:endParaRPr lang="zh-CN" altLang="en-US"/>
        </a:p>
      </dgm:t>
    </dgm:pt>
    <dgm:pt modelId="{434F8365-32E1-46C7-906D-CF81302D0785}" type="pres">
      <dgm:prSet presAssocID="{A62B3AF9-4529-4CBF-BE99-6B8F3C6FF032}" presName="Name21" presStyleCnt="0"/>
      <dgm:spPr/>
    </dgm:pt>
    <dgm:pt modelId="{653726B5-D6C5-4F41-B35D-26FECC445330}" type="pres">
      <dgm:prSet presAssocID="{A62B3AF9-4529-4CBF-BE99-6B8F3C6FF032}" presName="level2Shape" presStyleLbl="node4" presStyleIdx="7" presStyleCnt="22"/>
      <dgm:spPr/>
      <dgm:t>
        <a:bodyPr/>
        <a:lstStyle/>
        <a:p>
          <a:endParaRPr lang="zh-CN" altLang="en-US"/>
        </a:p>
      </dgm:t>
    </dgm:pt>
    <dgm:pt modelId="{FBD3B93C-2EB8-490D-A98B-D41D476A7B36}" type="pres">
      <dgm:prSet presAssocID="{A62B3AF9-4529-4CBF-BE99-6B8F3C6FF032}" presName="hierChild3" presStyleCnt="0"/>
      <dgm:spPr/>
    </dgm:pt>
    <dgm:pt modelId="{68804B04-4ABF-4814-A74D-EADCCAC433D5}" type="pres">
      <dgm:prSet presAssocID="{CC4C904B-7B7C-4F87-87F1-624B0C931AD4}" presName="Name19" presStyleLbl="parChTrans1D4" presStyleIdx="8" presStyleCnt="22"/>
      <dgm:spPr/>
      <dgm:t>
        <a:bodyPr/>
        <a:lstStyle/>
        <a:p>
          <a:endParaRPr lang="zh-CN" altLang="en-US"/>
        </a:p>
      </dgm:t>
    </dgm:pt>
    <dgm:pt modelId="{65DCCA6A-BFC1-430A-8064-B24166A94EB1}" type="pres">
      <dgm:prSet presAssocID="{8E1E2827-ADA9-4532-962A-4F03EE5532AD}" presName="Name21" presStyleCnt="0"/>
      <dgm:spPr/>
    </dgm:pt>
    <dgm:pt modelId="{7D0F7F60-245C-4293-880C-535C58EF294F}" type="pres">
      <dgm:prSet presAssocID="{8E1E2827-ADA9-4532-962A-4F03EE5532AD}" presName="level2Shape" presStyleLbl="node4" presStyleIdx="8" presStyleCnt="22"/>
      <dgm:spPr/>
      <dgm:t>
        <a:bodyPr/>
        <a:lstStyle/>
        <a:p>
          <a:endParaRPr lang="zh-CN" altLang="en-US"/>
        </a:p>
      </dgm:t>
    </dgm:pt>
    <dgm:pt modelId="{D377BABD-F4C9-40F3-BFA4-4A81339ED626}" type="pres">
      <dgm:prSet presAssocID="{8E1E2827-ADA9-4532-962A-4F03EE5532AD}" presName="hierChild3" presStyleCnt="0"/>
      <dgm:spPr/>
    </dgm:pt>
    <dgm:pt modelId="{4EC09474-7633-4F39-A793-EA1AF89F12F2}" type="pres">
      <dgm:prSet presAssocID="{5FC67299-93D8-42A4-94FF-4A3DE5749032}" presName="Name19" presStyleLbl="parChTrans1D4" presStyleIdx="9" presStyleCnt="22"/>
      <dgm:spPr/>
      <dgm:t>
        <a:bodyPr/>
        <a:lstStyle/>
        <a:p>
          <a:endParaRPr lang="zh-CN" altLang="en-US"/>
        </a:p>
      </dgm:t>
    </dgm:pt>
    <dgm:pt modelId="{1D358899-DE84-46B9-A586-90BB0F4A5F58}" type="pres">
      <dgm:prSet presAssocID="{17EC8B91-9372-476E-A93F-FB5B6DAD95DF}" presName="Name21" presStyleCnt="0"/>
      <dgm:spPr/>
    </dgm:pt>
    <dgm:pt modelId="{EF60EDF0-371A-4197-809D-E1B021633F06}" type="pres">
      <dgm:prSet presAssocID="{17EC8B91-9372-476E-A93F-FB5B6DAD95DF}" presName="level2Shape" presStyleLbl="node4" presStyleIdx="9" presStyleCnt="22"/>
      <dgm:spPr/>
      <dgm:t>
        <a:bodyPr/>
        <a:lstStyle/>
        <a:p>
          <a:endParaRPr lang="zh-CN" altLang="en-US"/>
        </a:p>
      </dgm:t>
    </dgm:pt>
    <dgm:pt modelId="{29975F61-D537-4491-BD23-4AD7494FA474}" type="pres">
      <dgm:prSet presAssocID="{17EC8B91-9372-476E-A93F-FB5B6DAD95DF}" presName="hierChild3" presStyleCnt="0"/>
      <dgm:spPr/>
    </dgm:pt>
    <dgm:pt modelId="{96B3AD4F-7018-4863-BB50-61CF7FFCCC25}" type="pres">
      <dgm:prSet presAssocID="{E46D498A-9322-4330-89F3-7523881FB4B5}" presName="Name19" presStyleLbl="parChTrans1D4" presStyleIdx="10" presStyleCnt="22"/>
      <dgm:spPr/>
      <dgm:t>
        <a:bodyPr/>
        <a:lstStyle/>
        <a:p>
          <a:endParaRPr lang="zh-CN" altLang="en-US"/>
        </a:p>
      </dgm:t>
    </dgm:pt>
    <dgm:pt modelId="{772219AE-44AE-4E33-97B2-74B92174D7E1}" type="pres">
      <dgm:prSet presAssocID="{58978187-F376-4FA5-8393-4D1D277C42BF}" presName="Name21" presStyleCnt="0"/>
      <dgm:spPr/>
    </dgm:pt>
    <dgm:pt modelId="{85AC1339-B32E-4464-9176-CB1F11943224}" type="pres">
      <dgm:prSet presAssocID="{58978187-F376-4FA5-8393-4D1D277C42BF}" presName="level2Shape" presStyleLbl="node4" presStyleIdx="10" presStyleCnt="22"/>
      <dgm:spPr/>
      <dgm:t>
        <a:bodyPr/>
        <a:lstStyle/>
        <a:p>
          <a:endParaRPr lang="zh-CN" altLang="en-US"/>
        </a:p>
      </dgm:t>
    </dgm:pt>
    <dgm:pt modelId="{D4F3198B-8986-4B9B-8016-5127A62C38D5}" type="pres">
      <dgm:prSet presAssocID="{58978187-F376-4FA5-8393-4D1D277C42BF}" presName="hierChild3" presStyleCnt="0"/>
      <dgm:spPr/>
    </dgm:pt>
    <dgm:pt modelId="{E61DFC7D-A492-4FCB-AF0F-040BE143FA9E}" type="pres">
      <dgm:prSet presAssocID="{DE06F206-DFEC-420D-B377-E6135C5F1A9B}" presName="Name19" presStyleLbl="parChTrans1D4" presStyleIdx="11" presStyleCnt="22"/>
      <dgm:spPr/>
      <dgm:t>
        <a:bodyPr/>
        <a:lstStyle/>
        <a:p>
          <a:endParaRPr lang="zh-CN" altLang="en-US"/>
        </a:p>
      </dgm:t>
    </dgm:pt>
    <dgm:pt modelId="{6E6A71EE-9266-4E4E-BD81-A3ABA376058B}" type="pres">
      <dgm:prSet presAssocID="{25DB899F-9DA9-445D-9852-6F46D21D6C5B}" presName="Name21" presStyleCnt="0"/>
      <dgm:spPr/>
    </dgm:pt>
    <dgm:pt modelId="{A07BB56F-BE35-4A5E-B36A-565AAEBEB6A4}" type="pres">
      <dgm:prSet presAssocID="{25DB899F-9DA9-445D-9852-6F46D21D6C5B}" presName="level2Shape" presStyleLbl="node4" presStyleIdx="11" presStyleCnt="22"/>
      <dgm:spPr/>
      <dgm:t>
        <a:bodyPr/>
        <a:lstStyle/>
        <a:p>
          <a:endParaRPr lang="zh-CN" altLang="en-US"/>
        </a:p>
      </dgm:t>
    </dgm:pt>
    <dgm:pt modelId="{DC01E220-9B9A-4C7F-95E9-8AEF39BE0E04}" type="pres">
      <dgm:prSet presAssocID="{25DB899F-9DA9-445D-9852-6F46D21D6C5B}" presName="hierChild3" presStyleCnt="0"/>
      <dgm:spPr/>
    </dgm:pt>
    <dgm:pt modelId="{D80AB5B5-956A-406F-84F8-CE3599B34E49}" type="pres">
      <dgm:prSet presAssocID="{C2F75944-0868-4A3C-83DF-C7F0D8F417A6}" presName="Name19" presStyleLbl="parChTrans1D4" presStyleIdx="12" presStyleCnt="22"/>
      <dgm:spPr/>
      <dgm:t>
        <a:bodyPr/>
        <a:lstStyle/>
        <a:p>
          <a:endParaRPr lang="zh-CN" altLang="en-US"/>
        </a:p>
      </dgm:t>
    </dgm:pt>
    <dgm:pt modelId="{E22F1CDA-8D77-49DB-83EA-B6C9D4ACA4C0}" type="pres">
      <dgm:prSet presAssocID="{5C844956-E47B-41EB-BA11-E8C1B796D47C}" presName="Name21" presStyleCnt="0"/>
      <dgm:spPr/>
    </dgm:pt>
    <dgm:pt modelId="{D5440C18-ACD4-40E0-BC28-041DC2A01827}" type="pres">
      <dgm:prSet presAssocID="{5C844956-E47B-41EB-BA11-E8C1B796D47C}" presName="level2Shape" presStyleLbl="node4" presStyleIdx="12" presStyleCnt="22"/>
      <dgm:spPr/>
      <dgm:t>
        <a:bodyPr/>
        <a:lstStyle/>
        <a:p>
          <a:endParaRPr lang="zh-CN" altLang="en-US"/>
        </a:p>
      </dgm:t>
    </dgm:pt>
    <dgm:pt modelId="{5BBE06F6-2EDB-433A-BD2C-E6D00DBBEB54}" type="pres">
      <dgm:prSet presAssocID="{5C844956-E47B-41EB-BA11-E8C1B796D47C}" presName="hierChild3" presStyleCnt="0"/>
      <dgm:spPr/>
    </dgm:pt>
    <dgm:pt modelId="{5DB86EFF-93D3-475A-AB77-66A7EB9B3E8D}" type="pres">
      <dgm:prSet presAssocID="{6C6D4545-A4ED-4B05-8465-D6B844745672}" presName="Name19" presStyleLbl="parChTrans1D4" presStyleIdx="13" presStyleCnt="22"/>
      <dgm:spPr/>
      <dgm:t>
        <a:bodyPr/>
        <a:lstStyle/>
        <a:p>
          <a:endParaRPr lang="zh-CN" altLang="en-US"/>
        </a:p>
      </dgm:t>
    </dgm:pt>
    <dgm:pt modelId="{68AA98AA-7B6C-46CA-989F-47882614D894}" type="pres">
      <dgm:prSet presAssocID="{DC0C1733-39B4-4B4A-98EC-010E936694FC}" presName="Name21" presStyleCnt="0"/>
      <dgm:spPr/>
    </dgm:pt>
    <dgm:pt modelId="{958FF8A4-BF7C-4076-BDD7-E778368D91F2}" type="pres">
      <dgm:prSet presAssocID="{DC0C1733-39B4-4B4A-98EC-010E936694FC}" presName="level2Shape" presStyleLbl="node4" presStyleIdx="13" presStyleCnt="22"/>
      <dgm:spPr/>
      <dgm:t>
        <a:bodyPr/>
        <a:lstStyle/>
        <a:p>
          <a:endParaRPr lang="zh-CN" altLang="en-US"/>
        </a:p>
      </dgm:t>
    </dgm:pt>
    <dgm:pt modelId="{ACBC1F92-F954-486D-AECC-814B9CAC9301}" type="pres">
      <dgm:prSet presAssocID="{DC0C1733-39B4-4B4A-98EC-010E936694FC}" presName="hierChild3" presStyleCnt="0"/>
      <dgm:spPr/>
    </dgm:pt>
    <dgm:pt modelId="{16E1753F-CB4A-451F-91A1-4C9517D9016F}" type="pres">
      <dgm:prSet presAssocID="{E89483F6-4FB5-4B47-A849-06CADDA3E918}" presName="Name19" presStyleLbl="parChTrans1D4" presStyleIdx="14" presStyleCnt="22"/>
      <dgm:spPr/>
      <dgm:t>
        <a:bodyPr/>
        <a:lstStyle/>
        <a:p>
          <a:endParaRPr lang="zh-CN" altLang="en-US"/>
        </a:p>
      </dgm:t>
    </dgm:pt>
    <dgm:pt modelId="{15E66075-434F-49B6-A032-E8BA6035F8A9}" type="pres">
      <dgm:prSet presAssocID="{E910CFA8-EF24-4677-8B02-E63E9DCB64F2}" presName="Name21" presStyleCnt="0"/>
      <dgm:spPr/>
    </dgm:pt>
    <dgm:pt modelId="{743D2909-6A6F-4025-B382-7FE6865C752E}" type="pres">
      <dgm:prSet presAssocID="{E910CFA8-EF24-4677-8B02-E63E9DCB64F2}" presName="level2Shape" presStyleLbl="node4" presStyleIdx="14" presStyleCnt="22"/>
      <dgm:spPr/>
      <dgm:t>
        <a:bodyPr/>
        <a:lstStyle/>
        <a:p>
          <a:endParaRPr lang="zh-CN" altLang="en-US"/>
        </a:p>
      </dgm:t>
    </dgm:pt>
    <dgm:pt modelId="{6986589C-C0DB-4AEC-99CC-FC2C32A8A1A9}" type="pres">
      <dgm:prSet presAssocID="{E910CFA8-EF24-4677-8B02-E63E9DCB64F2}" presName="hierChild3" presStyleCnt="0"/>
      <dgm:spPr/>
    </dgm:pt>
    <dgm:pt modelId="{96A31578-F708-4369-A367-5BB13D9E0197}" type="pres">
      <dgm:prSet presAssocID="{4E2AD934-48BC-4CCF-9DBD-D7F111CA8108}" presName="Name19" presStyleLbl="parChTrans1D4" presStyleIdx="15" presStyleCnt="22"/>
      <dgm:spPr/>
      <dgm:t>
        <a:bodyPr/>
        <a:lstStyle/>
        <a:p>
          <a:endParaRPr lang="zh-CN" altLang="en-US"/>
        </a:p>
      </dgm:t>
    </dgm:pt>
    <dgm:pt modelId="{F5698129-C41F-480C-9B4D-9F732F2B78C6}" type="pres">
      <dgm:prSet presAssocID="{C07BC855-094B-4F40-AC20-CE4469C10043}" presName="Name21" presStyleCnt="0"/>
      <dgm:spPr/>
    </dgm:pt>
    <dgm:pt modelId="{99D791B6-0F24-4760-B74B-504873EA2881}" type="pres">
      <dgm:prSet presAssocID="{C07BC855-094B-4F40-AC20-CE4469C10043}" presName="level2Shape" presStyleLbl="node4" presStyleIdx="15" presStyleCnt="22"/>
      <dgm:spPr/>
      <dgm:t>
        <a:bodyPr/>
        <a:lstStyle/>
        <a:p>
          <a:endParaRPr lang="zh-CN" altLang="en-US"/>
        </a:p>
      </dgm:t>
    </dgm:pt>
    <dgm:pt modelId="{777623BE-6946-4979-B13F-195A231EF762}" type="pres">
      <dgm:prSet presAssocID="{C07BC855-094B-4F40-AC20-CE4469C10043}" presName="hierChild3" presStyleCnt="0"/>
      <dgm:spPr/>
    </dgm:pt>
    <dgm:pt modelId="{DAD492C7-9462-4E94-A6AC-F9F0556F01B0}" type="pres">
      <dgm:prSet presAssocID="{E59713D0-F6D3-4E6A-8ECA-A8425C654CAC}" presName="Name19" presStyleLbl="parChTrans1D4" presStyleIdx="16" presStyleCnt="22"/>
      <dgm:spPr/>
      <dgm:t>
        <a:bodyPr/>
        <a:lstStyle/>
        <a:p>
          <a:endParaRPr lang="zh-CN" altLang="en-US"/>
        </a:p>
      </dgm:t>
    </dgm:pt>
    <dgm:pt modelId="{7FAC813B-814F-4AA8-AF2D-2C773CCFD36E}" type="pres">
      <dgm:prSet presAssocID="{1F3325EC-D188-4ABB-99DA-F8359FBCD3AD}" presName="Name21" presStyleCnt="0"/>
      <dgm:spPr/>
    </dgm:pt>
    <dgm:pt modelId="{3A35D130-B83A-438B-A9CD-6271BFAA2A85}" type="pres">
      <dgm:prSet presAssocID="{1F3325EC-D188-4ABB-99DA-F8359FBCD3AD}" presName="level2Shape" presStyleLbl="node4" presStyleIdx="16" presStyleCnt="22"/>
      <dgm:spPr/>
      <dgm:t>
        <a:bodyPr/>
        <a:lstStyle/>
        <a:p>
          <a:endParaRPr lang="zh-CN" altLang="en-US"/>
        </a:p>
      </dgm:t>
    </dgm:pt>
    <dgm:pt modelId="{D0280B20-934E-4A1B-87F7-18C9AEE3A5A3}" type="pres">
      <dgm:prSet presAssocID="{1F3325EC-D188-4ABB-99DA-F8359FBCD3AD}" presName="hierChild3" presStyleCnt="0"/>
      <dgm:spPr/>
    </dgm:pt>
    <dgm:pt modelId="{0CC5E251-823D-4797-BA64-2E2749B3333C}" type="pres">
      <dgm:prSet presAssocID="{F1E0219A-A8DB-4EE2-B9AB-C57DF6BF4D7F}" presName="Name19" presStyleLbl="parChTrans1D4" presStyleIdx="17" presStyleCnt="22"/>
      <dgm:spPr/>
      <dgm:t>
        <a:bodyPr/>
        <a:lstStyle/>
        <a:p>
          <a:endParaRPr lang="zh-CN" altLang="en-US"/>
        </a:p>
      </dgm:t>
    </dgm:pt>
    <dgm:pt modelId="{3593B17C-5496-43F9-8AFE-C5EA0C641648}" type="pres">
      <dgm:prSet presAssocID="{73DFA72B-5285-4FE4-A6AE-DFF1B302E67E}" presName="Name21" presStyleCnt="0"/>
      <dgm:spPr/>
    </dgm:pt>
    <dgm:pt modelId="{CB5FEFB4-A918-47FB-AE02-CB3341FA02E5}" type="pres">
      <dgm:prSet presAssocID="{73DFA72B-5285-4FE4-A6AE-DFF1B302E67E}" presName="level2Shape" presStyleLbl="node4" presStyleIdx="17" presStyleCnt="22"/>
      <dgm:spPr/>
      <dgm:t>
        <a:bodyPr/>
        <a:lstStyle/>
        <a:p>
          <a:endParaRPr lang="zh-CN" altLang="en-US"/>
        </a:p>
      </dgm:t>
    </dgm:pt>
    <dgm:pt modelId="{0726AB5D-FE38-460B-9731-DA8596DFFCBB}" type="pres">
      <dgm:prSet presAssocID="{73DFA72B-5285-4FE4-A6AE-DFF1B302E67E}" presName="hierChild3" presStyleCnt="0"/>
      <dgm:spPr/>
    </dgm:pt>
    <dgm:pt modelId="{9C836E58-4B76-46F8-A8FF-D3DC646A9676}" type="pres">
      <dgm:prSet presAssocID="{485F9FA0-9EE3-4400-B680-C8427F2991AA}" presName="Name19" presStyleLbl="parChTrans1D4" presStyleIdx="18" presStyleCnt="22"/>
      <dgm:spPr/>
      <dgm:t>
        <a:bodyPr/>
        <a:lstStyle/>
        <a:p>
          <a:endParaRPr lang="zh-CN" altLang="en-US"/>
        </a:p>
      </dgm:t>
    </dgm:pt>
    <dgm:pt modelId="{B17C2CA2-F229-43E8-97BD-8217F9A29012}" type="pres">
      <dgm:prSet presAssocID="{E2B45AD3-BECD-42CA-8018-8CB68375EF8E}" presName="Name21" presStyleCnt="0"/>
      <dgm:spPr/>
    </dgm:pt>
    <dgm:pt modelId="{AA37A0D6-45BF-4EE2-86F8-934F8BDEFF5C}" type="pres">
      <dgm:prSet presAssocID="{E2B45AD3-BECD-42CA-8018-8CB68375EF8E}" presName="level2Shape" presStyleLbl="node4" presStyleIdx="18" presStyleCnt="22"/>
      <dgm:spPr/>
      <dgm:t>
        <a:bodyPr/>
        <a:lstStyle/>
        <a:p>
          <a:endParaRPr lang="zh-CN" altLang="en-US"/>
        </a:p>
      </dgm:t>
    </dgm:pt>
    <dgm:pt modelId="{17186808-67EF-4D0C-BEFD-37D24A1166C0}" type="pres">
      <dgm:prSet presAssocID="{E2B45AD3-BECD-42CA-8018-8CB68375EF8E}" presName="hierChild3" presStyleCnt="0"/>
      <dgm:spPr/>
    </dgm:pt>
    <dgm:pt modelId="{037008BC-80F5-4D9A-BA0A-45F43DF234E8}" type="pres">
      <dgm:prSet presAssocID="{DF0731C9-953A-431C-B9DE-865CCB05F06F}" presName="Name19" presStyleLbl="parChTrans1D4" presStyleIdx="19" presStyleCnt="22"/>
      <dgm:spPr/>
      <dgm:t>
        <a:bodyPr/>
        <a:lstStyle/>
        <a:p>
          <a:endParaRPr lang="zh-CN" altLang="en-US"/>
        </a:p>
      </dgm:t>
    </dgm:pt>
    <dgm:pt modelId="{0ADE706D-3790-4C30-9442-5C0803F9BBB2}" type="pres">
      <dgm:prSet presAssocID="{16C199A5-AB9F-4FCE-9C89-0076A0007896}" presName="Name21" presStyleCnt="0"/>
      <dgm:spPr/>
    </dgm:pt>
    <dgm:pt modelId="{F56D03F5-5DEE-4F62-AE9F-A35C3FD64443}" type="pres">
      <dgm:prSet presAssocID="{16C199A5-AB9F-4FCE-9C89-0076A0007896}" presName="level2Shape" presStyleLbl="node4" presStyleIdx="19" presStyleCnt="22" custLinFactNeighborX="2834" custLinFactNeighborY="24847"/>
      <dgm:spPr/>
      <dgm:t>
        <a:bodyPr/>
        <a:lstStyle/>
        <a:p>
          <a:endParaRPr lang="zh-CN" altLang="en-US"/>
        </a:p>
      </dgm:t>
    </dgm:pt>
    <dgm:pt modelId="{CC9FF6A9-E281-43A0-A834-5185388DD82E}" type="pres">
      <dgm:prSet presAssocID="{16C199A5-AB9F-4FCE-9C89-0076A0007896}" presName="hierChild3" presStyleCnt="0"/>
      <dgm:spPr/>
    </dgm:pt>
    <dgm:pt modelId="{A34E38DE-52D0-4844-A793-DC460C327376}" type="pres">
      <dgm:prSet presAssocID="{4F7682F3-29DF-4793-8C8A-EAFEB1BD6C9E}" presName="Name19" presStyleLbl="parChTrans1D4" presStyleIdx="20" presStyleCnt="22"/>
      <dgm:spPr/>
      <dgm:t>
        <a:bodyPr/>
        <a:lstStyle/>
        <a:p>
          <a:endParaRPr lang="zh-CN" altLang="en-US"/>
        </a:p>
      </dgm:t>
    </dgm:pt>
    <dgm:pt modelId="{74016896-7F39-4DD4-8DA3-456747EE5720}" type="pres">
      <dgm:prSet presAssocID="{E2DB3351-B891-42F9-8045-90B5DA34764B}" presName="Name21" presStyleCnt="0"/>
      <dgm:spPr/>
    </dgm:pt>
    <dgm:pt modelId="{EC51B70F-BE7F-4699-B2D5-DE21975FE47D}" type="pres">
      <dgm:prSet presAssocID="{E2DB3351-B891-42F9-8045-90B5DA34764B}" presName="level2Shape" presStyleLbl="node4" presStyleIdx="20" presStyleCnt="22"/>
      <dgm:spPr/>
      <dgm:t>
        <a:bodyPr/>
        <a:lstStyle/>
        <a:p>
          <a:endParaRPr lang="zh-CN" altLang="en-US"/>
        </a:p>
      </dgm:t>
    </dgm:pt>
    <dgm:pt modelId="{3342654E-5968-4A3B-8845-7B133DD6F5A1}" type="pres">
      <dgm:prSet presAssocID="{E2DB3351-B891-42F9-8045-90B5DA34764B}" presName="hierChild3" presStyleCnt="0"/>
      <dgm:spPr/>
    </dgm:pt>
    <dgm:pt modelId="{E7FCF043-D5E4-433D-A20B-AC1E18718257}" type="pres">
      <dgm:prSet presAssocID="{AB3FE5C2-EDC2-4A53-8896-20811A70563F}" presName="Name19" presStyleLbl="parChTrans1D4" presStyleIdx="21" presStyleCnt="22"/>
      <dgm:spPr/>
      <dgm:t>
        <a:bodyPr/>
        <a:lstStyle/>
        <a:p>
          <a:endParaRPr lang="zh-CN" altLang="en-US"/>
        </a:p>
      </dgm:t>
    </dgm:pt>
    <dgm:pt modelId="{5114FA5F-3FC7-4B48-9A29-88D65E099ECA}" type="pres">
      <dgm:prSet presAssocID="{C2A67372-E8BE-4EE1-BC5B-9D01E1550780}" presName="Name21" presStyleCnt="0"/>
      <dgm:spPr/>
    </dgm:pt>
    <dgm:pt modelId="{B5E496AD-91F6-41E4-95DC-B36EF3177072}" type="pres">
      <dgm:prSet presAssocID="{C2A67372-E8BE-4EE1-BC5B-9D01E1550780}" presName="level2Shape" presStyleLbl="node4" presStyleIdx="21" presStyleCnt="22"/>
      <dgm:spPr/>
      <dgm:t>
        <a:bodyPr/>
        <a:lstStyle/>
        <a:p>
          <a:endParaRPr lang="zh-CN" altLang="en-US"/>
        </a:p>
      </dgm:t>
    </dgm:pt>
    <dgm:pt modelId="{F6D42E4B-8039-49CC-8302-8B4DB1927F38}" type="pres">
      <dgm:prSet presAssocID="{C2A67372-E8BE-4EE1-BC5B-9D01E1550780}" presName="hierChild3" presStyleCnt="0"/>
      <dgm:spPr/>
    </dgm:pt>
    <dgm:pt modelId="{41F8276D-F15A-407A-91BD-C5703826A5DE}" type="pres">
      <dgm:prSet presAssocID="{68ED0D7D-FFFB-4ADB-BAF9-6FA9DBBFA371}" presName="bgShapesFlow" presStyleCnt="0"/>
      <dgm:spPr/>
    </dgm:pt>
  </dgm:ptLst>
  <dgm:cxnLst>
    <dgm:cxn modelId="{A077A2F1-F166-421D-BD69-03FFE9B82C93}" srcId="{A62B3AF9-4529-4CBF-BE99-6B8F3C6FF032}" destId="{8E1E2827-ADA9-4532-962A-4F03EE5532AD}" srcOrd="0" destOrd="0" parTransId="{CC4C904B-7B7C-4F87-87F1-624B0C931AD4}" sibTransId="{F6728D89-6375-4A87-ABEC-20EE06D17C69}"/>
    <dgm:cxn modelId="{B6A9B41D-74A5-43BF-A29D-2490E0C418A1}" srcId="{E910CFA8-EF24-4677-8B02-E63E9DCB64F2}" destId="{C07BC855-094B-4F40-AC20-CE4469C10043}" srcOrd="0" destOrd="0" parTransId="{4E2AD934-48BC-4CCF-9DBD-D7F111CA8108}" sibTransId="{3D807CED-A865-4191-AACE-4D1EB24EFCBA}"/>
    <dgm:cxn modelId="{1903AB3D-122E-4E3D-A25B-9C7EDDF2385A}" type="presOf" srcId="{68ED0D7D-FFFB-4ADB-BAF9-6FA9DBBFA371}" destId="{B3C48208-D123-472F-B304-0563361C0AA9}" srcOrd="0" destOrd="0" presId="urn:microsoft.com/office/officeart/2005/8/layout/hierarchy6"/>
    <dgm:cxn modelId="{FA474FBC-1A7E-48B9-AC4D-05AACBABBA95}" srcId="{AE58CDC7-2156-4796-9C12-4487887F62D8}" destId="{E910CFA8-EF24-4677-8B02-E63E9DCB64F2}" srcOrd="2" destOrd="0" parTransId="{E89483F6-4FB5-4B47-A849-06CADDA3E918}" sibTransId="{26156697-F6AF-40DE-A461-628C7BD0C522}"/>
    <dgm:cxn modelId="{4055E0EA-317A-4F5B-82E4-25B8CCAEF5D7}" type="presOf" srcId="{4E2AD934-48BC-4CCF-9DBD-D7F111CA8108}" destId="{96A31578-F708-4369-A367-5BB13D9E0197}" srcOrd="0" destOrd="0" presId="urn:microsoft.com/office/officeart/2005/8/layout/hierarchy6"/>
    <dgm:cxn modelId="{C0A5CD1A-D41A-4876-B105-448C92ADEF8F}" srcId="{A62B3AF9-4529-4CBF-BE99-6B8F3C6FF032}" destId="{58978187-F376-4FA5-8393-4D1D277C42BF}" srcOrd="1" destOrd="0" parTransId="{E46D498A-9322-4330-89F3-7523881FB4B5}" sibTransId="{E9D62C52-E829-461F-AFE5-76735F7B162F}"/>
    <dgm:cxn modelId="{82F8C2BC-A338-4619-B468-A840260C235F}" type="presOf" srcId="{70780595-305E-4641-A5AE-716988D46681}" destId="{805D44E5-277D-4278-BC99-5A206A1A152F}" srcOrd="0" destOrd="0" presId="urn:microsoft.com/office/officeart/2005/8/layout/hierarchy6"/>
    <dgm:cxn modelId="{7457BDB8-856D-4CBC-9019-A4A54CA49D6A}" type="presOf" srcId="{E2B45AD3-BECD-42CA-8018-8CB68375EF8E}" destId="{AA37A0D6-45BF-4EE2-86F8-934F8BDEFF5C}" srcOrd="0" destOrd="0" presId="urn:microsoft.com/office/officeart/2005/8/layout/hierarchy6"/>
    <dgm:cxn modelId="{6E9634AF-C421-4334-8FF6-71308C6C45FF}" srcId="{6A49F395-0BB3-4729-82C2-312F489CD079}" destId="{A62B3AF9-4529-4CBF-BE99-6B8F3C6FF032}" srcOrd="2" destOrd="0" parTransId="{365DD58A-FF98-42ED-A493-45CE8FA51491}" sibTransId="{4437E020-499C-486E-9279-6F2FB9A0414B}"/>
    <dgm:cxn modelId="{EB276C5E-891B-4A0A-BF89-8230DB5AA26E}" srcId="{C05CCED4-26A9-4A4A-A231-64DCF76F53E9}" destId="{6A49F395-0BB3-4729-82C2-312F489CD079}" srcOrd="0" destOrd="0" parTransId="{B64E9E2E-E326-4ECD-BEEA-18D6DE734E62}" sibTransId="{125D7FEC-0579-46A6-862F-DFCC318F1660}"/>
    <dgm:cxn modelId="{695E9F73-5607-4561-9E6C-C5085B77D93F}" type="presOf" srcId="{AE58CDC7-2156-4796-9C12-4487887F62D8}" destId="{DD1521A9-6983-40E7-947E-B99F23896135}" srcOrd="0" destOrd="0" presId="urn:microsoft.com/office/officeart/2005/8/layout/hierarchy6"/>
    <dgm:cxn modelId="{F0B8D375-5384-4471-8284-FB3B580BBCC7}" type="presOf" srcId="{58978187-F376-4FA5-8393-4D1D277C42BF}" destId="{85AC1339-B32E-4464-9176-CB1F11943224}" srcOrd="0" destOrd="0" presId="urn:microsoft.com/office/officeart/2005/8/layout/hierarchy6"/>
    <dgm:cxn modelId="{B405E494-CB5C-471C-9022-0EC12E40E07F}" type="presOf" srcId="{25DB899F-9DA9-445D-9852-6F46D21D6C5B}" destId="{A07BB56F-BE35-4A5E-B36A-565AAEBEB6A4}" srcOrd="0" destOrd="0" presId="urn:microsoft.com/office/officeart/2005/8/layout/hierarchy6"/>
    <dgm:cxn modelId="{366C4304-68A2-4AD7-A704-FDCFAC6DA1F3}" type="presOf" srcId="{FD39CA8D-238C-43D9-8DDE-D2F65938BA91}" destId="{CFD89C11-95BB-464D-8D90-3C00F0362C2E}" srcOrd="0" destOrd="0" presId="urn:microsoft.com/office/officeart/2005/8/layout/hierarchy6"/>
    <dgm:cxn modelId="{B52BDD94-DE3E-4E1F-99B7-3BF29B6864DB}" type="presOf" srcId="{EC48E269-D00C-4287-8241-8DB422CB1A75}" destId="{4C07E5A3-6555-4211-84AC-905B90D8EA0E}" srcOrd="0" destOrd="0" presId="urn:microsoft.com/office/officeart/2005/8/layout/hierarchy6"/>
    <dgm:cxn modelId="{D69FB9BE-2922-403C-9212-B92D54D5CA85}" srcId="{C243E891-8687-44C7-8660-452B8BF579EA}" destId="{AE58CDC7-2156-4796-9C12-4487887F62D8}" srcOrd="0" destOrd="0" parTransId="{15A49E82-FC2B-4DD2-AD9A-CE09A1B5C6FF}" sibTransId="{A2F422B7-5413-4843-9FC4-CC4FF3B890C1}"/>
    <dgm:cxn modelId="{4B21E544-1185-4AAC-834E-B0D614D89D4D}" type="presOf" srcId="{5C844956-E47B-41EB-BA11-E8C1B796D47C}" destId="{D5440C18-ACD4-40E0-BC28-041DC2A01827}" srcOrd="0" destOrd="0" presId="urn:microsoft.com/office/officeart/2005/8/layout/hierarchy6"/>
    <dgm:cxn modelId="{C3F6CAD4-9976-4B8B-84B7-B5FECCB5FEAD}" type="presOf" srcId="{8E1E2827-ADA9-4532-962A-4F03EE5532AD}" destId="{7D0F7F60-245C-4293-880C-535C58EF294F}" srcOrd="0" destOrd="0" presId="urn:microsoft.com/office/officeart/2005/8/layout/hierarchy6"/>
    <dgm:cxn modelId="{F7AD0506-A6E6-4FF3-840F-D0383DC55582}" srcId="{E2B45AD3-BECD-42CA-8018-8CB68375EF8E}" destId="{16C199A5-AB9F-4FCE-9C89-0076A0007896}" srcOrd="0" destOrd="0" parTransId="{DF0731C9-953A-431C-B9DE-865CCB05F06F}" sibTransId="{A3473B35-D8E9-43B9-BEA5-CA24275F1408}"/>
    <dgm:cxn modelId="{5617AEF0-702A-4E98-BBD5-F715F88C98F2}" srcId="{AE58CDC7-2156-4796-9C12-4487887F62D8}" destId="{C2A67372-E8BE-4EE1-BC5B-9D01E1550780}" srcOrd="3" destOrd="0" parTransId="{AB3FE5C2-EDC2-4A53-8896-20811A70563F}" sibTransId="{67E1969B-AC76-4123-B657-24C0F4674BE3}"/>
    <dgm:cxn modelId="{E5D00E7D-D6A7-4114-9174-49CA40217558}" type="presOf" srcId="{C05CCED4-26A9-4A4A-A231-64DCF76F53E9}" destId="{5E9F097C-38A8-48A7-A6BC-58D0BAA293EB}" srcOrd="0" destOrd="0" presId="urn:microsoft.com/office/officeart/2005/8/layout/hierarchy6"/>
    <dgm:cxn modelId="{00B8D36D-90CD-4FAA-85C3-CC3E67FD53A0}" type="presOf" srcId="{C2F75944-0868-4A3C-83DF-C7F0D8F417A6}" destId="{D80AB5B5-956A-406F-84F8-CE3599B34E49}" srcOrd="0" destOrd="0" presId="urn:microsoft.com/office/officeart/2005/8/layout/hierarchy6"/>
    <dgm:cxn modelId="{9D4314D6-BCF4-4FF4-BE72-2A1DB1DB07FA}" srcId="{BA8D8434-299C-4650-A8E7-68D4BBD1A894}" destId="{8DEF3D7A-2A34-4244-9F02-57D678D1C12D}" srcOrd="1" destOrd="0" parTransId="{C1CCBF6B-B07A-4E71-8B10-09E90E76D533}" sibTransId="{A8B39543-7934-478A-8647-D6D8AEB13D83}"/>
    <dgm:cxn modelId="{3058ED4A-DD37-4D9C-97F6-A9C9AA1142A3}" type="presOf" srcId="{A62B3AF9-4529-4CBF-BE99-6B8F3C6FF032}" destId="{653726B5-D6C5-4F41-B35D-26FECC445330}" srcOrd="0" destOrd="0" presId="urn:microsoft.com/office/officeart/2005/8/layout/hierarchy6"/>
    <dgm:cxn modelId="{532E7679-C6C1-4205-B028-1A48FD4273AB}" type="presOf" srcId="{C243E891-8687-44C7-8660-452B8BF579EA}" destId="{C06C406A-57AE-42F5-A6D9-7DC3394F479A}" srcOrd="0" destOrd="0" presId="urn:microsoft.com/office/officeart/2005/8/layout/hierarchy6"/>
    <dgm:cxn modelId="{34E2326E-34FA-4970-953F-555302D48BEA}" type="presOf" srcId="{16C199A5-AB9F-4FCE-9C89-0076A0007896}" destId="{F56D03F5-5DEE-4F62-AE9F-A35C3FD64443}" srcOrd="0" destOrd="0" presId="urn:microsoft.com/office/officeart/2005/8/layout/hierarchy6"/>
    <dgm:cxn modelId="{9849C39C-8F39-48D2-979B-D44AE77A73C2}" srcId="{4399A44D-E26C-4536-ABDE-1C43FF05F1C4}" destId="{F024D48A-1559-4242-95FD-BDC4F96DEB62}" srcOrd="0" destOrd="0" parTransId="{70780595-305E-4641-A5AE-716988D46681}" sibTransId="{979CBDEA-34CE-4C6F-9AD5-42DABDA04A73}"/>
    <dgm:cxn modelId="{348643CB-777D-4BB3-AEB7-AF2961548A9A}" srcId="{68ED0D7D-FFFB-4ADB-BAF9-6FA9DBBFA371}" destId="{BA8D8434-299C-4650-A8E7-68D4BBD1A894}" srcOrd="0" destOrd="0" parTransId="{BF511D83-87CF-4DD6-A2DE-CB531DAB0326}" sibTransId="{6CB51BB4-F6E2-4DC0-83E0-E681C96BF251}"/>
    <dgm:cxn modelId="{D46FDD3D-7ED7-44D3-B222-6C4DC2C58E35}" type="presOf" srcId="{CC4C904B-7B7C-4F87-87F1-624B0C931AD4}" destId="{68804B04-4ABF-4814-A74D-EADCCAC433D5}" srcOrd="0" destOrd="0" presId="urn:microsoft.com/office/officeart/2005/8/layout/hierarchy6"/>
    <dgm:cxn modelId="{96C56670-99D1-42BD-96CF-E3A03270D4BD}" type="presOf" srcId="{E2DB3351-B891-42F9-8045-90B5DA34764B}" destId="{EC51B70F-BE7F-4699-B2D5-DE21975FE47D}" srcOrd="0" destOrd="0" presId="urn:microsoft.com/office/officeart/2005/8/layout/hierarchy6"/>
    <dgm:cxn modelId="{C6BA9487-6193-422D-B8B1-AF3D2949CEDE}" type="presOf" srcId="{0A706677-1EDA-4A6D-AC32-581DA0D02EB8}" destId="{AC9D9ED4-0230-4D43-8649-6AC9EC573D89}" srcOrd="0" destOrd="0" presId="urn:microsoft.com/office/officeart/2005/8/layout/hierarchy6"/>
    <dgm:cxn modelId="{329EE2C1-CE51-4A4A-AF44-1A9A63778A84}" srcId="{AE58CDC7-2156-4796-9C12-4487887F62D8}" destId="{C05CCED4-26A9-4A4A-A231-64DCF76F53E9}" srcOrd="1" destOrd="0" parTransId="{508E30FD-8AAA-4595-9331-04EA13C40048}" sibTransId="{5030DCE9-3C98-4525-B568-8D2CC7992448}"/>
    <dgm:cxn modelId="{0B091806-158D-4CA1-8667-5BF516547B51}" type="presOf" srcId="{84789F10-B4DC-4E80-9BAC-C02A78739789}" destId="{FB4C6A12-1DB7-4E27-90CF-F740124A5855}" srcOrd="0" destOrd="0" presId="urn:microsoft.com/office/officeart/2005/8/layout/hierarchy6"/>
    <dgm:cxn modelId="{6539B905-FF36-4082-B609-E76C3EBADFB6}" type="presOf" srcId="{73DFA72B-5285-4FE4-A6AE-DFF1B302E67E}" destId="{CB5FEFB4-A918-47FB-AE02-CB3341FA02E5}" srcOrd="0" destOrd="0" presId="urn:microsoft.com/office/officeart/2005/8/layout/hierarchy6"/>
    <dgm:cxn modelId="{97FB0276-1B78-477F-AC4F-AFCCBD9FB656}" srcId="{E910CFA8-EF24-4677-8B02-E63E9DCB64F2}" destId="{E2DB3351-B891-42F9-8045-90B5DA34764B}" srcOrd="1" destOrd="0" parTransId="{4F7682F3-29DF-4793-8C8A-EAFEB1BD6C9E}" sibTransId="{9E3D472A-23FA-47B3-AAE8-69FEA6720AB9}"/>
    <dgm:cxn modelId="{85571581-1CE6-44F6-BFE3-076E55140262}" srcId="{ABD6E27B-B92F-443E-8A81-723DC5A8300A}" destId="{8BD9246C-AB48-4D20-BDA5-9E464534B891}" srcOrd="0" destOrd="0" parTransId="{72022474-2040-4544-81E2-4CA62D7D8742}" sibTransId="{24661696-26E7-405C-AB27-3D336C8FF836}"/>
    <dgm:cxn modelId="{969975D5-1CEC-42A5-BCDB-6BE3F78CEFBF}" type="presOf" srcId="{214C1464-97B4-43BE-92E4-729A1D40FFC9}" destId="{A1142EE9-F151-45AB-90DE-B6959BB4AC29}" srcOrd="0" destOrd="0" presId="urn:microsoft.com/office/officeart/2005/8/layout/hierarchy6"/>
    <dgm:cxn modelId="{4C1D3197-14BD-4E13-9ABE-0793B9043347}" type="presOf" srcId="{54515762-2C6F-493C-B7AB-42231F2BA229}" destId="{C5BFE063-F322-4CDB-B5DC-C5614FC55F12}" srcOrd="0" destOrd="0" presId="urn:microsoft.com/office/officeart/2005/8/layout/hierarchy6"/>
    <dgm:cxn modelId="{D23027C9-E070-4FDD-828F-A2A77FADF0F8}" srcId="{BA8D8434-299C-4650-A8E7-68D4BBD1A894}" destId="{C243E891-8687-44C7-8660-452B8BF579EA}" srcOrd="3" destOrd="0" parTransId="{2B975BB1-9891-4F79-B37D-6B3D5B9A9815}" sibTransId="{C2411B27-73B5-42A3-9E56-9781C69633C1}"/>
    <dgm:cxn modelId="{6C1CA9DF-E4D6-42A4-A606-857FB593EF94}" type="presOf" srcId="{F1E0219A-A8DB-4EE2-B9AB-C57DF6BF4D7F}" destId="{0CC5E251-823D-4797-BA64-2E2749B3333C}" srcOrd="0" destOrd="0" presId="urn:microsoft.com/office/officeart/2005/8/layout/hierarchy6"/>
    <dgm:cxn modelId="{65B9A7C7-E563-4096-BCF2-E4DD8361BCB0}" srcId="{8DEF3D7A-2A34-4244-9F02-57D678D1C12D}" destId="{ABD6E27B-B92F-443E-8A81-723DC5A8300A}" srcOrd="0" destOrd="0" parTransId="{15777413-2A08-4888-8695-4AE3DBA8C7CF}" sibTransId="{0330975E-0EBC-4C37-9542-7F1EB739F898}"/>
    <dgm:cxn modelId="{637AAAE3-0EA7-4310-B59C-E3D30EE63F80}" type="presOf" srcId="{2B975BB1-9891-4F79-B37D-6B3D5B9A9815}" destId="{7916CE5F-9505-46DB-8465-3750563AEEFA}" srcOrd="0" destOrd="0" presId="urn:microsoft.com/office/officeart/2005/8/layout/hierarchy6"/>
    <dgm:cxn modelId="{C5FDD0F9-FF24-4114-926D-8B78DB009C1D}" type="presOf" srcId="{1F3325EC-D188-4ABB-99DA-F8359FBCD3AD}" destId="{3A35D130-B83A-438B-A9CD-6271BFAA2A85}" srcOrd="0" destOrd="0" presId="urn:microsoft.com/office/officeart/2005/8/layout/hierarchy6"/>
    <dgm:cxn modelId="{712BD7F6-728B-4230-8FE8-74BDF6438EA1}" type="presOf" srcId="{37234D44-B317-43EC-92F3-4663181AF3C0}" destId="{0187F520-6AD4-4D4F-867E-5CFC7A513ADB}" srcOrd="0" destOrd="0" presId="urn:microsoft.com/office/officeart/2005/8/layout/hierarchy6"/>
    <dgm:cxn modelId="{F1011D01-6D3F-4E2C-92B2-48125502873C}" srcId="{8E1E2827-ADA9-4532-962A-4F03EE5532AD}" destId="{17EC8B91-9372-476E-A93F-FB5B6DAD95DF}" srcOrd="0" destOrd="0" parTransId="{5FC67299-93D8-42A4-94FF-4A3DE5749032}" sibTransId="{F1466022-FFCA-46F3-AFFE-4E7E93DAA6A8}"/>
    <dgm:cxn modelId="{AB3DFDDE-C742-4AC9-98BD-3421E76908C1}" type="presOf" srcId="{508E30FD-8AAA-4595-9331-04EA13C40048}" destId="{AFAF86AC-6B87-4B3C-B354-76B5C5398E82}" srcOrd="0" destOrd="0" presId="urn:microsoft.com/office/officeart/2005/8/layout/hierarchy6"/>
    <dgm:cxn modelId="{BD43C19D-47E4-4F76-81D6-6B1C455BF039}" srcId="{BA8D8434-299C-4650-A8E7-68D4BBD1A894}" destId="{ACA0D204-4F95-457F-933F-9CAE37DE9A08}" srcOrd="0" destOrd="0" parTransId="{E8BC947F-9B27-41A7-857E-EF8031B796A8}" sibTransId="{1867CC62-3980-42D2-9CBE-6E11B6806CE5}"/>
    <dgm:cxn modelId="{6296B2FA-F3DC-45F0-A8C2-6D8504EB196E}" type="presOf" srcId="{C2A67372-E8BE-4EE1-BC5B-9D01E1550780}" destId="{B5E496AD-91F6-41E4-95DC-B36EF3177072}" srcOrd="0" destOrd="0" presId="urn:microsoft.com/office/officeart/2005/8/layout/hierarchy6"/>
    <dgm:cxn modelId="{7B85DFA8-0E75-4A4C-A758-7ABD5B78ACBC}" type="presOf" srcId="{ACD5E0BF-4E39-434D-9BF0-C77C276663DB}" destId="{E61956F5-1736-421A-9E96-D570C474716E}" srcOrd="0" destOrd="0" presId="urn:microsoft.com/office/officeart/2005/8/layout/hierarchy6"/>
    <dgm:cxn modelId="{5285B899-E48C-4A78-B42B-CFE0302D33D5}" type="presOf" srcId="{E46D498A-9322-4330-89F3-7523881FB4B5}" destId="{96B3AD4F-7018-4863-BB50-61CF7FFCCC25}" srcOrd="0" destOrd="0" presId="urn:microsoft.com/office/officeart/2005/8/layout/hierarchy6"/>
    <dgm:cxn modelId="{22224FBA-5348-408D-B594-C57A86FAAE95}" type="presOf" srcId="{E89483F6-4FB5-4B47-A849-06CADDA3E918}" destId="{16E1753F-CB4A-451F-91A1-4C9517D9016F}" srcOrd="0" destOrd="0" presId="urn:microsoft.com/office/officeart/2005/8/layout/hierarchy6"/>
    <dgm:cxn modelId="{7A8501C2-AA53-437F-9974-FE384911D6AE}" type="presOf" srcId="{842C9934-8433-43E0-80AE-BB5CF50CFA76}" destId="{06C2D033-A6E9-4448-AD77-047D05C4F0BC}" srcOrd="0" destOrd="0" presId="urn:microsoft.com/office/officeart/2005/8/layout/hierarchy6"/>
    <dgm:cxn modelId="{7B9402FC-AC3F-43CE-8766-F8571EF4FBF6}" type="presOf" srcId="{6C6D4545-A4ED-4B05-8465-D6B844745672}" destId="{5DB86EFF-93D3-475A-AB77-66A7EB9B3E8D}" srcOrd="0" destOrd="0" presId="urn:microsoft.com/office/officeart/2005/8/layout/hierarchy6"/>
    <dgm:cxn modelId="{41039E28-DB9F-4675-9CF1-AF8A8BE81113}" type="presOf" srcId="{365DD58A-FF98-42ED-A493-45CE8FA51491}" destId="{D8BEA884-7670-4045-A278-1F27B5B4FEA3}" srcOrd="0" destOrd="0" presId="urn:microsoft.com/office/officeart/2005/8/layout/hierarchy6"/>
    <dgm:cxn modelId="{C45148A1-79CC-4999-AB78-AA3C5B16059D}" type="presOf" srcId="{485F9FA0-9EE3-4400-B680-C8427F2991AA}" destId="{9C836E58-4B76-46F8-A8FF-D3DC646A9676}" srcOrd="0" destOrd="0" presId="urn:microsoft.com/office/officeart/2005/8/layout/hierarchy6"/>
    <dgm:cxn modelId="{A7D034D5-BBBF-42D3-A8A7-C2131A4FFCBA}" type="presOf" srcId="{D8AD4005-C7EF-4B68-9AAB-9B08AA21F2DC}" destId="{F434C9DF-774D-46E7-935F-48FC777FFB4D}" srcOrd="0" destOrd="0" presId="urn:microsoft.com/office/officeart/2005/8/layout/hierarchy6"/>
    <dgm:cxn modelId="{5B187710-78C7-4F55-A9CB-EA4546D125BE}" type="presOf" srcId="{B64E9E2E-E326-4ECD-BEEA-18D6DE734E62}" destId="{D97D28FC-198D-4485-A0F0-0AA0E814A76B}" srcOrd="0" destOrd="0" presId="urn:microsoft.com/office/officeart/2005/8/layout/hierarchy6"/>
    <dgm:cxn modelId="{A11837B2-840F-4E59-B4DE-8B71D76167CC}" type="presOf" srcId="{E910CFA8-EF24-4677-8B02-E63E9DCB64F2}" destId="{743D2909-6A6F-4025-B382-7FE6865C752E}" srcOrd="0" destOrd="0" presId="urn:microsoft.com/office/officeart/2005/8/layout/hierarchy6"/>
    <dgm:cxn modelId="{DA0C64E4-16BC-4D3F-8F0F-FE15CF588AAB}" type="presOf" srcId="{6A49F395-0BB3-4729-82C2-312F489CD079}" destId="{A7283D0F-05DD-4515-B611-C4D7E7E20AEB}" srcOrd="0" destOrd="0" presId="urn:microsoft.com/office/officeart/2005/8/layout/hierarchy6"/>
    <dgm:cxn modelId="{6E53447C-6330-4174-9AB7-9796FE9B442B}" type="presOf" srcId="{ACA0D204-4F95-457F-933F-9CAE37DE9A08}" destId="{F5B35FFC-5D57-45CE-88DA-3081C3C84446}" srcOrd="0" destOrd="0" presId="urn:microsoft.com/office/officeart/2005/8/layout/hierarchy6"/>
    <dgm:cxn modelId="{3C10B1EB-16A4-4A38-BEAC-63EDFEDDF83A}" type="presOf" srcId="{17EC8B91-9372-476E-A93F-FB5B6DAD95DF}" destId="{EF60EDF0-371A-4197-809D-E1B021633F06}" srcOrd="0" destOrd="0" presId="urn:microsoft.com/office/officeart/2005/8/layout/hierarchy6"/>
    <dgm:cxn modelId="{0871A1E2-6BDC-4D8E-BAF8-B176DEC4E8C3}" srcId="{6A49F395-0BB3-4729-82C2-312F489CD079}" destId="{842C9934-8433-43E0-80AE-BB5CF50CFA76}" srcOrd="0" destOrd="0" parTransId="{84789F10-B4DC-4E80-9BAC-C02A78739789}" sibTransId="{C9F14098-F557-48DE-A47F-E83D79A1C640}"/>
    <dgm:cxn modelId="{F6AD1B19-CF6D-4415-84DC-A00DEB96ABAE}" srcId="{BA8D8434-299C-4650-A8E7-68D4BBD1A894}" destId="{D8AD4005-C7EF-4B68-9AAB-9B08AA21F2DC}" srcOrd="2" destOrd="0" parTransId="{0A706677-1EDA-4A6D-AC32-581DA0D02EB8}" sibTransId="{AA14ACF1-164D-4DD0-94DD-3B6D169611E2}"/>
    <dgm:cxn modelId="{E40C03AC-5269-4C36-BF6E-9652E70F1A2B}" srcId="{25DB899F-9DA9-445D-9852-6F46D21D6C5B}" destId="{5C844956-E47B-41EB-BA11-E8C1B796D47C}" srcOrd="0" destOrd="0" parTransId="{C2F75944-0868-4A3C-83DF-C7F0D8F417A6}" sibTransId="{2787A331-5F96-4C2A-B1DE-47F77447A686}"/>
    <dgm:cxn modelId="{458B0AED-EE38-4ABC-8918-8FB1935B1FAF}" type="presOf" srcId="{AB3FE5C2-EDC2-4A53-8896-20811A70563F}" destId="{E7FCF043-D5E4-433D-A20B-AC1E18718257}" srcOrd="0" destOrd="0" presId="urn:microsoft.com/office/officeart/2005/8/layout/hierarchy6"/>
    <dgm:cxn modelId="{28C443ED-5F2B-4360-8650-3BDC41E42040}" srcId="{8DEF3D7A-2A34-4244-9F02-57D678D1C12D}" destId="{4399A44D-E26C-4536-ABDE-1C43FF05F1C4}" srcOrd="2" destOrd="0" parTransId="{54515762-2C6F-493C-B7AB-42231F2BA229}" sibTransId="{424A457D-39AB-478C-8E74-C7A867F514BB}"/>
    <dgm:cxn modelId="{52E31B37-FAF5-48DA-837E-15774EFA8EA8}" type="presOf" srcId="{F024D48A-1559-4242-95FD-BDC4F96DEB62}" destId="{C2F792C3-0DBD-41D8-8CF2-D896BC7F766A}" srcOrd="0" destOrd="0" presId="urn:microsoft.com/office/officeart/2005/8/layout/hierarchy6"/>
    <dgm:cxn modelId="{645D8E32-CDDD-4C36-84C9-1FFBB68BBFB5}" type="presOf" srcId="{8DEF3D7A-2A34-4244-9F02-57D678D1C12D}" destId="{D9AEE10A-58A0-4755-A94B-50E0A65E5F85}" srcOrd="0" destOrd="0" presId="urn:microsoft.com/office/officeart/2005/8/layout/hierarchy6"/>
    <dgm:cxn modelId="{4DFE4C2A-0E63-4A0B-80EE-104921EED3F8}" srcId="{AE58CDC7-2156-4796-9C12-4487887F62D8}" destId="{37234D44-B317-43EC-92F3-4663181AF3C0}" srcOrd="0" destOrd="0" parTransId="{214C1464-97B4-43BE-92E4-729A1D40FFC9}" sibTransId="{FDD22164-AABC-486E-AC7E-0CE65D0701B9}"/>
    <dgm:cxn modelId="{C8AB7D5C-2C8C-4BEF-8491-F5FF67FCDD07}" srcId="{C07BC855-094B-4F40-AC20-CE4469C10043}" destId="{73DFA72B-5285-4FE4-A6AE-DFF1B302E67E}" srcOrd="1" destOrd="0" parTransId="{F1E0219A-A8DB-4EE2-B9AB-C57DF6BF4D7F}" sibTransId="{C9C24506-E473-402F-B6C2-DE58EF147233}"/>
    <dgm:cxn modelId="{8B66214C-F2E6-4314-8D37-8C2E165C98F4}" type="presOf" srcId="{E59713D0-F6D3-4E6A-8ECA-A8425C654CAC}" destId="{DAD492C7-9462-4E94-A6AC-F9F0556F01B0}" srcOrd="0" destOrd="0" presId="urn:microsoft.com/office/officeart/2005/8/layout/hierarchy6"/>
    <dgm:cxn modelId="{42E2501B-9858-4150-B4F3-0BAAC9C5EA8F}" type="presOf" srcId="{C07BC855-094B-4F40-AC20-CE4469C10043}" destId="{99D791B6-0F24-4760-B74B-504873EA2881}" srcOrd="0" destOrd="0" presId="urn:microsoft.com/office/officeart/2005/8/layout/hierarchy6"/>
    <dgm:cxn modelId="{98EB1358-47DF-4EEB-B2C9-D7E73E891322}" srcId="{A62B3AF9-4529-4CBF-BE99-6B8F3C6FF032}" destId="{25DB899F-9DA9-445D-9852-6F46D21D6C5B}" srcOrd="2" destOrd="0" parTransId="{DE06F206-DFEC-420D-B377-E6135C5F1A9B}" sibTransId="{D4996374-1970-413F-828A-6144BA8391DD}"/>
    <dgm:cxn modelId="{1C801B4D-E854-4DE0-837E-1E475635839D}" type="presOf" srcId="{DF0731C9-953A-431C-B9DE-865CCB05F06F}" destId="{037008BC-80F5-4D9A-BA0A-45F43DF234E8}" srcOrd="0" destOrd="0" presId="urn:microsoft.com/office/officeart/2005/8/layout/hierarchy6"/>
    <dgm:cxn modelId="{8FADF438-F94C-4DA1-87BA-4586672C1625}" type="presOf" srcId="{DC0C1733-39B4-4B4A-98EC-010E936694FC}" destId="{958FF8A4-BF7C-4076-BDD7-E778368D91F2}" srcOrd="0" destOrd="0" presId="urn:microsoft.com/office/officeart/2005/8/layout/hierarchy6"/>
    <dgm:cxn modelId="{5FDCB8FB-F847-41A5-A6E4-ADD87BE23B62}" type="presOf" srcId="{4399A44D-E26C-4536-ABDE-1C43FF05F1C4}" destId="{3579EE08-8824-447B-A2C3-66429BB737DE}" srcOrd="0" destOrd="0" presId="urn:microsoft.com/office/officeart/2005/8/layout/hierarchy6"/>
    <dgm:cxn modelId="{5194612D-1A2B-4A4F-B582-3E9BAD12F427}" type="presOf" srcId="{DA556250-DB18-4885-A377-573313BC45B0}" destId="{23B31EE8-8EBB-4C17-9E35-A5680ACCBB97}" srcOrd="0" destOrd="0" presId="urn:microsoft.com/office/officeart/2005/8/layout/hierarchy6"/>
    <dgm:cxn modelId="{C98652FD-9384-474F-B317-1325487353FD}" srcId="{C05CCED4-26A9-4A4A-A231-64DCF76F53E9}" destId="{DC0C1733-39B4-4B4A-98EC-010E936694FC}" srcOrd="1" destOrd="0" parTransId="{6C6D4545-A4ED-4B05-8465-D6B844745672}" sibTransId="{30BD1734-0D37-4766-94AD-101369D595CF}"/>
    <dgm:cxn modelId="{DD2D2FF9-FD71-41CC-A527-FAA66785E3A5}" type="presOf" srcId="{8BD9246C-AB48-4D20-BDA5-9E464534B891}" destId="{236C84BA-2C3D-4720-BDF9-D7E14399C7D9}" srcOrd="0" destOrd="0" presId="urn:microsoft.com/office/officeart/2005/8/layout/hierarchy6"/>
    <dgm:cxn modelId="{9E500256-7280-4497-952B-D97EF01A9752}" type="presOf" srcId="{C1CCBF6B-B07A-4E71-8B10-09E90E76D533}" destId="{713B3BB6-A8FF-43CA-9556-D22FB7DCCE87}" srcOrd="0" destOrd="0" presId="urn:microsoft.com/office/officeart/2005/8/layout/hierarchy6"/>
    <dgm:cxn modelId="{55524044-B078-431F-98C2-2F35B9CB7020}" type="presOf" srcId="{72022474-2040-4544-81E2-4CA62D7D8742}" destId="{0B64F222-123D-45DA-8392-B6C10917ACD0}" srcOrd="0" destOrd="0" presId="urn:microsoft.com/office/officeart/2005/8/layout/hierarchy6"/>
    <dgm:cxn modelId="{354DF4DF-E5FE-4572-A8FA-1739E894DFDB}" srcId="{6A49F395-0BB3-4729-82C2-312F489CD079}" destId="{ACD5E0BF-4E39-434D-9BF0-C77C276663DB}" srcOrd="1" destOrd="0" parTransId="{DA556250-DB18-4885-A377-573313BC45B0}" sibTransId="{476109DB-33ED-43F1-AE86-EDD46A7DDA56}"/>
    <dgm:cxn modelId="{5E217170-C427-462F-A8EA-E34ECCDEAEF0}" srcId="{8DEF3D7A-2A34-4244-9F02-57D678D1C12D}" destId="{EC48E269-D00C-4287-8241-8DB422CB1A75}" srcOrd="1" destOrd="0" parTransId="{FD39CA8D-238C-43D9-8DDE-D2F65938BA91}" sibTransId="{0033397C-C7E5-4971-9631-F5829D82B18F}"/>
    <dgm:cxn modelId="{11B32B04-98AD-43D6-B30A-F1530584A05E}" type="presOf" srcId="{5FC67299-93D8-42A4-94FF-4A3DE5749032}" destId="{4EC09474-7633-4F39-A793-EA1AF89F12F2}" srcOrd="0" destOrd="0" presId="urn:microsoft.com/office/officeart/2005/8/layout/hierarchy6"/>
    <dgm:cxn modelId="{F08B712D-1779-446D-A9E4-936EB1871199}" type="presOf" srcId="{15777413-2A08-4888-8695-4AE3DBA8C7CF}" destId="{5203930D-2511-4165-AA9D-9FA45E8BF5AD}" srcOrd="0" destOrd="0" presId="urn:microsoft.com/office/officeart/2005/8/layout/hierarchy6"/>
    <dgm:cxn modelId="{E74D4434-74AD-4B86-A506-E03B6CBC9FB8}" type="presOf" srcId="{BA8D8434-299C-4650-A8E7-68D4BBD1A894}" destId="{DAB3DF5C-FBDE-4C1B-8A38-4D6DB6015840}" srcOrd="0" destOrd="0" presId="urn:microsoft.com/office/officeart/2005/8/layout/hierarchy6"/>
    <dgm:cxn modelId="{A3EDDD0E-9871-4EE6-9079-60A88FEEDC59}" type="presOf" srcId="{E8BC947F-9B27-41A7-857E-EF8031B796A8}" destId="{14853543-D2BE-49FF-933E-784C30651E5C}" srcOrd="0" destOrd="0" presId="urn:microsoft.com/office/officeart/2005/8/layout/hierarchy6"/>
    <dgm:cxn modelId="{1221BC39-0BDF-4F83-89CF-3C43661AE718}" type="presOf" srcId="{DE06F206-DFEC-420D-B377-E6135C5F1A9B}" destId="{E61DFC7D-A492-4FCB-AF0F-040BE143FA9E}" srcOrd="0" destOrd="0" presId="urn:microsoft.com/office/officeart/2005/8/layout/hierarchy6"/>
    <dgm:cxn modelId="{5E101666-B92A-45C4-BC48-37A8819C85BC}" srcId="{C07BC855-094B-4F40-AC20-CE4469C10043}" destId="{1F3325EC-D188-4ABB-99DA-F8359FBCD3AD}" srcOrd="0" destOrd="0" parTransId="{E59713D0-F6D3-4E6A-8ECA-A8425C654CAC}" sibTransId="{24347314-75FF-4979-9C99-C6C4F5691AC7}"/>
    <dgm:cxn modelId="{6123F36A-730D-42D6-A2CD-92C78D125AEF}" type="presOf" srcId="{4F7682F3-29DF-4793-8C8A-EAFEB1BD6C9E}" destId="{A34E38DE-52D0-4844-A793-DC460C327376}" srcOrd="0" destOrd="0" presId="urn:microsoft.com/office/officeart/2005/8/layout/hierarchy6"/>
    <dgm:cxn modelId="{4054C0FF-2D13-4384-A333-EB1EADF3DD25}" type="presOf" srcId="{ABD6E27B-B92F-443E-8A81-723DC5A8300A}" destId="{6D555274-DCCF-42F5-8D60-8DBF2D422102}" srcOrd="0" destOrd="0" presId="urn:microsoft.com/office/officeart/2005/8/layout/hierarchy6"/>
    <dgm:cxn modelId="{81E0522F-AF24-4090-ABB8-A3CC5E695098}" type="presOf" srcId="{15A49E82-FC2B-4DD2-AD9A-CE09A1B5C6FF}" destId="{5CB99B3F-D7C3-484E-B830-CC39EAD34766}" srcOrd="0" destOrd="0" presId="urn:microsoft.com/office/officeart/2005/8/layout/hierarchy6"/>
    <dgm:cxn modelId="{E17A0D62-D8C8-4C89-B8CB-5E27B7EA1527}" srcId="{C07BC855-094B-4F40-AC20-CE4469C10043}" destId="{E2B45AD3-BECD-42CA-8018-8CB68375EF8E}" srcOrd="2" destOrd="0" parTransId="{485F9FA0-9EE3-4400-B680-C8427F2991AA}" sibTransId="{963CEA5E-188E-4856-BCE9-D880D6655EDE}"/>
    <dgm:cxn modelId="{F3086612-118F-4130-8D2E-FD103A77366D}" type="presParOf" srcId="{B3C48208-D123-472F-B304-0563361C0AA9}" destId="{F2E344C8-F28A-4FBA-86B4-A52AE31128B2}" srcOrd="0" destOrd="0" presId="urn:microsoft.com/office/officeart/2005/8/layout/hierarchy6"/>
    <dgm:cxn modelId="{4B92F379-EDF7-41CE-859B-6407521DA6CA}" type="presParOf" srcId="{F2E344C8-F28A-4FBA-86B4-A52AE31128B2}" destId="{D20D845F-3355-4665-8C35-F24EA681DEAE}" srcOrd="0" destOrd="0" presId="urn:microsoft.com/office/officeart/2005/8/layout/hierarchy6"/>
    <dgm:cxn modelId="{A7128DFD-A7E4-4C7C-A40F-6174550AC78A}" type="presParOf" srcId="{D20D845F-3355-4665-8C35-F24EA681DEAE}" destId="{1ADE46CE-C70C-4C66-9CB0-0AB0489714C2}" srcOrd="0" destOrd="0" presId="urn:microsoft.com/office/officeart/2005/8/layout/hierarchy6"/>
    <dgm:cxn modelId="{FB74B284-9DDE-4D8A-A0A1-DB3283F7F6F5}" type="presParOf" srcId="{1ADE46CE-C70C-4C66-9CB0-0AB0489714C2}" destId="{DAB3DF5C-FBDE-4C1B-8A38-4D6DB6015840}" srcOrd="0" destOrd="0" presId="urn:microsoft.com/office/officeart/2005/8/layout/hierarchy6"/>
    <dgm:cxn modelId="{E7DBC7F6-2CC8-4F3E-AE2E-8B237417CEB9}" type="presParOf" srcId="{1ADE46CE-C70C-4C66-9CB0-0AB0489714C2}" destId="{3AC5A599-95CC-4411-AB66-0086BE10C411}" srcOrd="1" destOrd="0" presId="urn:microsoft.com/office/officeart/2005/8/layout/hierarchy6"/>
    <dgm:cxn modelId="{E69A0AA5-D9B5-4B2A-8673-05D64C61D0A6}" type="presParOf" srcId="{3AC5A599-95CC-4411-AB66-0086BE10C411}" destId="{14853543-D2BE-49FF-933E-784C30651E5C}" srcOrd="0" destOrd="0" presId="urn:microsoft.com/office/officeart/2005/8/layout/hierarchy6"/>
    <dgm:cxn modelId="{C599C722-471A-40CD-A81D-3783EE2828EF}" type="presParOf" srcId="{3AC5A599-95CC-4411-AB66-0086BE10C411}" destId="{F601A025-A4F4-4C9C-84ED-5526F617361F}" srcOrd="1" destOrd="0" presId="urn:microsoft.com/office/officeart/2005/8/layout/hierarchy6"/>
    <dgm:cxn modelId="{668ECD14-DF86-464E-B9CF-67D9AB7F79B9}" type="presParOf" srcId="{F601A025-A4F4-4C9C-84ED-5526F617361F}" destId="{F5B35FFC-5D57-45CE-88DA-3081C3C84446}" srcOrd="0" destOrd="0" presId="urn:microsoft.com/office/officeart/2005/8/layout/hierarchy6"/>
    <dgm:cxn modelId="{4B0840AF-5E6A-4F9B-8937-B6846C083523}" type="presParOf" srcId="{F601A025-A4F4-4C9C-84ED-5526F617361F}" destId="{423B55C2-14A6-467D-974E-9EC00DC460C2}" srcOrd="1" destOrd="0" presId="urn:microsoft.com/office/officeart/2005/8/layout/hierarchy6"/>
    <dgm:cxn modelId="{A14353F7-A8EF-4407-9429-947D99AF966E}" type="presParOf" srcId="{3AC5A599-95CC-4411-AB66-0086BE10C411}" destId="{713B3BB6-A8FF-43CA-9556-D22FB7DCCE87}" srcOrd="2" destOrd="0" presId="urn:microsoft.com/office/officeart/2005/8/layout/hierarchy6"/>
    <dgm:cxn modelId="{F5BEADAF-54A4-4D95-9B75-172F99152985}" type="presParOf" srcId="{3AC5A599-95CC-4411-AB66-0086BE10C411}" destId="{1A95B300-1E23-44FF-BD68-F6498522DEE0}" srcOrd="3" destOrd="0" presId="urn:microsoft.com/office/officeart/2005/8/layout/hierarchy6"/>
    <dgm:cxn modelId="{152C9701-A9C7-4A1D-BCDE-9D38D69DFF3F}" type="presParOf" srcId="{1A95B300-1E23-44FF-BD68-F6498522DEE0}" destId="{D9AEE10A-58A0-4755-A94B-50E0A65E5F85}" srcOrd="0" destOrd="0" presId="urn:microsoft.com/office/officeart/2005/8/layout/hierarchy6"/>
    <dgm:cxn modelId="{E8FB48ED-76FA-45C7-9134-CE2580EC05EF}" type="presParOf" srcId="{1A95B300-1E23-44FF-BD68-F6498522DEE0}" destId="{8EAA51F2-4556-423D-947B-7AAEB10429A7}" srcOrd="1" destOrd="0" presId="urn:microsoft.com/office/officeart/2005/8/layout/hierarchy6"/>
    <dgm:cxn modelId="{F939AD8B-559E-473E-8A65-F2FBB995BBB0}" type="presParOf" srcId="{8EAA51F2-4556-423D-947B-7AAEB10429A7}" destId="{5203930D-2511-4165-AA9D-9FA45E8BF5AD}" srcOrd="0" destOrd="0" presId="urn:microsoft.com/office/officeart/2005/8/layout/hierarchy6"/>
    <dgm:cxn modelId="{D7535B89-6B7D-4217-AFE5-2C5F4FEE69D2}" type="presParOf" srcId="{8EAA51F2-4556-423D-947B-7AAEB10429A7}" destId="{F80F5FB4-CF25-45FF-BE96-03A0C91E7C0B}" srcOrd="1" destOrd="0" presId="urn:microsoft.com/office/officeart/2005/8/layout/hierarchy6"/>
    <dgm:cxn modelId="{6A695617-5A1F-4067-B8C9-ADA9C9A14D00}" type="presParOf" srcId="{F80F5FB4-CF25-45FF-BE96-03A0C91E7C0B}" destId="{6D555274-DCCF-42F5-8D60-8DBF2D422102}" srcOrd="0" destOrd="0" presId="urn:microsoft.com/office/officeart/2005/8/layout/hierarchy6"/>
    <dgm:cxn modelId="{D9B4B675-1884-480B-9879-5A54F414808A}" type="presParOf" srcId="{F80F5FB4-CF25-45FF-BE96-03A0C91E7C0B}" destId="{6E4AAC50-FF30-43C3-AE52-3462E7322064}" srcOrd="1" destOrd="0" presId="urn:microsoft.com/office/officeart/2005/8/layout/hierarchy6"/>
    <dgm:cxn modelId="{DD44D59E-9AB9-4940-8E62-35BF9DAB7B84}" type="presParOf" srcId="{6E4AAC50-FF30-43C3-AE52-3462E7322064}" destId="{0B64F222-123D-45DA-8392-B6C10917ACD0}" srcOrd="0" destOrd="0" presId="urn:microsoft.com/office/officeart/2005/8/layout/hierarchy6"/>
    <dgm:cxn modelId="{91099AA9-F85E-4661-A1F2-9FA48D5FA217}" type="presParOf" srcId="{6E4AAC50-FF30-43C3-AE52-3462E7322064}" destId="{8384E979-EB04-4474-A362-126CF6FAF858}" srcOrd="1" destOrd="0" presId="urn:microsoft.com/office/officeart/2005/8/layout/hierarchy6"/>
    <dgm:cxn modelId="{3A00AF48-9E67-4C5B-AE8F-EF40CC558EF7}" type="presParOf" srcId="{8384E979-EB04-4474-A362-126CF6FAF858}" destId="{236C84BA-2C3D-4720-BDF9-D7E14399C7D9}" srcOrd="0" destOrd="0" presId="urn:microsoft.com/office/officeart/2005/8/layout/hierarchy6"/>
    <dgm:cxn modelId="{E5E695FA-E70F-4A96-96FF-C24BB53CA444}" type="presParOf" srcId="{8384E979-EB04-4474-A362-126CF6FAF858}" destId="{F923FEFF-28D0-470E-A763-83F8F6E5A282}" srcOrd="1" destOrd="0" presId="urn:microsoft.com/office/officeart/2005/8/layout/hierarchy6"/>
    <dgm:cxn modelId="{AA5BB72D-3D0E-4EDD-9613-4CA2C0EB62DF}" type="presParOf" srcId="{8EAA51F2-4556-423D-947B-7AAEB10429A7}" destId="{CFD89C11-95BB-464D-8D90-3C00F0362C2E}" srcOrd="2" destOrd="0" presId="urn:microsoft.com/office/officeart/2005/8/layout/hierarchy6"/>
    <dgm:cxn modelId="{EB1247D2-5E2F-49DD-89E9-A4B519563F11}" type="presParOf" srcId="{8EAA51F2-4556-423D-947B-7AAEB10429A7}" destId="{6199A6C5-B285-477B-8F20-28E8B7E437DE}" srcOrd="3" destOrd="0" presId="urn:microsoft.com/office/officeart/2005/8/layout/hierarchy6"/>
    <dgm:cxn modelId="{F4252E56-785F-4A45-946A-752D60D6C823}" type="presParOf" srcId="{6199A6C5-B285-477B-8F20-28E8B7E437DE}" destId="{4C07E5A3-6555-4211-84AC-905B90D8EA0E}" srcOrd="0" destOrd="0" presId="urn:microsoft.com/office/officeart/2005/8/layout/hierarchy6"/>
    <dgm:cxn modelId="{18DA91EC-8C2C-47AB-A087-C3DA9D57480F}" type="presParOf" srcId="{6199A6C5-B285-477B-8F20-28E8B7E437DE}" destId="{C7D9CBEF-185F-450B-960B-09B741BBF5E3}" srcOrd="1" destOrd="0" presId="urn:microsoft.com/office/officeart/2005/8/layout/hierarchy6"/>
    <dgm:cxn modelId="{7E828753-5182-4C8B-A4CB-7559502C8800}" type="presParOf" srcId="{8EAA51F2-4556-423D-947B-7AAEB10429A7}" destId="{C5BFE063-F322-4CDB-B5DC-C5614FC55F12}" srcOrd="4" destOrd="0" presId="urn:microsoft.com/office/officeart/2005/8/layout/hierarchy6"/>
    <dgm:cxn modelId="{6BA8B91F-13B6-4F37-B2D5-788F1C8C65CE}" type="presParOf" srcId="{8EAA51F2-4556-423D-947B-7AAEB10429A7}" destId="{91A57592-2413-4939-8677-835A07FD1742}" srcOrd="5" destOrd="0" presId="urn:microsoft.com/office/officeart/2005/8/layout/hierarchy6"/>
    <dgm:cxn modelId="{B751D22F-1E52-49C6-876A-1715529CDB63}" type="presParOf" srcId="{91A57592-2413-4939-8677-835A07FD1742}" destId="{3579EE08-8824-447B-A2C3-66429BB737DE}" srcOrd="0" destOrd="0" presId="urn:microsoft.com/office/officeart/2005/8/layout/hierarchy6"/>
    <dgm:cxn modelId="{74BF776F-CADF-4D7C-B0F3-A47B8353339F}" type="presParOf" srcId="{91A57592-2413-4939-8677-835A07FD1742}" destId="{01E446E2-CCA9-4FB9-91CA-1189F8F179EF}" srcOrd="1" destOrd="0" presId="urn:microsoft.com/office/officeart/2005/8/layout/hierarchy6"/>
    <dgm:cxn modelId="{05890739-E363-4D81-8C47-02846016C025}" type="presParOf" srcId="{01E446E2-CCA9-4FB9-91CA-1189F8F179EF}" destId="{805D44E5-277D-4278-BC99-5A206A1A152F}" srcOrd="0" destOrd="0" presId="urn:microsoft.com/office/officeart/2005/8/layout/hierarchy6"/>
    <dgm:cxn modelId="{20B28925-A285-4ABD-A80E-CEE45ACFC3C5}" type="presParOf" srcId="{01E446E2-CCA9-4FB9-91CA-1189F8F179EF}" destId="{2B4A80B2-AF02-459A-A662-40B6A889B125}" srcOrd="1" destOrd="0" presId="urn:microsoft.com/office/officeart/2005/8/layout/hierarchy6"/>
    <dgm:cxn modelId="{F7BD346A-51C2-410B-B881-5CB76E8E1024}" type="presParOf" srcId="{2B4A80B2-AF02-459A-A662-40B6A889B125}" destId="{C2F792C3-0DBD-41D8-8CF2-D896BC7F766A}" srcOrd="0" destOrd="0" presId="urn:microsoft.com/office/officeart/2005/8/layout/hierarchy6"/>
    <dgm:cxn modelId="{9654088A-12E8-4866-B490-7EB85774F583}" type="presParOf" srcId="{2B4A80B2-AF02-459A-A662-40B6A889B125}" destId="{7B71FD63-C678-4E3A-BF05-FD0C870BE773}" srcOrd="1" destOrd="0" presId="urn:microsoft.com/office/officeart/2005/8/layout/hierarchy6"/>
    <dgm:cxn modelId="{60442105-A07C-4BDD-B681-2B7741583CD1}" type="presParOf" srcId="{3AC5A599-95CC-4411-AB66-0086BE10C411}" destId="{AC9D9ED4-0230-4D43-8649-6AC9EC573D89}" srcOrd="4" destOrd="0" presId="urn:microsoft.com/office/officeart/2005/8/layout/hierarchy6"/>
    <dgm:cxn modelId="{F42637E6-ED28-409F-A780-6358F792A206}" type="presParOf" srcId="{3AC5A599-95CC-4411-AB66-0086BE10C411}" destId="{F96A5E6E-E569-42BD-8992-5FB084FBAEF8}" srcOrd="5" destOrd="0" presId="urn:microsoft.com/office/officeart/2005/8/layout/hierarchy6"/>
    <dgm:cxn modelId="{9926276F-D62E-48A8-8833-06D0446D7759}" type="presParOf" srcId="{F96A5E6E-E569-42BD-8992-5FB084FBAEF8}" destId="{F434C9DF-774D-46E7-935F-48FC777FFB4D}" srcOrd="0" destOrd="0" presId="urn:microsoft.com/office/officeart/2005/8/layout/hierarchy6"/>
    <dgm:cxn modelId="{5FC2CA37-ABB9-4093-B5DB-6C3E19B47A18}" type="presParOf" srcId="{F96A5E6E-E569-42BD-8992-5FB084FBAEF8}" destId="{7D9CD363-7463-424C-9EA2-093AA1CD0E61}" srcOrd="1" destOrd="0" presId="urn:microsoft.com/office/officeart/2005/8/layout/hierarchy6"/>
    <dgm:cxn modelId="{20829698-3617-4471-94D5-9ABB99A01F35}" type="presParOf" srcId="{3AC5A599-95CC-4411-AB66-0086BE10C411}" destId="{7916CE5F-9505-46DB-8465-3750563AEEFA}" srcOrd="6" destOrd="0" presId="urn:microsoft.com/office/officeart/2005/8/layout/hierarchy6"/>
    <dgm:cxn modelId="{1514E5A4-32F3-4A40-AF49-AFDAED4DDDE3}" type="presParOf" srcId="{3AC5A599-95CC-4411-AB66-0086BE10C411}" destId="{BBB23456-C6D3-4679-9E40-9DCE16EB8425}" srcOrd="7" destOrd="0" presId="urn:microsoft.com/office/officeart/2005/8/layout/hierarchy6"/>
    <dgm:cxn modelId="{735B219B-0D44-476B-ACF8-4DD0132983CA}" type="presParOf" srcId="{BBB23456-C6D3-4679-9E40-9DCE16EB8425}" destId="{C06C406A-57AE-42F5-A6D9-7DC3394F479A}" srcOrd="0" destOrd="0" presId="urn:microsoft.com/office/officeart/2005/8/layout/hierarchy6"/>
    <dgm:cxn modelId="{415DD916-1D7B-4172-815E-1424367E4EE8}" type="presParOf" srcId="{BBB23456-C6D3-4679-9E40-9DCE16EB8425}" destId="{D9EE9E32-7479-4BC6-9AB8-65D7B43C0771}" srcOrd="1" destOrd="0" presId="urn:microsoft.com/office/officeart/2005/8/layout/hierarchy6"/>
    <dgm:cxn modelId="{1A332486-054B-49E7-A51C-4933E4D8C301}" type="presParOf" srcId="{D9EE9E32-7479-4BC6-9AB8-65D7B43C0771}" destId="{5CB99B3F-D7C3-484E-B830-CC39EAD34766}" srcOrd="0" destOrd="0" presId="urn:microsoft.com/office/officeart/2005/8/layout/hierarchy6"/>
    <dgm:cxn modelId="{53242A2A-41DA-4539-9A0E-EEC18FC80D8B}" type="presParOf" srcId="{D9EE9E32-7479-4BC6-9AB8-65D7B43C0771}" destId="{8B13A414-FD48-47D9-A24B-5094740E75BE}" srcOrd="1" destOrd="0" presId="urn:microsoft.com/office/officeart/2005/8/layout/hierarchy6"/>
    <dgm:cxn modelId="{5CE86546-F4D8-4C96-91C5-3F0A20B1153B}" type="presParOf" srcId="{8B13A414-FD48-47D9-A24B-5094740E75BE}" destId="{DD1521A9-6983-40E7-947E-B99F23896135}" srcOrd="0" destOrd="0" presId="urn:microsoft.com/office/officeart/2005/8/layout/hierarchy6"/>
    <dgm:cxn modelId="{9A6BB5DC-2E95-437D-B18D-2A1B17454808}" type="presParOf" srcId="{8B13A414-FD48-47D9-A24B-5094740E75BE}" destId="{FD886D79-D92C-4E44-A767-9932B3C7E2EE}" srcOrd="1" destOrd="0" presId="urn:microsoft.com/office/officeart/2005/8/layout/hierarchy6"/>
    <dgm:cxn modelId="{D9AA652D-AFA8-4B6A-86E8-46A514C3EC74}" type="presParOf" srcId="{FD886D79-D92C-4E44-A767-9932B3C7E2EE}" destId="{A1142EE9-F151-45AB-90DE-B6959BB4AC29}" srcOrd="0" destOrd="0" presId="urn:microsoft.com/office/officeart/2005/8/layout/hierarchy6"/>
    <dgm:cxn modelId="{E3C73CA7-773F-45E9-AC75-1C331039F132}" type="presParOf" srcId="{FD886D79-D92C-4E44-A767-9932B3C7E2EE}" destId="{0AAA096F-9222-40D0-87F0-019665C93E9E}" srcOrd="1" destOrd="0" presId="urn:microsoft.com/office/officeart/2005/8/layout/hierarchy6"/>
    <dgm:cxn modelId="{9FC410EB-DB10-4512-B835-2CA463075F92}" type="presParOf" srcId="{0AAA096F-9222-40D0-87F0-019665C93E9E}" destId="{0187F520-6AD4-4D4F-867E-5CFC7A513ADB}" srcOrd="0" destOrd="0" presId="urn:microsoft.com/office/officeart/2005/8/layout/hierarchy6"/>
    <dgm:cxn modelId="{52A0AB03-F800-404D-852D-057D45AE9C9C}" type="presParOf" srcId="{0AAA096F-9222-40D0-87F0-019665C93E9E}" destId="{FEB04B64-4E03-4C2D-9042-29CCBFFD8D10}" srcOrd="1" destOrd="0" presId="urn:microsoft.com/office/officeart/2005/8/layout/hierarchy6"/>
    <dgm:cxn modelId="{7A8ABB25-7BB2-466E-8171-298B42782F73}" type="presParOf" srcId="{FD886D79-D92C-4E44-A767-9932B3C7E2EE}" destId="{AFAF86AC-6B87-4B3C-B354-76B5C5398E82}" srcOrd="2" destOrd="0" presId="urn:microsoft.com/office/officeart/2005/8/layout/hierarchy6"/>
    <dgm:cxn modelId="{A9F2E4EB-6849-40B0-809F-DF3915FA9B7E}" type="presParOf" srcId="{FD886D79-D92C-4E44-A767-9932B3C7E2EE}" destId="{1D0B6798-C612-4B4F-9004-CEE06F81F73A}" srcOrd="3" destOrd="0" presId="urn:microsoft.com/office/officeart/2005/8/layout/hierarchy6"/>
    <dgm:cxn modelId="{5945F7F6-0045-4179-9F8E-306319217C84}" type="presParOf" srcId="{1D0B6798-C612-4B4F-9004-CEE06F81F73A}" destId="{5E9F097C-38A8-48A7-A6BC-58D0BAA293EB}" srcOrd="0" destOrd="0" presId="urn:microsoft.com/office/officeart/2005/8/layout/hierarchy6"/>
    <dgm:cxn modelId="{A2E6FA70-720C-45BD-A7C3-D42F165594F6}" type="presParOf" srcId="{1D0B6798-C612-4B4F-9004-CEE06F81F73A}" destId="{AAD6D112-D0B4-4DF9-AF54-2FC73AB67C0C}" srcOrd="1" destOrd="0" presId="urn:microsoft.com/office/officeart/2005/8/layout/hierarchy6"/>
    <dgm:cxn modelId="{A6A569DC-8628-4427-8C80-CCA7F365CD29}" type="presParOf" srcId="{AAD6D112-D0B4-4DF9-AF54-2FC73AB67C0C}" destId="{D97D28FC-198D-4485-A0F0-0AA0E814A76B}" srcOrd="0" destOrd="0" presId="urn:microsoft.com/office/officeart/2005/8/layout/hierarchy6"/>
    <dgm:cxn modelId="{2A961D61-9C47-489E-89E0-AC0512D0FC4D}" type="presParOf" srcId="{AAD6D112-D0B4-4DF9-AF54-2FC73AB67C0C}" destId="{7DC53CB6-3045-440E-B9D7-BA004EEB5715}" srcOrd="1" destOrd="0" presId="urn:microsoft.com/office/officeart/2005/8/layout/hierarchy6"/>
    <dgm:cxn modelId="{B26F88A8-8B46-4E08-AFA7-AA88A5B43B58}" type="presParOf" srcId="{7DC53CB6-3045-440E-B9D7-BA004EEB5715}" destId="{A7283D0F-05DD-4515-B611-C4D7E7E20AEB}" srcOrd="0" destOrd="0" presId="urn:microsoft.com/office/officeart/2005/8/layout/hierarchy6"/>
    <dgm:cxn modelId="{F61248F4-AB0D-40BA-821E-BBE93D94C7EB}" type="presParOf" srcId="{7DC53CB6-3045-440E-B9D7-BA004EEB5715}" destId="{7D992E80-7EE6-4354-ADB7-4A110DF20E03}" srcOrd="1" destOrd="0" presId="urn:microsoft.com/office/officeart/2005/8/layout/hierarchy6"/>
    <dgm:cxn modelId="{513B3711-C0F5-4409-8D36-6F07BEB05336}" type="presParOf" srcId="{7D992E80-7EE6-4354-ADB7-4A110DF20E03}" destId="{FB4C6A12-1DB7-4E27-90CF-F740124A5855}" srcOrd="0" destOrd="0" presId="urn:microsoft.com/office/officeart/2005/8/layout/hierarchy6"/>
    <dgm:cxn modelId="{C6BA01E9-E271-47D7-9DFE-92BBF535853F}" type="presParOf" srcId="{7D992E80-7EE6-4354-ADB7-4A110DF20E03}" destId="{6502CCE1-8F0F-4587-A6ED-375D1F2DA412}" srcOrd="1" destOrd="0" presId="urn:microsoft.com/office/officeart/2005/8/layout/hierarchy6"/>
    <dgm:cxn modelId="{FDA26796-F06B-4F7C-A2A9-44A27D2AA4CD}" type="presParOf" srcId="{6502CCE1-8F0F-4587-A6ED-375D1F2DA412}" destId="{06C2D033-A6E9-4448-AD77-047D05C4F0BC}" srcOrd="0" destOrd="0" presId="urn:microsoft.com/office/officeart/2005/8/layout/hierarchy6"/>
    <dgm:cxn modelId="{C0805791-E287-46FB-8E22-2D2BB02489EB}" type="presParOf" srcId="{6502CCE1-8F0F-4587-A6ED-375D1F2DA412}" destId="{40422A13-5186-456B-B683-62F0BFE5ADA2}" srcOrd="1" destOrd="0" presId="urn:microsoft.com/office/officeart/2005/8/layout/hierarchy6"/>
    <dgm:cxn modelId="{8D2B2D71-2536-4864-A615-760595B82684}" type="presParOf" srcId="{7D992E80-7EE6-4354-ADB7-4A110DF20E03}" destId="{23B31EE8-8EBB-4C17-9E35-A5680ACCBB97}" srcOrd="2" destOrd="0" presId="urn:microsoft.com/office/officeart/2005/8/layout/hierarchy6"/>
    <dgm:cxn modelId="{CC8CEDF5-2BB0-44BC-8F40-268DC2542389}" type="presParOf" srcId="{7D992E80-7EE6-4354-ADB7-4A110DF20E03}" destId="{9A834CC0-99B0-451B-B860-14A1C95CA8C5}" srcOrd="3" destOrd="0" presId="urn:microsoft.com/office/officeart/2005/8/layout/hierarchy6"/>
    <dgm:cxn modelId="{795ABDFD-CBCF-480E-9A1F-DB2CBE8C6487}" type="presParOf" srcId="{9A834CC0-99B0-451B-B860-14A1C95CA8C5}" destId="{E61956F5-1736-421A-9E96-D570C474716E}" srcOrd="0" destOrd="0" presId="urn:microsoft.com/office/officeart/2005/8/layout/hierarchy6"/>
    <dgm:cxn modelId="{00D8ADDA-1B4A-4DEB-952B-CCFCCC5A0A6B}" type="presParOf" srcId="{9A834CC0-99B0-451B-B860-14A1C95CA8C5}" destId="{3B220E01-B4C3-442C-B1A0-E562FDC6726E}" srcOrd="1" destOrd="0" presId="urn:microsoft.com/office/officeart/2005/8/layout/hierarchy6"/>
    <dgm:cxn modelId="{9DD97B97-291C-4060-9D07-1EDF68B5B7F5}" type="presParOf" srcId="{7D992E80-7EE6-4354-ADB7-4A110DF20E03}" destId="{D8BEA884-7670-4045-A278-1F27B5B4FEA3}" srcOrd="4" destOrd="0" presId="urn:microsoft.com/office/officeart/2005/8/layout/hierarchy6"/>
    <dgm:cxn modelId="{B5E7AB4E-C2DA-4EA6-B548-DCF3E3B739AB}" type="presParOf" srcId="{7D992E80-7EE6-4354-ADB7-4A110DF20E03}" destId="{434F8365-32E1-46C7-906D-CF81302D0785}" srcOrd="5" destOrd="0" presId="urn:microsoft.com/office/officeart/2005/8/layout/hierarchy6"/>
    <dgm:cxn modelId="{16081E79-46F2-43C5-8244-033809E3EE7E}" type="presParOf" srcId="{434F8365-32E1-46C7-906D-CF81302D0785}" destId="{653726B5-D6C5-4F41-B35D-26FECC445330}" srcOrd="0" destOrd="0" presId="urn:microsoft.com/office/officeart/2005/8/layout/hierarchy6"/>
    <dgm:cxn modelId="{2FF231F0-18F9-4409-818B-19A4ABDE3997}" type="presParOf" srcId="{434F8365-32E1-46C7-906D-CF81302D0785}" destId="{FBD3B93C-2EB8-490D-A98B-D41D476A7B36}" srcOrd="1" destOrd="0" presId="urn:microsoft.com/office/officeart/2005/8/layout/hierarchy6"/>
    <dgm:cxn modelId="{569F8CA4-131E-4F81-A7C2-C20C066D7797}" type="presParOf" srcId="{FBD3B93C-2EB8-490D-A98B-D41D476A7B36}" destId="{68804B04-4ABF-4814-A74D-EADCCAC433D5}" srcOrd="0" destOrd="0" presId="urn:microsoft.com/office/officeart/2005/8/layout/hierarchy6"/>
    <dgm:cxn modelId="{F8E32B2D-0BB0-4EF0-8181-1C047D2F949E}" type="presParOf" srcId="{FBD3B93C-2EB8-490D-A98B-D41D476A7B36}" destId="{65DCCA6A-BFC1-430A-8064-B24166A94EB1}" srcOrd="1" destOrd="0" presId="urn:microsoft.com/office/officeart/2005/8/layout/hierarchy6"/>
    <dgm:cxn modelId="{4DDFF8E4-3E5F-4682-A28F-9596DE98EB81}" type="presParOf" srcId="{65DCCA6A-BFC1-430A-8064-B24166A94EB1}" destId="{7D0F7F60-245C-4293-880C-535C58EF294F}" srcOrd="0" destOrd="0" presId="urn:microsoft.com/office/officeart/2005/8/layout/hierarchy6"/>
    <dgm:cxn modelId="{23DE00C3-FD36-4602-96E5-103FD2AABF09}" type="presParOf" srcId="{65DCCA6A-BFC1-430A-8064-B24166A94EB1}" destId="{D377BABD-F4C9-40F3-BFA4-4A81339ED626}" srcOrd="1" destOrd="0" presId="urn:microsoft.com/office/officeart/2005/8/layout/hierarchy6"/>
    <dgm:cxn modelId="{6515356E-5F86-41F6-8D86-F23CBE72CC58}" type="presParOf" srcId="{D377BABD-F4C9-40F3-BFA4-4A81339ED626}" destId="{4EC09474-7633-4F39-A793-EA1AF89F12F2}" srcOrd="0" destOrd="0" presId="urn:microsoft.com/office/officeart/2005/8/layout/hierarchy6"/>
    <dgm:cxn modelId="{358DACE0-CCAC-40DF-8EDF-7C69FDC216FC}" type="presParOf" srcId="{D377BABD-F4C9-40F3-BFA4-4A81339ED626}" destId="{1D358899-DE84-46B9-A586-90BB0F4A5F58}" srcOrd="1" destOrd="0" presId="urn:microsoft.com/office/officeart/2005/8/layout/hierarchy6"/>
    <dgm:cxn modelId="{9F717C41-4543-4A38-996E-BA7DD43E8D5D}" type="presParOf" srcId="{1D358899-DE84-46B9-A586-90BB0F4A5F58}" destId="{EF60EDF0-371A-4197-809D-E1B021633F06}" srcOrd="0" destOrd="0" presId="urn:microsoft.com/office/officeart/2005/8/layout/hierarchy6"/>
    <dgm:cxn modelId="{014A6F3D-A734-4F25-9ACE-F9963F9268A5}" type="presParOf" srcId="{1D358899-DE84-46B9-A586-90BB0F4A5F58}" destId="{29975F61-D537-4491-BD23-4AD7494FA474}" srcOrd="1" destOrd="0" presId="urn:microsoft.com/office/officeart/2005/8/layout/hierarchy6"/>
    <dgm:cxn modelId="{B510B9C7-49DF-4CD2-A9A1-DE47CAF28BB2}" type="presParOf" srcId="{FBD3B93C-2EB8-490D-A98B-D41D476A7B36}" destId="{96B3AD4F-7018-4863-BB50-61CF7FFCCC25}" srcOrd="2" destOrd="0" presId="urn:microsoft.com/office/officeart/2005/8/layout/hierarchy6"/>
    <dgm:cxn modelId="{4A47447E-8011-45C3-8937-93E699EDC81F}" type="presParOf" srcId="{FBD3B93C-2EB8-490D-A98B-D41D476A7B36}" destId="{772219AE-44AE-4E33-97B2-74B92174D7E1}" srcOrd="3" destOrd="0" presId="urn:microsoft.com/office/officeart/2005/8/layout/hierarchy6"/>
    <dgm:cxn modelId="{0F60C3FE-C2DD-412D-8FB6-CFF922FD2C4A}" type="presParOf" srcId="{772219AE-44AE-4E33-97B2-74B92174D7E1}" destId="{85AC1339-B32E-4464-9176-CB1F11943224}" srcOrd="0" destOrd="0" presId="urn:microsoft.com/office/officeart/2005/8/layout/hierarchy6"/>
    <dgm:cxn modelId="{6AAF0A1B-F7E5-44FC-BD22-312E3377D431}" type="presParOf" srcId="{772219AE-44AE-4E33-97B2-74B92174D7E1}" destId="{D4F3198B-8986-4B9B-8016-5127A62C38D5}" srcOrd="1" destOrd="0" presId="urn:microsoft.com/office/officeart/2005/8/layout/hierarchy6"/>
    <dgm:cxn modelId="{BE685CD9-7041-4D3A-9193-D24566F74A79}" type="presParOf" srcId="{FBD3B93C-2EB8-490D-A98B-D41D476A7B36}" destId="{E61DFC7D-A492-4FCB-AF0F-040BE143FA9E}" srcOrd="4" destOrd="0" presId="urn:microsoft.com/office/officeart/2005/8/layout/hierarchy6"/>
    <dgm:cxn modelId="{DBC1A7B9-724B-413B-BED5-929EA4AB445C}" type="presParOf" srcId="{FBD3B93C-2EB8-490D-A98B-D41D476A7B36}" destId="{6E6A71EE-9266-4E4E-BD81-A3ABA376058B}" srcOrd="5" destOrd="0" presId="urn:microsoft.com/office/officeart/2005/8/layout/hierarchy6"/>
    <dgm:cxn modelId="{3CDBEBAB-88E7-4449-8869-2ACE3507A052}" type="presParOf" srcId="{6E6A71EE-9266-4E4E-BD81-A3ABA376058B}" destId="{A07BB56F-BE35-4A5E-B36A-565AAEBEB6A4}" srcOrd="0" destOrd="0" presId="urn:microsoft.com/office/officeart/2005/8/layout/hierarchy6"/>
    <dgm:cxn modelId="{0F3C43D0-4EC5-48AF-97EE-4B7AC9ED0841}" type="presParOf" srcId="{6E6A71EE-9266-4E4E-BD81-A3ABA376058B}" destId="{DC01E220-9B9A-4C7F-95E9-8AEF39BE0E04}" srcOrd="1" destOrd="0" presId="urn:microsoft.com/office/officeart/2005/8/layout/hierarchy6"/>
    <dgm:cxn modelId="{425E8289-51F1-42F2-9C20-7F5FC59195B3}" type="presParOf" srcId="{DC01E220-9B9A-4C7F-95E9-8AEF39BE0E04}" destId="{D80AB5B5-956A-406F-84F8-CE3599B34E49}" srcOrd="0" destOrd="0" presId="urn:microsoft.com/office/officeart/2005/8/layout/hierarchy6"/>
    <dgm:cxn modelId="{4027D6A9-A2F7-4B91-9ED2-BB5E88096B30}" type="presParOf" srcId="{DC01E220-9B9A-4C7F-95E9-8AEF39BE0E04}" destId="{E22F1CDA-8D77-49DB-83EA-B6C9D4ACA4C0}" srcOrd="1" destOrd="0" presId="urn:microsoft.com/office/officeart/2005/8/layout/hierarchy6"/>
    <dgm:cxn modelId="{946DD947-E808-413F-954D-0CCB4116D856}" type="presParOf" srcId="{E22F1CDA-8D77-49DB-83EA-B6C9D4ACA4C0}" destId="{D5440C18-ACD4-40E0-BC28-041DC2A01827}" srcOrd="0" destOrd="0" presId="urn:microsoft.com/office/officeart/2005/8/layout/hierarchy6"/>
    <dgm:cxn modelId="{56E7B818-6611-465C-AF26-D77B1E878617}" type="presParOf" srcId="{E22F1CDA-8D77-49DB-83EA-B6C9D4ACA4C0}" destId="{5BBE06F6-2EDB-433A-BD2C-E6D00DBBEB54}" srcOrd="1" destOrd="0" presId="urn:microsoft.com/office/officeart/2005/8/layout/hierarchy6"/>
    <dgm:cxn modelId="{141E1615-6485-4527-B5ED-49BA154C4446}" type="presParOf" srcId="{AAD6D112-D0B4-4DF9-AF54-2FC73AB67C0C}" destId="{5DB86EFF-93D3-475A-AB77-66A7EB9B3E8D}" srcOrd="2" destOrd="0" presId="urn:microsoft.com/office/officeart/2005/8/layout/hierarchy6"/>
    <dgm:cxn modelId="{5CF29E8D-BB94-43BD-B8AA-847AE1AD03EF}" type="presParOf" srcId="{AAD6D112-D0B4-4DF9-AF54-2FC73AB67C0C}" destId="{68AA98AA-7B6C-46CA-989F-47882614D894}" srcOrd="3" destOrd="0" presId="urn:microsoft.com/office/officeart/2005/8/layout/hierarchy6"/>
    <dgm:cxn modelId="{D37E1C80-D41E-4198-8C76-AC0214C5A346}" type="presParOf" srcId="{68AA98AA-7B6C-46CA-989F-47882614D894}" destId="{958FF8A4-BF7C-4076-BDD7-E778368D91F2}" srcOrd="0" destOrd="0" presId="urn:microsoft.com/office/officeart/2005/8/layout/hierarchy6"/>
    <dgm:cxn modelId="{C5A2D79C-3C6C-49EF-85DC-834C6EB9E8D1}" type="presParOf" srcId="{68AA98AA-7B6C-46CA-989F-47882614D894}" destId="{ACBC1F92-F954-486D-AECC-814B9CAC9301}" srcOrd="1" destOrd="0" presId="urn:microsoft.com/office/officeart/2005/8/layout/hierarchy6"/>
    <dgm:cxn modelId="{08402917-8445-463B-BE9E-0A410A12521F}" type="presParOf" srcId="{FD886D79-D92C-4E44-A767-9932B3C7E2EE}" destId="{16E1753F-CB4A-451F-91A1-4C9517D9016F}" srcOrd="4" destOrd="0" presId="urn:microsoft.com/office/officeart/2005/8/layout/hierarchy6"/>
    <dgm:cxn modelId="{501E9329-9CA3-4B83-B1E5-C342FF0C8969}" type="presParOf" srcId="{FD886D79-D92C-4E44-A767-9932B3C7E2EE}" destId="{15E66075-434F-49B6-A032-E8BA6035F8A9}" srcOrd="5" destOrd="0" presId="urn:microsoft.com/office/officeart/2005/8/layout/hierarchy6"/>
    <dgm:cxn modelId="{EF470A18-FA15-47A9-9688-77BDB21FD639}" type="presParOf" srcId="{15E66075-434F-49B6-A032-E8BA6035F8A9}" destId="{743D2909-6A6F-4025-B382-7FE6865C752E}" srcOrd="0" destOrd="0" presId="urn:microsoft.com/office/officeart/2005/8/layout/hierarchy6"/>
    <dgm:cxn modelId="{43E55547-1AD1-455C-9443-1439EEF8F1EE}" type="presParOf" srcId="{15E66075-434F-49B6-A032-E8BA6035F8A9}" destId="{6986589C-C0DB-4AEC-99CC-FC2C32A8A1A9}" srcOrd="1" destOrd="0" presId="urn:microsoft.com/office/officeart/2005/8/layout/hierarchy6"/>
    <dgm:cxn modelId="{A2E9DD67-0FE9-4390-B01D-74DA8071975B}" type="presParOf" srcId="{6986589C-C0DB-4AEC-99CC-FC2C32A8A1A9}" destId="{96A31578-F708-4369-A367-5BB13D9E0197}" srcOrd="0" destOrd="0" presId="urn:microsoft.com/office/officeart/2005/8/layout/hierarchy6"/>
    <dgm:cxn modelId="{84343CA5-A1B7-425F-B7D1-11A44A8418B1}" type="presParOf" srcId="{6986589C-C0DB-4AEC-99CC-FC2C32A8A1A9}" destId="{F5698129-C41F-480C-9B4D-9F732F2B78C6}" srcOrd="1" destOrd="0" presId="urn:microsoft.com/office/officeart/2005/8/layout/hierarchy6"/>
    <dgm:cxn modelId="{20E2CFD3-7D01-4532-8BDC-0FA0A3EB96BF}" type="presParOf" srcId="{F5698129-C41F-480C-9B4D-9F732F2B78C6}" destId="{99D791B6-0F24-4760-B74B-504873EA2881}" srcOrd="0" destOrd="0" presId="urn:microsoft.com/office/officeart/2005/8/layout/hierarchy6"/>
    <dgm:cxn modelId="{C4730A52-9C63-4942-B801-7BF03A65E542}" type="presParOf" srcId="{F5698129-C41F-480C-9B4D-9F732F2B78C6}" destId="{777623BE-6946-4979-B13F-195A231EF762}" srcOrd="1" destOrd="0" presId="urn:microsoft.com/office/officeart/2005/8/layout/hierarchy6"/>
    <dgm:cxn modelId="{79800FF0-F7C0-4960-8CF4-378B74A26C33}" type="presParOf" srcId="{777623BE-6946-4979-B13F-195A231EF762}" destId="{DAD492C7-9462-4E94-A6AC-F9F0556F01B0}" srcOrd="0" destOrd="0" presId="urn:microsoft.com/office/officeart/2005/8/layout/hierarchy6"/>
    <dgm:cxn modelId="{F43413E2-0657-4910-9015-DA68825F88D7}" type="presParOf" srcId="{777623BE-6946-4979-B13F-195A231EF762}" destId="{7FAC813B-814F-4AA8-AF2D-2C773CCFD36E}" srcOrd="1" destOrd="0" presId="urn:microsoft.com/office/officeart/2005/8/layout/hierarchy6"/>
    <dgm:cxn modelId="{23243DC9-036F-4FCC-A8FD-CC727E644E89}" type="presParOf" srcId="{7FAC813B-814F-4AA8-AF2D-2C773CCFD36E}" destId="{3A35D130-B83A-438B-A9CD-6271BFAA2A85}" srcOrd="0" destOrd="0" presId="urn:microsoft.com/office/officeart/2005/8/layout/hierarchy6"/>
    <dgm:cxn modelId="{128C12B0-8686-45B2-8633-2F230EDDCABF}" type="presParOf" srcId="{7FAC813B-814F-4AA8-AF2D-2C773CCFD36E}" destId="{D0280B20-934E-4A1B-87F7-18C9AEE3A5A3}" srcOrd="1" destOrd="0" presId="urn:microsoft.com/office/officeart/2005/8/layout/hierarchy6"/>
    <dgm:cxn modelId="{E4EE2AC6-A14B-4C28-9164-EA722458ED57}" type="presParOf" srcId="{777623BE-6946-4979-B13F-195A231EF762}" destId="{0CC5E251-823D-4797-BA64-2E2749B3333C}" srcOrd="2" destOrd="0" presId="urn:microsoft.com/office/officeart/2005/8/layout/hierarchy6"/>
    <dgm:cxn modelId="{E1B80470-9AF5-4FBD-8BFA-B901F171D445}" type="presParOf" srcId="{777623BE-6946-4979-B13F-195A231EF762}" destId="{3593B17C-5496-43F9-8AFE-C5EA0C641648}" srcOrd="3" destOrd="0" presId="urn:microsoft.com/office/officeart/2005/8/layout/hierarchy6"/>
    <dgm:cxn modelId="{56C4BFE2-DD4E-4CDB-A3BC-FF0AFC29404E}" type="presParOf" srcId="{3593B17C-5496-43F9-8AFE-C5EA0C641648}" destId="{CB5FEFB4-A918-47FB-AE02-CB3341FA02E5}" srcOrd="0" destOrd="0" presId="urn:microsoft.com/office/officeart/2005/8/layout/hierarchy6"/>
    <dgm:cxn modelId="{69BEB972-37EF-42ED-A08B-C7D8A9CA7D16}" type="presParOf" srcId="{3593B17C-5496-43F9-8AFE-C5EA0C641648}" destId="{0726AB5D-FE38-460B-9731-DA8596DFFCBB}" srcOrd="1" destOrd="0" presId="urn:microsoft.com/office/officeart/2005/8/layout/hierarchy6"/>
    <dgm:cxn modelId="{CB65A70C-30C6-48E4-BB3F-39A4976175B9}" type="presParOf" srcId="{777623BE-6946-4979-B13F-195A231EF762}" destId="{9C836E58-4B76-46F8-A8FF-D3DC646A9676}" srcOrd="4" destOrd="0" presId="urn:microsoft.com/office/officeart/2005/8/layout/hierarchy6"/>
    <dgm:cxn modelId="{8E853FC1-84A5-4E8A-814C-63BD25D92949}" type="presParOf" srcId="{777623BE-6946-4979-B13F-195A231EF762}" destId="{B17C2CA2-F229-43E8-97BD-8217F9A29012}" srcOrd="5" destOrd="0" presId="urn:microsoft.com/office/officeart/2005/8/layout/hierarchy6"/>
    <dgm:cxn modelId="{B0F93734-E120-4C6F-8156-D30A00000D82}" type="presParOf" srcId="{B17C2CA2-F229-43E8-97BD-8217F9A29012}" destId="{AA37A0D6-45BF-4EE2-86F8-934F8BDEFF5C}" srcOrd="0" destOrd="0" presId="urn:microsoft.com/office/officeart/2005/8/layout/hierarchy6"/>
    <dgm:cxn modelId="{EF5974D5-2289-41B0-831C-204AF479E83F}" type="presParOf" srcId="{B17C2CA2-F229-43E8-97BD-8217F9A29012}" destId="{17186808-67EF-4D0C-BEFD-37D24A1166C0}" srcOrd="1" destOrd="0" presId="urn:microsoft.com/office/officeart/2005/8/layout/hierarchy6"/>
    <dgm:cxn modelId="{691994B1-FCBB-4A7C-8FE7-AD5DDEE608D8}" type="presParOf" srcId="{17186808-67EF-4D0C-BEFD-37D24A1166C0}" destId="{037008BC-80F5-4D9A-BA0A-45F43DF234E8}" srcOrd="0" destOrd="0" presId="urn:microsoft.com/office/officeart/2005/8/layout/hierarchy6"/>
    <dgm:cxn modelId="{FAE6C957-D64E-4C6B-AF01-BF57578C7D72}" type="presParOf" srcId="{17186808-67EF-4D0C-BEFD-37D24A1166C0}" destId="{0ADE706D-3790-4C30-9442-5C0803F9BBB2}" srcOrd="1" destOrd="0" presId="urn:microsoft.com/office/officeart/2005/8/layout/hierarchy6"/>
    <dgm:cxn modelId="{7E91DD28-739F-40FF-8AA5-620A22C26282}" type="presParOf" srcId="{0ADE706D-3790-4C30-9442-5C0803F9BBB2}" destId="{F56D03F5-5DEE-4F62-AE9F-A35C3FD64443}" srcOrd="0" destOrd="0" presId="urn:microsoft.com/office/officeart/2005/8/layout/hierarchy6"/>
    <dgm:cxn modelId="{C3C94E0C-0F94-47C4-8DB3-AECD1881F789}" type="presParOf" srcId="{0ADE706D-3790-4C30-9442-5C0803F9BBB2}" destId="{CC9FF6A9-E281-43A0-A834-5185388DD82E}" srcOrd="1" destOrd="0" presId="urn:microsoft.com/office/officeart/2005/8/layout/hierarchy6"/>
    <dgm:cxn modelId="{07D84D6F-006A-4E09-802E-55A9420BBD67}" type="presParOf" srcId="{6986589C-C0DB-4AEC-99CC-FC2C32A8A1A9}" destId="{A34E38DE-52D0-4844-A793-DC460C327376}" srcOrd="2" destOrd="0" presId="urn:microsoft.com/office/officeart/2005/8/layout/hierarchy6"/>
    <dgm:cxn modelId="{43E9DB8C-3E68-47BF-86FC-0468A4C8F03F}" type="presParOf" srcId="{6986589C-C0DB-4AEC-99CC-FC2C32A8A1A9}" destId="{74016896-7F39-4DD4-8DA3-456747EE5720}" srcOrd="3" destOrd="0" presId="urn:microsoft.com/office/officeart/2005/8/layout/hierarchy6"/>
    <dgm:cxn modelId="{504D1DA8-4D4E-43DB-86C7-AA97D83B9838}" type="presParOf" srcId="{74016896-7F39-4DD4-8DA3-456747EE5720}" destId="{EC51B70F-BE7F-4699-B2D5-DE21975FE47D}" srcOrd="0" destOrd="0" presId="urn:microsoft.com/office/officeart/2005/8/layout/hierarchy6"/>
    <dgm:cxn modelId="{C015B7BE-5F55-4A7F-8A96-56D4AB330647}" type="presParOf" srcId="{74016896-7F39-4DD4-8DA3-456747EE5720}" destId="{3342654E-5968-4A3B-8845-7B133DD6F5A1}" srcOrd="1" destOrd="0" presId="urn:microsoft.com/office/officeart/2005/8/layout/hierarchy6"/>
    <dgm:cxn modelId="{6C495208-049F-4C20-B61F-7D8B97B82A70}" type="presParOf" srcId="{FD886D79-D92C-4E44-A767-9932B3C7E2EE}" destId="{E7FCF043-D5E4-433D-A20B-AC1E18718257}" srcOrd="6" destOrd="0" presId="urn:microsoft.com/office/officeart/2005/8/layout/hierarchy6"/>
    <dgm:cxn modelId="{0CBF3143-58A3-4CEE-813B-A36D5A596758}" type="presParOf" srcId="{FD886D79-D92C-4E44-A767-9932B3C7E2EE}" destId="{5114FA5F-3FC7-4B48-9A29-88D65E099ECA}" srcOrd="7" destOrd="0" presId="urn:microsoft.com/office/officeart/2005/8/layout/hierarchy6"/>
    <dgm:cxn modelId="{427FAED4-59BB-4BE2-9496-4918DA6F79E8}" type="presParOf" srcId="{5114FA5F-3FC7-4B48-9A29-88D65E099ECA}" destId="{B5E496AD-91F6-41E4-95DC-B36EF3177072}" srcOrd="0" destOrd="0" presId="urn:microsoft.com/office/officeart/2005/8/layout/hierarchy6"/>
    <dgm:cxn modelId="{758DDE7C-CBE2-41E4-989A-B5906B4906C6}" type="presParOf" srcId="{5114FA5F-3FC7-4B48-9A29-88D65E099ECA}" destId="{F6D42E4B-8039-49CC-8302-8B4DB1927F38}" srcOrd="1" destOrd="0" presId="urn:microsoft.com/office/officeart/2005/8/layout/hierarchy6"/>
    <dgm:cxn modelId="{BBCBF4F1-8A3D-4259-8131-F0F7767A6A91}" type="presParOf" srcId="{B3C48208-D123-472F-B304-0563361C0AA9}" destId="{41F8276D-F15A-407A-91BD-C5703826A5DE}"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ED0D7D-FFFB-4ADB-BAF9-6FA9DBBFA371}" type="doc">
      <dgm:prSet loTypeId="urn:microsoft.com/office/officeart/2005/8/layout/hierarchy6" loCatId="hierarchy" qsTypeId="urn:microsoft.com/office/officeart/2005/8/quickstyle/simple3" qsCatId="simple" csTypeId="urn:microsoft.com/office/officeart/2005/8/colors/accent1_2" csCatId="accent1" phldr="1"/>
      <dgm:spPr/>
      <dgm:t>
        <a:bodyPr/>
        <a:lstStyle/>
        <a:p>
          <a:endParaRPr lang="zh-CN" altLang="en-US"/>
        </a:p>
      </dgm:t>
    </dgm:pt>
    <dgm:pt modelId="{BA8D8434-299C-4650-A8E7-68D4BBD1A894}">
      <dgm:prSet phldrT="[文本]" custT="1"/>
      <dgm:spPr/>
      <dgm:t>
        <a:bodyPr/>
        <a:lstStyle/>
        <a:p>
          <a:r>
            <a:rPr lang="en-US" altLang="zh-CN" sz="1000" dirty="0" smtClean="0"/>
            <a:t>While</a:t>
          </a:r>
          <a:r>
            <a:rPr lang="zh-CN" altLang="en-US" sz="1000" dirty="0" smtClean="0"/>
            <a:t>语句 </a:t>
          </a:r>
          <a:endParaRPr lang="zh-CN" altLang="en-US" sz="1000" dirty="0"/>
        </a:p>
      </dgm:t>
    </dgm:pt>
    <dgm:pt modelId="{BF511D83-87CF-4DD6-A2DE-CB531DAB0326}" type="parTrans" cxnId="{348643CB-777D-4BB3-AEB7-AF2961548A9A}">
      <dgm:prSet/>
      <dgm:spPr/>
      <dgm:t>
        <a:bodyPr/>
        <a:lstStyle/>
        <a:p>
          <a:endParaRPr lang="zh-CN" altLang="en-US" sz="1000"/>
        </a:p>
      </dgm:t>
    </dgm:pt>
    <dgm:pt modelId="{6CB51BB4-F6E2-4DC0-83E0-E681C96BF251}" type="sibTrans" cxnId="{348643CB-777D-4BB3-AEB7-AF2961548A9A}">
      <dgm:prSet/>
      <dgm:spPr/>
      <dgm:t>
        <a:bodyPr/>
        <a:lstStyle/>
        <a:p>
          <a:endParaRPr lang="zh-CN" altLang="en-US" sz="1000"/>
        </a:p>
      </dgm:t>
    </dgm:pt>
    <dgm:pt modelId="{8DEF3D7A-2A34-4244-9F02-57D678D1C12D}">
      <dgm:prSet phldrT="[文本]" custT="1"/>
      <dgm:spPr/>
      <dgm:t>
        <a:bodyPr/>
        <a:lstStyle/>
        <a:p>
          <a:r>
            <a:rPr lang="zh-CN" altLang="en-US" sz="1000" dirty="0" smtClean="0"/>
            <a:t>表达式</a:t>
          </a:r>
          <a:r>
            <a:rPr lang="en-US" altLang="zh-CN" sz="1000" dirty="0" smtClean="0">
              <a:solidFill>
                <a:srgbClr val="FF0000"/>
              </a:solidFill>
            </a:rPr>
            <a:t>bool</a:t>
          </a:r>
          <a:endParaRPr lang="zh-CN" altLang="en-US" sz="1000" dirty="0">
            <a:solidFill>
              <a:srgbClr val="FF0000"/>
            </a:solidFill>
          </a:endParaRPr>
        </a:p>
      </dgm:t>
    </dgm:pt>
    <dgm:pt modelId="{C1CCBF6B-B07A-4E71-8B10-09E90E76D533}" type="parTrans" cxnId="{9D4314D6-BCF4-4FF4-BE72-2A1DB1DB07FA}">
      <dgm:prSet/>
      <dgm:spPr/>
      <dgm:t>
        <a:bodyPr/>
        <a:lstStyle/>
        <a:p>
          <a:endParaRPr lang="zh-CN" altLang="en-US" sz="1000"/>
        </a:p>
      </dgm:t>
    </dgm:pt>
    <dgm:pt modelId="{A8B39543-7934-478A-8647-D6D8AEB13D83}" type="sibTrans" cxnId="{9D4314D6-BCF4-4FF4-BE72-2A1DB1DB07FA}">
      <dgm:prSet/>
      <dgm:spPr/>
      <dgm:t>
        <a:bodyPr/>
        <a:lstStyle/>
        <a:p>
          <a:endParaRPr lang="zh-CN" altLang="en-US" sz="1000"/>
        </a:p>
      </dgm:t>
    </dgm:pt>
    <dgm:pt modelId="{ABD6E27B-B92F-443E-8A81-723DC5A8300A}">
      <dgm:prSet phldrT="[文本]" custT="1"/>
      <dgm:spPr/>
      <dgm:t>
        <a:bodyPr/>
        <a:lstStyle/>
        <a:p>
          <a:r>
            <a:rPr lang="zh-CN" altLang="en-US" sz="1000" dirty="0" smtClean="0"/>
            <a:t>表达式</a:t>
          </a:r>
          <a:r>
            <a:rPr lang="en-US" altLang="zh-CN" sz="1000" dirty="0" err="1" smtClean="0">
              <a:solidFill>
                <a:srgbClr val="FF0000"/>
              </a:solidFill>
            </a:rPr>
            <a:t>int</a:t>
          </a:r>
          <a:endParaRPr lang="zh-CN" altLang="en-US" sz="1000" dirty="0">
            <a:solidFill>
              <a:srgbClr val="FF0000"/>
            </a:solidFill>
          </a:endParaRPr>
        </a:p>
      </dgm:t>
    </dgm:pt>
    <dgm:pt modelId="{15777413-2A08-4888-8695-4AE3DBA8C7CF}" type="parTrans" cxnId="{65B9A7C7-E563-4096-BCF2-E4DD8361BCB0}">
      <dgm:prSet/>
      <dgm:spPr/>
      <dgm:t>
        <a:bodyPr/>
        <a:lstStyle/>
        <a:p>
          <a:endParaRPr lang="zh-CN" altLang="en-US" sz="1000"/>
        </a:p>
      </dgm:t>
    </dgm:pt>
    <dgm:pt modelId="{0330975E-0EBC-4C37-9542-7F1EB739F898}" type="sibTrans" cxnId="{65B9A7C7-E563-4096-BCF2-E4DD8361BCB0}">
      <dgm:prSet/>
      <dgm:spPr/>
      <dgm:t>
        <a:bodyPr/>
        <a:lstStyle/>
        <a:p>
          <a:endParaRPr lang="zh-CN" altLang="en-US" sz="1000"/>
        </a:p>
      </dgm:t>
    </dgm:pt>
    <dgm:pt modelId="{EC48E269-D00C-4287-8241-8DB422CB1A75}">
      <dgm:prSet phldrT="[文本]" custT="1"/>
      <dgm:spPr/>
      <dgm:t>
        <a:bodyPr/>
        <a:lstStyle/>
        <a:p>
          <a:r>
            <a:rPr lang="en-US" altLang="zh-CN" sz="1000" dirty="0" smtClean="0"/>
            <a:t>&lt;</a:t>
          </a:r>
          <a:endParaRPr lang="zh-CN" altLang="en-US" sz="1000" dirty="0"/>
        </a:p>
      </dgm:t>
    </dgm:pt>
    <dgm:pt modelId="{FD39CA8D-238C-43D9-8DDE-D2F65938BA91}" type="parTrans" cxnId="{5E217170-C427-462F-A8EA-E34ECCDEAEF0}">
      <dgm:prSet/>
      <dgm:spPr/>
      <dgm:t>
        <a:bodyPr/>
        <a:lstStyle/>
        <a:p>
          <a:endParaRPr lang="zh-CN" altLang="en-US" sz="1000"/>
        </a:p>
      </dgm:t>
    </dgm:pt>
    <dgm:pt modelId="{0033397C-C7E5-4971-9631-F5829D82B18F}" type="sibTrans" cxnId="{5E217170-C427-462F-A8EA-E34ECCDEAEF0}">
      <dgm:prSet/>
      <dgm:spPr/>
      <dgm:t>
        <a:bodyPr/>
        <a:lstStyle/>
        <a:p>
          <a:endParaRPr lang="zh-CN" altLang="en-US" sz="1000"/>
        </a:p>
      </dgm:t>
    </dgm:pt>
    <dgm:pt modelId="{C243E891-8687-44C7-8660-452B8BF579EA}">
      <dgm:prSet phldrT="[文本]" custT="1"/>
      <dgm:spPr/>
      <dgm:t>
        <a:bodyPr/>
        <a:lstStyle/>
        <a:p>
          <a:r>
            <a:rPr lang="zh-CN" altLang="en-US" sz="1000" dirty="0" smtClean="0"/>
            <a:t>语句</a:t>
          </a:r>
          <a:endParaRPr lang="zh-CN" altLang="en-US" sz="1000" dirty="0"/>
        </a:p>
      </dgm:t>
    </dgm:pt>
    <dgm:pt modelId="{2B975BB1-9891-4F79-B37D-6B3D5B9A9815}" type="parTrans" cxnId="{D23027C9-E070-4FDD-828F-A2A77FADF0F8}">
      <dgm:prSet/>
      <dgm:spPr/>
      <dgm:t>
        <a:bodyPr/>
        <a:lstStyle/>
        <a:p>
          <a:endParaRPr lang="zh-CN" altLang="en-US" sz="1000"/>
        </a:p>
      </dgm:t>
    </dgm:pt>
    <dgm:pt modelId="{C2411B27-73B5-42A3-9E56-9781C69633C1}" type="sibTrans" cxnId="{D23027C9-E070-4FDD-828F-A2A77FADF0F8}">
      <dgm:prSet/>
      <dgm:spPr/>
      <dgm:t>
        <a:bodyPr/>
        <a:lstStyle/>
        <a:p>
          <a:endParaRPr lang="zh-CN" altLang="en-US" sz="1000"/>
        </a:p>
      </dgm:t>
    </dgm:pt>
    <dgm:pt modelId="{ACA0D204-4F95-457F-933F-9CAE37DE9A08}">
      <dgm:prSet phldrT="[文本]" custT="1"/>
      <dgm:spPr/>
      <dgm:t>
        <a:bodyPr/>
        <a:lstStyle/>
        <a:p>
          <a:r>
            <a:rPr lang="zh-CN" altLang="en-US" sz="1000" dirty="0" smtClean="0"/>
            <a:t>（</a:t>
          </a:r>
          <a:endParaRPr lang="zh-CN" altLang="en-US" sz="1000" dirty="0"/>
        </a:p>
      </dgm:t>
    </dgm:pt>
    <dgm:pt modelId="{E8BC947F-9B27-41A7-857E-EF8031B796A8}" type="parTrans" cxnId="{BD43C19D-47E4-4F76-81D6-6B1C455BF039}">
      <dgm:prSet/>
      <dgm:spPr/>
      <dgm:t>
        <a:bodyPr/>
        <a:lstStyle/>
        <a:p>
          <a:endParaRPr lang="zh-CN" altLang="en-US" sz="1000"/>
        </a:p>
      </dgm:t>
    </dgm:pt>
    <dgm:pt modelId="{1867CC62-3980-42D2-9CBE-6E11B6806CE5}" type="sibTrans" cxnId="{BD43C19D-47E4-4F76-81D6-6B1C455BF039}">
      <dgm:prSet/>
      <dgm:spPr/>
      <dgm:t>
        <a:bodyPr/>
        <a:lstStyle/>
        <a:p>
          <a:endParaRPr lang="zh-CN" altLang="en-US" sz="1000"/>
        </a:p>
      </dgm:t>
    </dgm:pt>
    <dgm:pt modelId="{D8AD4005-C7EF-4B68-9AAB-9B08AA21F2DC}">
      <dgm:prSet phldrT="[文本]" custT="1"/>
      <dgm:spPr/>
      <dgm:t>
        <a:bodyPr/>
        <a:lstStyle/>
        <a:p>
          <a:r>
            <a:rPr lang="zh-CN" altLang="en-US" sz="1000" dirty="0" smtClean="0"/>
            <a:t>）</a:t>
          </a:r>
          <a:endParaRPr lang="zh-CN" altLang="en-US" sz="1000" dirty="0"/>
        </a:p>
      </dgm:t>
    </dgm:pt>
    <dgm:pt modelId="{0A706677-1EDA-4A6D-AC32-581DA0D02EB8}" type="parTrans" cxnId="{F6AD1B19-CF6D-4415-84DC-A00DEB96ABAE}">
      <dgm:prSet/>
      <dgm:spPr/>
      <dgm:t>
        <a:bodyPr/>
        <a:lstStyle/>
        <a:p>
          <a:endParaRPr lang="zh-CN" altLang="en-US" sz="1000"/>
        </a:p>
      </dgm:t>
    </dgm:pt>
    <dgm:pt modelId="{AA14ACF1-164D-4DD0-94DD-3B6D169611E2}" type="sibTrans" cxnId="{F6AD1B19-CF6D-4415-84DC-A00DEB96ABAE}">
      <dgm:prSet/>
      <dgm:spPr/>
      <dgm:t>
        <a:bodyPr/>
        <a:lstStyle/>
        <a:p>
          <a:endParaRPr lang="zh-CN" altLang="en-US" sz="1000"/>
        </a:p>
      </dgm:t>
    </dgm:pt>
    <dgm:pt modelId="{4399A44D-E26C-4536-ABDE-1C43FF05F1C4}">
      <dgm:prSet phldrT="[文本]" custT="1"/>
      <dgm:spPr/>
      <dgm:t>
        <a:bodyPr/>
        <a:lstStyle/>
        <a:p>
          <a:r>
            <a:rPr lang="zh-CN" altLang="en-US" sz="1000" dirty="0" smtClean="0"/>
            <a:t>表达式</a:t>
          </a:r>
          <a:r>
            <a:rPr lang="en-US" altLang="zh-CN" sz="1000" dirty="0" err="1" smtClean="0">
              <a:solidFill>
                <a:srgbClr val="FF0000"/>
              </a:solidFill>
            </a:rPr>
            <a:t>int</a:t>
          </a:r>
          <a:endParaRPr lang="zh-CN" altLang="en-US" sz="1000" dirty="0">
            <a:solidFill>
              <a:srgbClr val="FF0000"/>
            </a:solidFill>
          </a:endParaRPr>
        </a:p>
      </dgm:t>
    </dgm:pt>
    <dgm:pt modelId="{54515762-2C6F-493C-B7AB-42231F2BA229}" type="parTrans" cxnId="{28C443ED-5F2B-4360-8650-3BDC41E42040}">
      <dgm:prSet/>
      <dgm:spPr/>
      <dgm:t>
        <a:bodyPr/>
        <a:lstStyle/>
        <a:p>
          <a:endParaRPr lang="zh-CN" altLang="en-US" sz="1000"/>
        </a:p>
      </dgm:t>
    </dgm:pt>
    <dgm:pt modelId="{424A457D-39AB-478C-8E74-C7A867F514BB}" type="sibTrans" cxnId="{28C443ED-5F2B-4360-8650-3BDC41E42040}">
      <dgm:prSet/>
      <dgm:spPr/>
      <dgm:t>
        <a:bodyPr/>
        <a:lstStyle/>
        <a:p>
          <a:endParaRPr lang="zh-CN" altLang="en-US" sz="1000"/>
        </a:p>
      </dgm:t>
    </dgm:pt>
    <dgm:pt modelId="{8BD9246C-AB48-4D20-BDA5-9E464534B891}">
      <dgm:prSet phldrT="[文本]" custT="1"/>
      <dgm:spPr/>
      <dgm:t>
        <a:bodyPr/>
        <a:lstStyle/>
        <a:p>
          <a:r>
            <a:rPr lang="zh-CN" altLang="en-US" sz="1000" dirty="0" smtClean="0"/>
            <a:t>标识符</a:t>
          </a:r>
          <a:r>
            <a:rPr lang="en-US" altLang="zh-CN" sz="1000" dirty="0" smtClean="0"/>
            <a:t>(y)</a:t>
          </a:r>
          <a:r>
            <a:rPr lang="en-US" altLang="zh-CN" sz="1000" dirty="0" err="1" smtClean="0">
              <a:solidFill>
                <a:srgbClr val="FF0000"/>
              </a:solidFill>
            </a:rPr>
            <a:t>int</a:t>
          </a:r>
          <a:endParaRPr lang="zh-CN" altLang="en-US" sz="1000" dirty="0">
            <a:solidFill>
              <a:srgbClr val="FF0000"/>
            </a:solidFill>
          </a:endParaRPr>
        </a:p>
      </dgm:t>
    </dgm:pt>
    <dgm:pt modelId="{72022474-2040-4544-81E2-4CA62D7D8742}" type="parTrans" cxnId="{85571581-1CE6-44F6-BFE3-076E55140262}">
      <dgm:prSet/>
      <dgm:spPr/>
      <dgm:t>
        <a:bodyPr/>
        <a:lstStyle/>
        <a:p>
          <a:endParaRPr lang="zh-CN" altLang="en-US" sz="1000"/>
        </a:p>
      </dgm:t>
    </dgm:pt>
    <dgm:pt modelId="{24661696-26E7-405C-AB27-3D336C8FF836}" type="sibTrans" cxnId="{85571581-1CE6-44F6-BFE3-076E55140262}">
      <dgm:prSet/>
      <dgm:spPr/>
      <dgm:t>
        <a:bodyPr/>
        <a:lstStyle/>
        <a:p>
          <a:endParaRPr lang="zh-CN" altLang="en-US" sz="1000"/>
        </a:p>
      </dgm:t>
    </dgm:pt>
    <dgm:pt modelId="{F024D48A-1559-4242-95FD-BDC4F96DEB62}">
      <dgm:prSet phldrT="[文本]" custT="1"/>
      <dgm:spPr/>
      <dgm:t>
        <a:bodyPr/>
        <a:lstStyle/>
        <a:p>
          <a:r>
            <a:rPr lang="zh-CN" altLang="en-US" sz="1000" dirty="0" smtClean="0"/>
            <a:t>标识符</a:t>
          </a:r>
          <a:r>
            <a:rPr lang="en-US" altLang="zh-CN" sz="1000" dirty="0" smtClean="0"/>
            <a:t>(z)</a:t>
          </a:r>
          <a:r>
            <a:rPr lang="en-US" altLang="zh-CN" sz="1000" dirty="0" err="1" smtClean="0">
              <a:solidFill>
                <a:srgbClr val="FF0000"/>
              </a:solidFill>
            </a:rPr>
            <a:t>int</a:t>
          </a:r>
          <a:endParaRPr lang="zh-CN" altLang="en-US" sz="1000" dirty="0">
            <a:solidFill>
              <a:srgbClr val="FF0000"/>
            </a:solidFill>
          </a:endParaRPr>
        </a:p>
      </dgm:t>
    </dgm:pt>
    <dgm:pt modelId="{70780595-305E-4641-A5AE-716988D46681}" type="parTrans" cxnId="{9849C39C-8F39-48D2-979B-D44AE77A73C2}">
      <dgm:prSet/>
      <dgm:spPr/>
      <dgm:t>
        <a:bodyPr/>
        <a:lstStyle/>
        <a:p>
          <a:endParaRPr lang="zh-CN" altLang="en-US" sz="1000"/>
        </a:p>
      </dgm:t>
    </dgm:pt>
    <dgm:pt modelId="{979CBDEA-34CE-4C6F-9AD5-42DABDA04A73}" type="sibTrans" cxnId="{9849C39C-8F39-48D2-979B-D44AE77A73C2}">
      <dgm:prSet/>
      <dgm:spPr/>
      <dgm:t>
        <a:bodyPr/>
        <a:lstStyle/>
        <a:p>
          <a:endParaRPr lang="zh-CN" altLang="en-US" sz="1000"/>
        </a:p>
      </dgm:t>
    </dgm:pt>
    <dgm:pt modelId="{AE58CDC7-2156-4796-9C12-4487887F62D8}">
      <dgm:prSet phldrT="[文本]" custT="1"/>
      <dgm:spPr/>
      <dgm:t>
        <a:bodyPr/>
        <a:lstStyle/>
        <a:p>
          <a:r>
            <a:rPr lang="zh-CN" altLang="en-US" sz="1000" dirty="0" smtClean="0"/>
            <a:t>顺序语句</a:t>
          </a:r>
          <a:endParaRPr lang="zh-CN" altLang="en-US" sz="1000" dirty="0"/>
        </a:p>
      </dgm:t>
    </dgm:pt>
    <dgm:pt modelId="{15A49E82-FC2B-4DD2-AD9A-CE09A1B5C6FF}" type="parTrans" cxnId="{D69FB9BE-2922-403C-9212-B92D54D5CA85}">
      <dgm:prSet/>
      <dgm:spPr/>
      <dgm:t>
        <a:bodyPr/>
        <a:lstStyle/>
        <a:p>
          <a:endParaRPr lang="zh-CN" altLang="en-US" sz="1000"/>
        </a:p>
      </dgm:t>
    </dgm:pt>
    <dgm:pt modelId="{A2F422B7-5413-4843-9FC4-CC4FF3B890C1}" type="sibTrans" cxnId="{D69FB9BE-2922-403C-9212-B92D54D5CA85}">
      <dgm:prSet/>
      <dgm:spPr/>
      <dgm:t>
        <a:bodyPr/>
        <a:lstStyle/>
        <a:p>
          <a:endParaRPr lang="zh-CN" altLang="en-US" sz="1000"/>
        </a:p>
      </dgm:t>
    </dgm:pt>
    <dgm:pt modelId="{C05CCED4-26A9-4A4A-A231-64DCF76F53E9}">
      <dgm:prSet phldrT="[文本]" custT="1"/>
      <dgm:spPr/>
      <dgm:t>
        <a:bodyPr/>
        <a:lstStyle/>
        <a:p>
          <a:r>
            <a:rPr lang="zh-CN" altLang="en-US" sz="1000" dirty="0" smtClean="0"/>
            <a:t>赋值语句</a:t>
          </a:r>
          <a:endParaRPr lang="zh-CN" altLang="en-US" sz="1000" dirty="0"/>
        </a:p>
      </dgm:t>
    </dgm:pt>
    <dgm:pt modelId="{508E30FD-8AAA-4595-9331-04EA13C40048}" type="parTrans" cxnId="{329EE2C1-CE51-4A4A-AF44-1A9A63778A84}">
      <dgm:prSet/>
      <dgm:spPr/>
      <dgm:t>
        <a:bodyPr/>
        <a:lstStyle/>
        <a:p>
          <a:endParaRPr lang="zh-CN" altLang="en-US" sz="1000"/>
        </a:p>
      </dgm:t>
    </dgm:pt>
    <dgm:pt modelId="{5030DCE9-3C98-4525-B568-8D2CC7992448}" type="sibTrans" cxnId="{329EE2C1-CE51-4A4A-AF44-1A9A63778A84}">
      <dgm:prSet/>
      <dgm:spPr/>
      <dgm:t>
        <a:bodyPr/>
        <a:lstStyle/>
        <a:p>
          <a:endParaRPr lang="zh-CN" altLang="en-US" sz="1000"/>
        </a:p>
      </dgm:t>
    </dgm:pt>
    <dgm:pt modelId="{37234D44-B317-43EC-92F3-4663181AF3C0}">
      <dgm:prSet phldrT="[文本]" custT="1"/>
      <dgm:spPr/>
      <dgm:t>
        <a:bodyPr/>
        <a:lstStyle/>
        <a:p>
          <a:r>
            <a:rPr lang="en-US" altLang="zh-CN" sz="1000" dirty="0" smtClean="0"/>
            <a:t>{</a:t>
          </a:r>
          <a:endParaRPr lang="zh-CN" altLang="en-US" sz="1000" dirty="0"/>
        </a:p>
      </dgm:t>
    </dgm:pt>
    <dgm:pt modelId="{214C1464-97B4-43BE-92E4-729A1D40FFC9}" type="parTrans" cxnId="{4DFE4C2A-0E63-4A0B-80EE-104921EED3F8}">
      <dgm:prSet/>
      <dgm:spPr/>
      <dgm:t>
        <a:bodyPr/>
        <a:lstStyle/>
        <a:p>
          <a:endParaRPr lang="zh-CN" altLang="en-US" sz="1000"/>
        </a:p>
      </dgm:t>
    </dgm:pt>
    <dgm:pt modelId="{FDD22164-AABC-486E-AC7E-0CE65D0701B9}" type="sibTrans" cxnId="{4DFE4C2A-0E63-4A0B-80EE-104921EED3F8}">
      <dgm:prSet/>
      <dgm:spPr/>
      <dgm:t>
        <a:bodyPr/>
        <a:lstStyle/>
        <a:p>
          <a:endParaRPr lang="zh-CN" altLang="en-US" sz="1000"/>
        </a:p>
      </dgm:t>
    </dgm:pt>
    <dgm:pt modelId="{6A49F395-0BB3-4729-82C2-312F489CD079}">
      <dgm:prSet phldrT="[文本]" custT="1"/>
      <dgm:spPr/>
      <dgm:t>
        <a:bodyPr/>
        <a:lstStyle/>
        <a:p>
          <a:r>
            <a:rPr lang="zh-CN" altLang="en-US" sz="1000" dirty="0" smtClean="0"/>
            <a:t>赋值表达式</a:t>
          </a:r>
          <a:r>
            <a:rPr lang="en-US" altLang="zh-CN" sz="1000" dirty="0" err="1" smtClean="0">
              <a:solidFill>
                <a:srgbClr val="FF0000"/>
              </a:solidFill>
            </a:rPr>
            <a:t>int</a:t>
          </a:r>
          <a:endParaRPr lang="zh-CN" altLang="en-US" sz="1000" dirty="0"/>
        </a:p>
      </dgm:t>
    </dgm:pt>
    <dgm:pt modelId="{B64E9E2E-E326-4ECD-BEEA-18D6DE734E62}" type="parTrans" cxnId="{EB276C5E-891B-4A0A-BF89-8230DB5AA26E}">
      <dgm:prSet/>
      <dgm:spPr/>
      <dgm:t>
        <a:bodyPr/>
        <a:lstStyle/>
        <a:p>
          <a:endParaRPr lang="zh-CN" altLang="en-US" sz="1000"/>
        </a:p>
      </dgm:t>
    </dgm:pt>
    <dgm:pt modelId="{125D7FEC-0579-46A6-862F-DFCC318F1660}" type="sibTrans" cxnId="{EB276C5E-891B-4A0A-BF89-8230DB5AA26E}">
      <dgm:prSet/>
      <dgm:spPr/>
      <dgm:t>
        <a:bodyPr/>
        <a:lstStyle/>
        <a:p>
          <a:endParaRPr lang="zh-CN" altLang="en-US" sz="1000"/>
        </a:p>
      </dgm:t>
    </dgm:pt>
    <dgm:pt modelId="{C2A67372-E8BE-4EE1-BC5B-9D01E1550780}">
      <dgm:prSet phldrT="[文本]" custT="1"/>
      <dgm:spPr/>
      <dgm:t>
        <a:bodyPr/>
        <a:lstStyle/>
        <a:p>
          <a:r>
            <a:rPr lang="en-US" altLang="zh-CN" sz="1000" dirty="0" smtClean="0"/>
            <a:t>}</a:t>
          </a:r>
          <a:endParaRPr lang="zh-CN" altLang="en-US" sz="1000" dirty="0"/>
        </a:p>
      </dgm:t>
    </dgm:pt>
    <dgm:pt modelId="{AB3FE5C2-EDC2-4A53-8896-20811A70563F}" type="parTrans" cxnId="{5617AEF0-702A-4E98-BBD5-F715F88C98F2}">
      <dgm:prSet/>
      <dgm:spPr/>
      <dgm:t>
        <a:bodyPr/>
        <a:lstStyle/>
        <a:p>
          <a:endParaRPr lang="zh-CN" altLang="en-US" sz="1000"/>
        </a:p>
      </dgm:t>
    </dgm:pt>
    <dgm:pt modelId="{67E1969B-AC76-4123-B657-24C0F4674BE3}" type="sibTrans" cxnId="{5617AEF0-702A-4E98-BBD5-F715F88C98F2}">
      <dgm:prSet/>
      <dgm:spPr/>
      <dgm:t>
        <a:bodyPr/>
        <a:lstStyle/>
        <a:p>
          <a:endParaRPr lang="zh-CN" altLang="en-US" sz="1000"/>
        </a:p>
      </dgm:t>
    </dgm:pt>
    <dgm:pt modelId="{842C9934-8433-43E0-80AE-BB5CF50CFA76}">
      <dgm:prSet phldrT="[文本]" custT="1"/>
      <dgm:spPr/>
      <dgm:t>
        <a:bodyPr/>
        <a:lstStyle/>
        <a:p>
          <a:r>
            <a:rPr lang="zh-CN" altLang="en-US" sz="1000" dirty="0" smtClean="0"/>
            <a:t>标识符</a:t>
          </a:r>
          <a:r>
            <a:rPr lang="en-US" altLang="zh-CN" sz="1000" dirty="0" smtClean="0"/>
            <a:t>(x)</a:t>
          </a:r>
          <a:r>
            <a:rPr lang="en-US" altLang="zh-CN" sz="1000" dirty="0" err="1" smtClean="0">
              <a:solidFill>
                <a:srgbClr val="FF0000"/>
              </a:solidFill>
            </a:rPr>
            <a:t>int</a:t>
          </a:r>
          <a:endParaRPr lang="zh-CN" altLang="en-US" sz="1000" dirty="0"/>
        </a:p>
      </dgm:t>
    </dgm:pt>
    <dgm:pt modelId="{84789F10-B4DC-4E80-9BAC-C02A78739789}" type="parTrans" cxnId="{0871A1E2-6BDC-4D8E-BAF8-B176DEC4E8C3}">
      <dgm:prSet/>
      <dgm:spPr/>
      <dgm:t>
        <a:bodyPr/>
        <a:lstStyle/>
        <a:p>
          <a:endParaRPr lang="zh-CN" altLang="en-US" sz="1000"/>
        </a:p>
      </dgm:t>
    </dgm:pt>
    <dgm:pt modelId="{C9F14098-F557-48DE-A47F-E83D79A1C640}" type="sibTrans" cxnId="{0871A1E2-6BDC-4D8E-BAF8-B176DEC4E8C3}">
      <dgm:prSet/>
      <dgm:spPr/>
      <dgm:t>
        <a:bodyPr/>
        <a:lstStyle/>
        <a:p>
          <a:endParaRPr lang="zh-CN" altLang="en-US" sz="1000"/>
        </a:p>
      </dgm:t>
    </dgm:pt>
    <dgm:pt modelId="{ACD5E0BF-4E39-434D-9BF0-C77C276663DB}">
      <dgm:prSet phldrT="[文本]" custT="1"/>
      <dgm:spPr/>
      <dgm:t>
        <a:bodyPr/>
        <a:lstStyle/>
        <a:p>
          <a:r>
            <a:rPr lang="en-US" altLang="zh-CN" sz="1000" dirty="0" smtClean="0"/>
            <a:t>=</a:t>
          </a:r>
          <a:endParaRPr lang="zh-CN" altLang="en-US" sz="1000" dirty="0"/>
        </a:p>
      </dgm:t>
    </dgm:pt>
    <dgm:pt modelId="{DA556250-DB18-4885-A377-573313BC45B0}" type="parTrans" cxnId="{354DF4DF-E5FE-4572-A8FA-1739E894DFDB}">
      <dgm:prSet/>
      <dgm:spPr/>
      <dgm:t>
        <a:bodyPr/>
        <a:lstStyle/>
        <a:p>
          <a:endParaRPr lang="zh-CN" altLang="en-US" sz="1000"/>
        </a:p>
      </dgm:t>
    </dgm:pt>
    <dgm:pt modelId="{476109DB-33ED-43F1-AE86-EDD46A7DDA56}" type="sibTrans" cxnId="{354DF4DF-E5FE-4572-A8FA-1739E894DFDB}">
      <dgm:prSet/>
      <dgm:spPr/>
      <dgm:t>
        <a:bodyPr/>
        <a:lstStyle/>
        <a:p>
          <a:endParaRPr lang="zh-CN" altLang="en-US" sz="1000"/>
        </a:p>
      </dgm:t>
    </dgm:pt>
    <dgm:pt modelId="{A62B3AF9-4529-4CBF-BE99-6B8F3C6FF032}">
      <dgm:prSet phldrT="[文本]" custT="1"/>
      <dgm:spPr/>
      <dgm:t>
        <a:bodyPr/>
        <a:lstStyle/>
        <a:p>
          <a:r>
            <a:rPr lang="zh-CN" altLang="en-US" sz="1000" dirty="0" smtClean="0"/>
            <a:t>表达式</a:t>
          </a:r>
          <a:r>
            <a:rPr lang="en-US" altLang="zh-CN" sz="1000" dirty="0" err="1" smtClean="0">
              <a:solidFill>
                <a:srgbClr val="FF0000"/>
              </a:solidFill>
            </a:rPr>
            <a:t>int</a:t>
          </a:r>
          <a:endParaRPr lang="zh-CN" altLang="en-US" sz="1000" dirty="0"/>
        </a:p>
      </dgm:t>
    </dgm:pt>
    <dgm:pt modelId="{365DD58A-FF98-42ED-A493-45CE8FA51491}" type="parTrans" cxnId="{6E9634AF-C421-4334-8FF6-71308C6C45FF}">
      <dgm:prSet/>
      <dgm:spPr/>
      <dgm:t>
        <a:bodyPr/>
        <a:lstStyle/>
        <a:p>
          <a:endParaRPr lang="zh-CN" altLang="en-US" sz="1000"/>
        </a:p>
      </dgm:t>
    </dgm:pt>
    <dgm:pt modelId="{4437E020-499C-486E-9279-6F2FB9A0414B}" type="sibTrans" cxnId="{6E9634AF-C421-4334-8FF6-71308C6C45FF}">
      <dgm:prSet/>
      <dgm:spPr/>
      <dgm:t>
        <a:bodyPr/>
        <a:lstStyle/>
        <a:p>
          <a:endParaRPr lang="zh-CN" altLang="en-US" sz="1000"/>
        </a:p>
      </dgm:t>
    </dgm:pt>
    <dgm:pt modelId="{8E1E2827-ADA9-4532-962A-4F03EE5532AD}">
      <dgm:prSet phldrT="[文本]" custT="1"/>
      <dgm:spPr/>
      <dgm:t>
        <a:bodyPr/>
        <a:lstStyle/>
        <a:p>
          <a:r>
            <a:rPr lang="zh-CN" altLang="en-US" sz="1000" dirty="0" smtClean="0"/>
            <a:t>表达式</a:t>
          </a:r>
          <a:r>
            <a:rPr lang="en-US" altLang="zh-CN" sz="1000" dirty="0" err="1" smtClean="0">
              <a:solidFill>
                <a:srgbClr val="FF0000"/>
              </a:solidFill>
            </a:rPr>
            <a:t>int</a:t>
          </a:r>
          <a:endParaRPr lang="zh-CN" altLang="en-US" sz="1000" dirty="0"/>
        </a:p>
      </dgm:t>
    </dgm:pt>
    <dgm:pt modelId="{CC4C904B-7B7C-4F87-87F1-624B0C931AD4}" type="parTrans" cxnId="{A077A2F1-F166-421D-BD69-03FFE9B82C93}">
      <dgm:prSet/>
      <dgm:spPr/>
      <dgm:t>
        <a:bodyPr/>
        <a:lstStyle/>
        <a:p>
          <a:endParaRPr lang="zh-CN" altLang="en-US" sz="1000"/>
        </a:p>
      </dgm:t>
    </dgm:pt>
    <dgm:pt modelId="{F6728D89-6375-4A87-ABEC-20EE06D17C69}" type="sibTrans" cxnId="{A077A2F1-F166-421D-BD69-03FFE9B82C93}">
      <dgm:prSet/>
      <dgm:spPr/>
      <dgm:t>
        <a:bodyPr/>
        <a:lstStyle/>
        <a:p>
          <a:endParaRPr lang="zh-CN" altLang="en-US" sz="1000"/>
        </a:p>
      </dgm:t>
    </dgm:pt>
    <dgm:pt modelId="{58978187-F376-4FA5-8393-4D1D277C42BF}">
      <dgm:prSet phldrT="[文本]" custT="1"/>
      <dgm:spPr/>
      <dgm:t>
        <a:bodyPr/>
        <a:lstStyle/>
        <a:p>
          <a:r>
            <a:rPr lang="en-US" altLang="zh-CN" sz="1000" dirty="0" smtClean="0"/>
            <a:t>+</a:t>
          </a:r>
          <a:endParaRPr lang="zh-CN" altLang="en-US" sz="1000" dirty="0"/>
        </a:p>
      </dgm:t>
    </dgm:pt>
    <dgm:pt modelId="{E46D498A-9322-4330-89F3-7523881FB4B5}" type="parTrans" cxnId="{C0A5CD1A-D41A-4876-B105-448C92ADEF8F}">
      <dgm:prSet/>
      <dgm:spPr/>
      <dgm:t>
        <a:bodyPr/>
        <a:lstStyle/>
        <a:p>
          <a:endParaRPr lang="zh-CN" altLang="en-US" sz="1000"/>
        </a:p>
      </dgm:t>
    </dgm:pt>
    <dgm:pt modelId="{E9D62C52-E829-461F-AFE5-76735F7B162F}" type="sibTrans" cxnId="{C0A5CD1A-D41A-4876-B105-448C92ADEF8F}">
      <dgm:prSet/>
      <dgm:spPr/>
      <dgm:t>
        <a:bodyPr/>
        <a:lstStyle/>
        <a:p>
          <a:endParaRPr lang="zh-CN" altLang="en-US" sz="1000"/>
        </a:p>
      </dgm:t>
    </dgm:pt>
    <dgm:pt modelId="{25DB899F-9DA9-445D-9852-6F46D21D6C5B}">
      <dgm:prSet phldrT="[文本]" custT="1"/>
      <dgm:spPr/>
      <dgm:t>
        <a:bodyPr/>
        <a:lstStyle/>
        <a:p>
          <a:r>
            <a:rPr lang="zh-CN" altLang="en-US" sz="1000" dirty="0" smtClean="0"/>
            <a:t>表达式</a:t>
          </a:r>
          <a:r>
            <a:rPr lang="en-US" altLang="zh-CN" sz="1000" dirty="0" err="1" smtClean="0">
              <a:solidFill>
                <a:srgbClr val="FF0000"/>
              </a:solidFill>
            </a:rPr>
            <a:t>int</a:t>
          </a:r>
          <a:endParaRPr lang="zh-CN" altLang="en-US" sz="1000" dirty="0"/>
        </a:p>
      </dgm:t>
    </dgm:pt>
    <dgm:pt modelId="{DE06F206-DFEC-420D-B377-E6135C5F1A9B}" type="parTrans" cxnId="{98EB1358-47DF-4EEB-B2C9-D7E73E891322}">
      <dgm:prSet/>
      <dgm:spPr/>
      <dgm:t>
        <a:bodyPr/>
        <a:lstStyle/>
        <a:p>
          <a:endParaRPr lang="zh-CN" altLang="en-US" sz="1000"/>
        </a:p>
      </dgm:t>
    </dgm:pt>
    <dgm:pt modelId="{D4996374-1970-413F-828A-6144BA8391DD}" type="sibTrans" cxnId="{98EB1358-47DF-4EEB-B2C9-D7E73E891322}">
      <dgm:prSet/>
      <dgm:spPr/>
      <dgm:t>
        <a:bodyPr/>
        <a:lstStyle/>
        <a:p>
          <a:endParaRPr lang="zh-CN" altLang="en-US" sz="1000"/>
        </a:p>
      </dgm:t>
    </dgm:pt>
    <dgm:pt modelId="{E910CFA8-EF24-4677-8B02-E63E9DCB64F2}">
      <dgm:prSet phldrT="[文本]" custT="1"/>
      <dgm:spPr/>
      <dgm:t>
        <a:bodyPr/>
        <a:lstStyle/>
        <a:p>
          <a:r>
            <a:rPr lang="zh-CN" altLang="en-US" sz="1000" dirty="0" smtClean="0"/>
            <a:t>复合赋值语句</a:t>
          </a:r>
          <a:endParaRPr lang="zh-CN" altLang="en-US" sz="1000" dirty="0"/>
        </a:p>
      </dgm:t>
    </dgm:pt>
    <dgm:pt modelId="{E89483F6-4FB5-4B47-A849-06CADDA3E918}" type="parTrans" cxnId="{FA474FBC-1A7E-48B9-AC4D-05AACBABBA95}">
      <dgm:prSet/>
      <dgm:spPr/>
      <dgm:t>
        <a:bodyPr/>
        <a:lstStyle/>
        <a:p>
          <a:endParaRPr lang="zh-CN" altLang="en-US" sz="1000"/>
        </a:p>
      </dgm:t>
    </dgm:pt>
    <dgm:pt modelId="{26156697-F6AF-40DE-A461-628C7BD0C522}" type="sibTrans" cxnId="{FA474FBC-1A7E-48B9-AC4D-05AACBABBA95}">
      <dgm:prSet/>
      <dgm:spPr/>
      <dgm:t>
        <a:bodyPr/>
        <a:lstStyle/>
        <a:p>
          <a:endParaRPr lang="zh-CN" altLang="en-US" sz="1000"/>
        </a:p>
      </dgm:t>
    </dgm:pt>
    <dgm:pt modelId="{DC0C1733-39B4-4B4A-98EC-010E936694FC}">
      <dgm:prSet phldrT="[文本]" custT="1"/>
      <dgm:spPr/>
      <dgm:t>
        <a:bodyPr/>
        <a:lstStyle/>
        <a:p>
          <a:r>
            <a:rPr lang="en-US" altLang="zh-CN" sz="1000" dirty="0" smtClean="0"/>
            <a:t>;</a:t>
          </a:r>
          <a:endParaRPr lang="zh-CN" altLang="en-US" sz="1000" dirty="0"/>
        </a:p>
      </dgm:t>
    </dgm:pt>
    <dgm:pt modelId="{6C6D4545-A4ED-4B05-8465-D6B844745672}" type="parTrans" cxnId="{C98652FD-9384-474F-B317-1325487353FD}">
      <dgm:prSet/>
      <dgm:spPr/>
      <dgm:t>
        <a:bodyPr/>
        <a:lstStyle/>
        <a:p>
          <a:endParaRPr lang="zh-CN" altLang="en-US" sz="1000"/>
        </a:p>
      </dgm:t>
    </dgm:pt>
    <dgm:pt modelId="{30BD1734-0D37-4766-94AD-101369D595CF}" type="sibTrans" cxnId="{C98652FD-9384-474F-B317-1325487353FD}">
      <dgm:prSet/>
      <dgm:spPr/>
      <dgm:t>
        <a:bodyPr/>
        <a:lstStyle/>
        <a:p>
          <a:endParaRPr lang="zh-CN" altLang="en-US" sz="1000"/>
        </a:p>
      </dgm:t>
    </dgm:pt>
    <dgm:pt modelId="{C07BC855-094B-4F40-AC20-CE4469C10043}">
      <dgm:prSet phldrT="[文本]" custT="1"/>
      <dgm:spPr/>
      <dgm:t>
        <a:bodyPr/>
        <a:lstStyle/>
        <a:p>
          <a:r>
            <a:rPr lang="zh-CN" altLang="en-US" sz="900" dirty="0" smtClean="0"/>
            <a:t>复合赋值表达式</a:t>
          </a:r>
          <a:r>
            <a:rPr lang="en-US" altLang="zh-CN" sz="900" dirty="0" err="1" smtClean="0">
              <a:solidFill>
                <a:srgbClr val="FF0000"/>
              </a:solidFill>
            </a:rPr>
            <a:t>int</a:t>
          </a:r>
          <a:endParaRPr lang="zh-CN" altLang="en-US" sz="900" dirty="0"/>
        </a:p>
      </dgm:t>
    </dgm:pt>
    <dgm:pt modelId="{4E2AD934-48BC-4CCF-9DBD-D7F111CA8108}" type="parTrans" cxnId="{B6A9B41D-74A5-43BF-A29D-2490E0C418A1}">
      <dgm:prSet/>
      <dgm:spPr/>
      <dgm:t>
        <a:bodyPr/>
        <a:lstStyle/>
        <a:p>
          <a:endParaRPr lang="zh-CN" altLang="en-US" sz="1000"/>
        </a:p>
      </dgm:t>
    </dgm:pt>
    <dgm:pt modelId="{3D807CED-A865-4191-AACE-4D1EB24EFCBA}" type="sibTrans" cxnId="{B6A9B41D-74A5-43BF-A29D-2490E0C418A1}">
      <dgm:prSet/>
      <dgm:spPr/>
      <dgm:t>
        <a:bodyPr/>
        <a:lstStyle/>
        <a:p>
          <a:endParaRPr lang="zh-CN" altLang="en-US" sz="1000"/>
        </a:p>
      </dgm:t>
    </dgm:pt>
    <dgm:pt modelId="{E2DB3351-B891-42F9-8045-90B5DA34764B}">
      <dgm:prSet phldrT="[文本]" custT="1"/>
      <dgm:spPr/>
      <dgm:t>
        <a:bodyPr/>
        <a:lstStyle/>
        <a:p>
          <a:r>
            <a:rPr lang="en-US" altLang="zh-CN" sz="1000" dirty="0" smtClean="0"/>
            <a:t>;</a:t>
          </a:r>
          <a:endParaRPr lang="zh-CN" altLang="en-US" sz="1000" dirty="0"/>
        </a:p>
      </dgm:t>
    </dgm:pt>
    <dgm:pt modelId="{4F7682F3-29DF-4793-8C8A-EAFEB1BD6C9E}" type="parTrans" cxnId="{97FB0276-1B78-477F-AC4F-AFCCBD9FB656}">
      <dgm:prSet/>
      <dgm:spPr/>
      <dgm:t>
        <a:bodyPr/>
        <a:lstStyle/>
        <a:p>
          <a:endParaRPr lang="zh-CN" altLang="en-US" sz="1000"/>
        </a:p>
      </dgm:t>
    </dgm:pt>
    <dgm:pt modelId="{9E3D472A-23FA-47B3-AAE8-69FEA6720AB9}" type="sibTrans" cxnId="{97FB0276-1B78-477F-AC4F-AFCCBD9FB656}">
      <dgm:prSet/>
      <dgm:spPr/>
      <dgm:t>
        <a:bodyPr/>
        <a:lstStyle/>
        <a:p>
          <a:endParaRPr lang="zh-CN" altLang="en-US" sz="1000"/>
        </a:p>
      </dgm:t>
    </dgm:pt>
    <dgm:pt modelId="{1F3325EC-D188-4ABB-99DA-F8359FBCD3AD}">
      <dgm:prSet phldrT="[文本]" custT="1"/>
      <dgm:spPr/>
      <dgm:t>
        <a:bodyPr/>
        <a:lstStyle/>
        <a:p>
          <a:r>
            <a:rPr lang="zh-CN" altLang="en-US" sz="1000" dirty="0" smtClean="0"/>
            <a:t>标识符</a:t>
          </a:r>
          <a:r>
            <a:rPr lang="en-US" altLang="zh-CN" sz="1000" dirty="0" smtClean="0"/>
            <a:t>(y)</a:t>
          </a:r>
          <a:r>
            <a:rPr lang="en-US" altLang="zh-CN" sz="1000" dirty="0" err="1" smtClean="0">
              <a:solidFill>
                <a:srgbClr val="FF0000"/>
              </a:solidFill>
            </a:rPr>
            <a:t>int</a:t>
          </a:r>
          <a:endParaRPr lang="zh-CN" altLang="en-US" sz="1000" dirty="0"/>
        </a:p>
      </dgm:t>
    </dgm:pt>
    <dgm:pt modelId="{E59713D0-F6D3-4E6A-8ECA-A8425C654CAC}" type="parTrans" cxnId="{5E101666-B92A-45C4-BC48-37A8819C85BC}">
      <dgm:prSet/>
      <dgm:spPr/>
      <dgm:t>
        <a:bodyPr/>
        <a:lstStyle/>
        <a:p>
          <a:endParaRPr lang="zh-CN" altLang="en-US" sz="1000"/>
        </a:p>
      </dgm:t>
    </dgm:pt>
    <dgm:pt modelId="{24347314-75FF-4979-9C99-C6C4F5691AC7}" type="sibTrans" cxnId="{5E101666-B92A-45C4-BC48-37A8819C85BC}">
      <dgm:prSet/>
      <dgm:spPr/>
      <dgm:t>
        <a:bodyPr/>
        <a:lstStyle/>
        <a:p>
          <a:endParaRPr lang="zh-CN" altLang="en-US" sz="1000"/>
        </a:p>
      </dgm:t>
    </dgm:pt>
    <dgm:pt modelId="{73DFA72B-5285-4FE4-A6AE-DFF1B302E67E}">
      <dgm:prSet phldrT="[文本]" custT="1"/>
      <dgm:spPr/>
      <dgm:t>
        <a:bodyPr/>
        <a:lstStyle/>
        <a:p>
          <a:r>
            <a:rPr lang="en-US" altLang="zh-CN" sz="1000" dirty="0" smtClean="0"/>
            <a:t>+=</a:t>
          </a:r>
          <a:endParaRPr lang="zh-CN" altLang="en-US" sz="1000" dirty="0"/>
        </a:p>
      </dgm:t>
    </dgm:pt>
    <dgm:pt modelId="{F1E0219A-A8DB-4EE2-B9AB-C57DF6BF4D7F}" type="parTrans" cxnId="{C8AB7D5C-2C8C-4BEF-8491-F5FF67FCDD07}">
      <dgm:prSet/>
      <dgm:spPr/>
      <dgm:t>
        <a:bodyPr/>
        <a:lstStyle/>
        <a:p>
          <a:endParaRPr lang="zh-CN" altLang="en-US" sz="1000"/>
        </a:p>
      </dgm:t>
    </dgm:pt>
    <dgm:pt modelId="{C9C24506-E473-402F-B6C2-DE58EF147233}" type="sibTrans" cxnId="{C8AB7D5C-2C8C-4BEF-8491-F5FF67FCDD07}">
      <dgm:prSet/>
      <dgm:spPr/>
      <dgm:t>
        <a:bodyPr/>
        <a:lstStyle/>
        <a:p>
          <a:endParaRPr lang="zh-CN" altLang="en-US" sz="1000"/>
        </a:p>
      </dgm:t>
    </dgm:pt>
    <dgm:pt modelId="{E2B45AD3-BECD-42CA-8018-8CB68375EF8E}">
      <dgm:prSet phldrT="[文本]" custT="1"/>
      <dgm:spPr/>
      <dgm:t>
        <a:bodyPr/>
        <a:lstStyle/>
        <a:p>
          <a:r>
            <a:rPr lang="zh-CN" altLang="en-US" sz="1000" dirty="0" smtClean="0"/>
            <a:t>表达式</a:t>
          </a:r>
          <a:r>
            <a:rPr lang="en-US" altLang="zh-CN" sz="1000" dirty="0" err="1" smtClean="0">
              <a:solidFill>
                <a:srgbClr val="FF0000"/>
              </a:solidFill>
            </a:rPr>
            <a:t>int</a:t>
          </a:r>
          <a:endParaRPr lang="zh-CN" altLang="en-US" sz="1000" dirty="0"/>
        </a:p>
      </dgm:t>
    </dgm:pt>
    <dgm:pt modelId="{485F9FA0-9EE3-4400-B680-C8427F2991AA}" type="parTrans" cxnId="{E17A0D62-D8C8-4C89-B8CB-5E27B7EA1527}">
      <dgm:prSet/>
      <dgm:spPr/>
      <dgm:t>
        <a:bodyPr/>
        <a:lstStyle/>
        <a:p>
          <a:endParaRPr lang="zh-CN" altLang="en-US" sz="1000"/>
        </a:p>
      </dgm:t>
    </dgm:pt>
    <dgm:pt modelId="{963CEA5E-188E-4856-BCE9-D880D6655EDE}" type="sibTrans" cxnId="{E17A0D62-D8C8-4C89-B8CB-5E27B7EA1527}">
      <dgm:prSet/>
      <dgm:spPr/>
      <dgm:t>
        <a:bodyPr/>
        <a:lstStyle/>
        <a:p>
          <a:endParaRPr lang="zh-CN" altLang="en-US" sz="1000"/>
        </a:p>
      </dgm:t>
    </dgm:pt>
    <dgm:pt modelId="{16C199A5-AB9F-4FCE-9C89-0076A0007896}">
      <dgm:prSet phldrT="[文本]" custT="1"/>
      <dgm:spPr/>
      <dgm:t>
        <a:bodyPr/>
        <a:lstStyle/>
        <a:p>
          <a:r>
            <a:rPr lang="zh-CN" altLang="en-US" sz="1000" dirty="0" smtClean="0"/>
            <a:t>标识符</a:t>
          </a:r>
          <a:r>
            <a:rPr lang="en-US" altLang="zh-CN" sz="1000" dirty="0" smtClean="0"/>
            <a:t>(x)</a:t>
          </a:r>
          <a:r>
            <a:rPr lang="en-US" altLang="zh-CN" sz="1000" dirty="0" err="1" smtClean="0">
              <a:solidFill>
                <a:srgbClr val="FF0000"/>
              </a:solidFill>
            </a:rPr>
            <a:t>int</a:t>
          </a:r>
          <a:endParaRPr lang="zh-CN" altLang="en-US" sz="1000" dirty="0"/>
        </a:p>
      </dgm:t>
    </dgm:pt>
    <dgm:pt modelId="{DF0731C9-953A-431C-B9DE-865CCB05F06F}" type="parTrans" cxnId="{F7AD0506-A6E6-4FF3-840F-D0383DC55582}">
      <dgm:prSet/>
      <dgm:spPr/>
      <dgm:t>
        <a:bodyPr/>
        <a:lstStyle/>
        <a:p>
          <a:endParaRPr lang="zh-CN" altLang="en-US" sz="1000"/>
        </a:p>
      </dgm:t>
    </dgm:pt>
    <dgm:pt modelId="{A3473B35-D8E9-43B9-BEA5-CA24275F1408}" type="sibTrans" cxnId="{F7AD0506-A6E6-4FF3-840F-D0383DC55582}">
      <dgm:prSet/>
      <dgm:spPr/>
      <dgm:t>
        <a:bodyPr/>
        <a:lstStyle/>
        <a:p>
          <a:endParaRPr lang="zh-CN" altLang="en-US" sz="1000"/>
        </a:p>
      </dgm:t>
    </dgm:pt>
    <dgm:pt modelId="{17EC8B91-9372-476E-A93F-FB5B6DAD95DF}">
      <dgm:prSet phldrT="[文本]" custT="1"/>
      <dgm:spPr/>
      <dgm:t>
        <a:bodyPr/>
        <a:lstStyle/>
        <a:p>
          <a:r>
            <a:rPr lang="zh-CN" altLang="en-US" sz="1000" dirty="0" smtClean="0"/>
            <a:t>标识符</a:t>
          </a:r>
          <a:r>
            <a:rPr lang="en-US" altLang="zh-CN" sz="1000" dirty="0" smtClean="0"/>
            <a:t>(a)</a:t>
          </a:r>
          <a:r>
            <a:rPr lang="en-US" altLang="zh-CN" sz="1000" dirty="0" err="1" smtClean="0">
              <a:solidFill>
                <a:srgbClr val="FF0000"/>
              </a:solidFill>
            </a:rPr>
            <a:t>int</a:t>
          </a:r>
          <a:endParaRPr lang="zh-CN" altLang="en-US" sz="1000" dirty="0"/>
        </a:p>
      </dgm:t>
    </dgm:pt>
    <dgm:pt modelId="{5FC67299-93D8-42A4-94FF-4A3DE5749032}" type="parTrans" cxnId="{F1011D01-6D3F-4E2C-92B2-48125502873C}">
      <dgm:prSet/>
      <dgm:spPr/>
      <dgm:t>
        <a:bodyPr/>
        <a:lstStyle/>
        <a:p>
          <a:endParaRPr lang="zh-CN" altLang="en-US"/>
        </a:p>
      </dgm:t>
    </dgm:pt>
    <dgm:pt modelId="{F1466022-FFCA-46F3-AFFE-4E7E93DAA6A8}" type="sibTrans" cxnId="{F1011D01-6D3F-4E2C-92B2-48125502873C}">
      <dgm:prSet/>
      <dgm:spPr/>
      <dgm:t>
        <a:bodyPr/>
        <a:lstStyle/>
        <a:p>
          <a:endParaRPr lang="zh-CN" altLang="en-US"/>
        </a:p>
      </dgm:t>
    </dgm:pt>
    <dgm:pt modelId="{5C844956-E47B-41EB-BA11-E8C1B796D47C}">
      <dgm:prSet phldrT="[文本]" custT="1"/>
      <dgm:spPr/>
      <dgm:t>
        <a:bodyPr/>
        <a:lstStyle/>
        <a:p>
          <a:r>
            <a:rPr lang="zh-CN" altLang="en-US" sz="1000" dirty="0" smtClean="0"/>
            <a:t>标识符</a:t>
          </a:r>
          <a:r>
            <a:rPr lang="en-US" altLang="zh-CN" sz="1000" dirty="0" smtClean="0"/>
            <a:t>(b)</a:t>
          </a:r>
          <a:r>
            <a:rPr lang="en-US" altLang="zh-CN" sz="1000" dirty="0" err="1" smtClean="0">
              <a:solidFill>
                <a:srgbClr val="FF0000"/>
              </a:solidFill>
            </a:rPr>
            <a:t>int</a:t>
          </a:r>
          <a:endParaRPr lang="zh-CN" altLang="en-US" sz="1000" dirty="0"/>
        </a:p>
      </dgm:t>
    </dgm:pt>
    <dgm:pt modelId="{C2F75944-0868-4A3C-83DF-C7F0D8F417A6}" type="parTrans" cxnId="{E40C03AC-5269-4C36-BF6E-9652E70F1A2B}">
      <dgm:prSet/>
      <dgm:spPr/>
      <dgm:t>
        <a:bodyPr/>
        <a:lstStyle/>
        <a:p>
          <a:endParaRPr lang="zh-CN" altLang="en-US"/>
        </a:p>
      </dgm:t>
    </dgm:pt>
    <dgm:pt modelId="{2787A331-5F96-4C2A-B1DE-47F77447A686}" type="sibTrans" cxnId="{E40C03AC-5269-4C36-BF6E-9652E70F1A2B}">
      <dgm:prSet/>
      <dgm:spPr/>
      <dgm:t>
        <a:bodyPr/>
        <a:lstStyle/>
        <a:p>
          <a:endParaRPr lang="zh-CN" altLang="en-US"/>
        </a:p>
      </dgm:t>
    </dgm:pt>
    <dgm:pt modelId="{B3C48208-D123-472F-B304-0563361C0AA9}" type="pres">
      <dgm:prSet presAssocID="{68ED0D7D-FFFB-4ADB-BAF9-6FA9DBBFA371}" presName="mainComposite" presStyleCnt="0">
        <dgm:presLayoutVars>
          <dgm:chPref val="1"/>
          <dgm:dir/>
          <dgm:animOne val="branch"/>
          <dgm:animLvl val="lvl"/>
          <dgm:resizeHandles val="exact"/>
        </dgm:presLayoutVars>
      </dgm:prSet>
      <dgm:spPr/>
      <dgm:t>
        <a:bodyPr/>
        <a:lstStyle/>
        <a:p>
          <a:endParaRPr lang="zh-CN" altLang="en-US"/>
        </a:p>
      </dgm:t>
    </dgm:pt>
    <dgm:pt modelId="{F2E344C8-F28A-4FBA-86B4-A52AE31128B2}" type="pres">
      <dgm:prSet presAssocID="{68ED0D7D-FFFB-4ADB-BAF9-6FA9DBBFA371}" presName="hierFlow" presStyleCnt="0"/>
      <dgm:spPr/>
    </dgm:pt>
    <dgm:pt modelId="{D20D845F-3355-4665-8C35-F24EA681DEAE}" type="pres">
      <dgm:prSet presAssocID="{68ED0D7D-FFFB-4ADB-BAF9-6FA9DBBFA371}" presName="hierChild1" presStyleCnt="0">
        <dgm:presLayoutVars>
          <dgm:chPref val="1"/>
          <dgm:animOne val="branch"/>
          <dgm:animLvl val="lvl"/>
        </dgm:presLayoutVars>
      </dgm:prSet>
      <dgm:spPr/>
    </dgm:pt>
    <dgm:pt modelId="{1ADE46CE-C70C-4C66-9CB0-0AB0489714C2}" type="pres">
      <dgm:prSet presAssocID="{BA8D8434-299C-4650-A8E7-68D4BBD1A894}" presName="Name14" presStyleCnt="0"/>
      <dgm:spPr/>
    </dgm:pt>
    <dgm:pt modelId="{DAB3DF5C-FBDE-4C1B-8A38-4D6DB6015840}" type="pres">
      <dgm:prSet presAssocID="{BA8D8434-299C-4650-A8E7-68D4BBD1A894}" presName="level1Shape" presStyleLbl="node0" presStyleIdx="0" presStyleCnt="1">
        <dgm:presLayoutVars>
          <dgm:chPref val="3"/>
        </dgm:presLayoutVars>
      </dgm:prSet>
      <dgm:spPr/>
      <dgm:t>
        <a:bodyPr/>
        <a:lstStyle/>
        <a:p>
          <a:endParaRPr lang="zh-CN" altLang="en-US"/>
        </a:p>
      </dgm:t>
    </dgm:pt>
    <dgm:pt modelId="{3AC5A599-95CC-4411-AB66-0086BE10C411}" type="pres">
      <dgm:prSet presAssocID="{BA8D8434-299C-4650-A8E7-68D4BBD1A894}" presName="hierChild2" presStyleCnt="0"/>
      <dgm:spPr/>
    </dgm:pt>
    <dgm:pt modelId="{14853543-D2BE-49FF-933E-784C30651E5C}" type="pres">
      <dgm:prSet presAssocID="{E8BC947F-9B27-41A7-857E-EF8031B796A8}" presName="Name19" presStyleLbl="parChTrans1D2" presStyleIdx="0" presStyleCnt="4"/>
      <dgm:spPr/>
      <dgm:t>
        <a:bodyPr/>
        <a:lstStyle/>
        <a:p>
          <a:endParaRPr lang="zh-CN" altLang="en-US"/>
        </a:p>
      </dgm:t>
    </dgm:pt>
    <dgm:pt modelId="{F601A025-A4F4-4C9C-84ED-5526F617361F}" type="pres">
      <dgm:prSet presAssocID="{ACA0D204-4F95-457F-933F-9CAE37DE9A08}" presName="Name21" presStyleCnt="0"/>
      <dgm:spPr/>
    </dgm:pt>
    <dgm:pt modelId="{F5B35FFC-5D57-45CE-88DA-3081C3C84446}" type="pres">
      <dgm:prSet presAssocID="{ACA0D204-4F95-457F-933F-9CAE37DE9A08}" presName="level2Shape" presStyleLbl="node2" presStyleIdx="0" presStyleCnt="4"/>
      <dgm:spPr/>
      <dgm:t>
        <a:bodyPr/>
        <a:lstStyle/>
        <a:p>
          <a:endParaRPr lang="zh-CN" altLang="en-US"/>
        </a:p>
      </dgm:t>
    </dgm:pt>
    <dgm:pt modelId="{423B55C2-14A6-467D-974E-9EC00DC460C2}" type="pres">
      <dgm:prSet presAssocID="{ACA0D204-4F95-457F-933F-9CAE37DE9A08}" presName="hierChild3" presStyleCnt="0"/>
      <dgm:spPr/>
    </dgm:pt>
    <dgm:pt modelId="{713B3BB6-A8FF-43CA-9556-D22FB7DCCE87}" type="pres">
      <dgm:prSet presAssocID="{C1CCBF6B-B07A-4E71-8B10-09E90E76D533}" presName="Name19" presStyleLbl="parChTrans1D2" presStyleIdx="1" presStyleCnt="4"/>
      <dgm:spPr/>
      <dgm:t>
        <a:bodyPr/>
        <a:lstStyle/>
        <a:p>
          <a:endParaRPr lang="zh-CN" altLang="en-US"/>
        </a:p>
      </dgm:t>
    </dgm:pt>
    <dgm:pt modelId="{1A95B300-1E23-44FF-BD68-F6498522DEE0}" type="pres">
      <dgm:prSet presAssocID="{8DEF3D7A-2A34-4244-9F02-57D678D1C12D}" presName="Name21" presStyleCnt="0"/>
      <dgm:spPr/>
    </dgm:pt>
    <dgm:pt modelId="{D9AEE10A-58A0-4755-A94B-50E0A65E5F85}" type="pres">
      <dgm:prSet presAssocID="{8DEF3D7A-2A34-4244-9F02-57D678D1C12D}" presName="level2Shape" presStyleLbl="node2" presStyleIdx="1" presStyleCnt="4"/>
      <dgm:spPr/>
      <dgm:t>
        <a:bodyPr/>
        <a:lstStyle/>
        <a:p>
          <a:endParaRPr lang="zh-CN" altLang="en-US"/>
        </a:p>
      </dgm:t>
    </dgm:pt>
    <dgm:pt modelId="{8EAA51F2-4556-423D-947B-7AAEB10429A7}" type="pres">
      <dgm:prSet presAssocID="{8DEF3D7A-2A34-4244-9F02-57D678D1C12D}" presName="hierChild3" presStyleCnt="0"/>
      <dgm:spPr/>
    </dgm:pt>
    <dgm:pt modelId="{5203930D-2511-4165-AA9D-9FA45E8BF5AD}" type="pres">
      <dgm:prSet presAssocID="{15777413-2A08-4888-8695-4AE3DBA8C7CF}" presName="Name19" presStyleLbl="parChTrans1D3" presStyleIdx="0" presStyleCnt="4"/>
      <dgm:spPr/>
      <dgm:t>
        <a:bodyPr/>
        <a:lstStyle/>
        <a:p>
          <a:endParaRPr lang="zh-CN" altLang="en-US"/>
        </a:p>
      </dgm:t>
    </dgm:pt>
    <dgm:pt modelId="{F80F5FB4-CF25-45FF-BE96-03A0C91E7C0B}" type="pres">
      <dgm:prSet presAssocID="{ABD6E27B-B92F-443E-8A81-723DC5A8300A}" presName="Name21" presStyleCnt="0"/>
      <dgm:spPr/>
    </dgm:pt>
    <dgm:pt modelId="{6D555274-DCCF-42F5-8D60-8DBF2D422102}" type="pres">
      <dgm:prSet presAssocID="{ABD6E27B-B92F-443E-8A81-723DC5A8300A}" presName="level2Shape" presStyleLbl="node3" presStyleIdx="0" presStyleCnt="4"/>
      <dgm:spPr/>
      <dgm:t>
        <a:bodyPr/>
        <a:lstStyle/>
        <a:p>
          <a:endParaRPr lang="zh-CN" altLang="en-US"/>
        </a:p>
      </dgm:t>
    </dgm:pt>
    <dgm:pt modelId="{6E4AAC50-FF30-43C3-AE52-3462E7322064}" type="pres">
      <dgm:prSet presAssocID="{ABD6E27B-B92F-443E-8A81-723DC5A8300A}" presName="hierChild3" presStyleCnt="0"/>
      <dgm:spPr/>
    </dgm:pt>
    <dgm:pt modelId="{0B64F222-123D-45DA-8392-B6C10917ACD0}" type="pres">
      <dgm:prSet presAssocID="{72022474-2040-4544-81E2-4CA62D7D8742}" presName="Name19" presStyleLbl="parChTrans1D4" presStyleIdx="0" presStyleCnt="22"/>
      <dgm:spPr/>
      <dgm:t>
        <a:bodyPr/>
        <a:lstStyle/>
        <a:p>
          <a:endParaRPr lang="zh-CN" altLang="en-US"/>
        </a:p>
      </dgm:t>
    </dgm:pt>
    <dgm:pt modelId="{8384E979-EB04-4474-A362-126CF6FAF858}" type="pres">
      <dgm:prSet presAssocID="{8BD9246C-AB48-4D20-BDA5-9E464534B891}" presName="Name21" presStyleCnt="0"/>
      <dgm:spPr/>
    </dgm:pt>
    <dgm:pt modelId="{236C84BA-2C3D-4720-BDF9-D7E14399C7D9}" type="pres">
      <dgm:prSet presAssocID="{8BD9246C-AB48-4D20-BDA5-9E464534B891}" presName="level2Shape" presStyleLbl="node4" presStyleIdx="0" presStyleCnt="22"/>
      <dgm:spPr/>
      <dgm:t>
        <a:bodyPr/>
        <a:lstStyle/>
        <a:p>
          <a:endParaRPr lang="zh-CN" altLang="en-US"/>
        </a:p>
      </dgm:t>
    </dgm:pt>
    <dgm:pt modelId="{F923FEFF-28D0-470E-A763-83F8F6E5A282}" type="pres">
      <dgm:prSet presAssocID="{8BD9246C-AB48-4D20-BDA5-9E464534B891}" presName="hierChild3" presStyleCnt="0"/>
      <dgm:spPr/>
    </dgm:pt>
    <dgm:pt modelId="{CFD89C11-95BB-464D-8D90-3C00F0362C2E}" type="pres">
      <dgm:prSet presAssocID="{FD39CA8D-238C-43D9-8DDE-D2F65938BA91}" presName="Name19" presStyleLbl="parChTrans1D3" presStyleIdx="1" presStyleCnt="4"/>
      <dgm:spPr/>
      <dgm:t>
        <a:bodyPr/>
        <a:lstStyle/>
        <a:p>
          <a:endParaRPr lang="zh-CN" altLang="en-US"/>
        </a:p>
      </dgm:t>
    </dgm:pt>
    <dgm:pt modelId="{6199A6C5-B285-477B-8F20-28E8B7E437DE}" type="pres">
      <dgm:prSet presAssocID="{EC48E269-D00C-4287-8241-8DB422CB1A75}" presName="Name21" presStyleCnt="0"/>
      <dgm:spPr/>
    </dgm:pt>
    <dgm:pt modelId="{4C07E5A3-6555-4211-84AC-905B90D8EA0E}" type="pres">
      <dgm:prSet presAssocID="{EC48E269-D00C-4287-8241-8DB422CB1A75}" presName="level2Shape" presStyleLbl="node3" presStyleIdx="1" presStyleCnt="4"/>
      <dgm:spPr/>
      <dgm:t>
        <a:bodyPr/>
        <a:lstStyle/>
        <a:p>
          <a:endParaRPr lang="zh-CN" altLang="en-US"/>
        </a:p>
      </dgm:t>
    </dgm:pt>
    <dgm:pt modelId="{C7D9CBEF-185F-450B-960B-09B741BBF5E3}" type="pres">
      <dgm:prSet presAssocID="{EC48E269-D00C-4287-8241-8DB422CB1A75}" presName="hierChild3" presStyleCnt="0"/>
      <dgm:spPr/>
    </dgm:pt>
    <dgm:pt modelId="{C5BFE063-F322-4CDB-B5DC-C5614FC55F12}" type="pres">
      <dgm:prSet presAssocID="{54515762-2C6F-493C-B7AB-42231F2BA229}" presName="Name19" presStyleLbl="parChTrans1D3" presStyleIdx="2" presStyleCnt="4"/>
      <dgm:spPr/>
      <dgm:t>
        <a:bodyPr/>
        <a:lstStyle/>
        <a:p>
          <a:endParaRPr lang="zh-CN" altLang="en-US"/>
        </a:p>
      </dgm:t>
    </dgm:pt>
    <dgm:pt modelId="{91A57592-2413-4939-8677-835A07FD1742}" type="pres">
      <dgm:prSet presAssocID="{4399A44D-E26C-4536-ABDE-1C43FF05F1C4}" presName="Name21" presStyleCnt="0"/>
      <dgm:spPr/>
    </dgm:pt>
    <dgm:pt modelId="{3579EE08-8824-447B-A2C3-66429BB737DE}" type="pres">
      <dgm:prSet presAssocID="{4399A44D-E26C-4536-ABDE-1C43FF05F1C4}" presName="level2Shape" presStyleLbl="node3" presStyleIdx="2" presStyleCnt="4"/>
      <dgm:spPr/>
      <dgm:t>
        <a:bodyPr/>
        <a:lstStyle/>
        <a:p>
          <a:endParaRPr lang="zh-CN" altLang="en-US"/>
        </a:p>
      </dgm:t>
    </dgm:pt>
    <dgm:pt modelId="{01E446E2-CCA9-4FB9-91CA-1189F8F179EF}" type="pres">
      <dgm:prSet presAssocID="{4399A44D-E26C-4536-ABDE-1C43FF05F1C4}" presName="hierChild3" presStyleCnt="0"/>
      <dgm:spPr/>
    </dgm:pt>
    <dgm:pt modelId="{805D44E5-277D-4278-BC99-5A206A1A152F}" type="pres">
      <dgm:prSet presAssocID="{70780595-305E-4641-A5AE-716988D46681}" presName="Name19" presStyleLbl="parChTrans1D4" presStyleIdx="1" presStyleCnt="22"/>
      <dgm:spPr/>
      <dgm:t>
        <a:bodyPr/>
        <a:lstStyle/>
        <a:p>
          <a:endParaRPr lang="zh-CN" altLang="en-US"/>
        </a:p>
      </dgm:t>
    </dgm:pt>
    <dgm:pt modelId="{2B4A80B2-AF02-459A-A662-40B6A889B125}" type="pres">
      <dgm:prSet presAssocID="{F024D48A-1559-4242-95FD-BDC4F96DEB62}" presName="Name21" presStyleCnt="0"/>
      <dgm:spPr/>
    </dgm:pt>
    <dgm:pt modelId="{C2F792C3-0DBD-41D8-8CF2-D896BC7F766A}" type="pres">
      <dgm:prSet presAssocID="{F024D48A-1559-4242-95FD-BDC4F96DEB62}" presName="level2Shape" presStyleLbl="node4" presStyleIdx="1" presStyleCnt="22"/>
      <dgm:spPr/>
      <dgm:t>
        <a:bodyPr/>
        <a:lstStyle/>
        <a:p>
          <a:endParaRPr lang="zh-CN" altLang="en-US"/>
        </a:p>
      </dgm:t>
    </dgm:pt>
    <dgm:pt modelId="{7B71FD63-C678-4E3A-BF05-FD0C870BE773}" type="pres">
      <dgm:prSet presAssocID="{F024D48A-1559-4242-95FD-BDC4F96DEB62}" presName="hierChild3" presStyleCnt="0"/>
      <dgm:spPr/>
    </dgm:pt>
    <dgm:pt modelId="{AC9D9ED4-0230-4D43-8649-6AC9EC573D89}" type="pres">
      <dgm:prSet presAssocID="{0A706677-1EDA-4A6D-AC32-581DA0D02EB8}" presName="Name19" presStyleLbl="parChTrans1D2" presStyleIdx="2" presStyleCnt="4"/>
      <dgm:spPr/>
      <dgm:t>
        <a:bodyPr/>
        <a:lstStyle/>
        <a:p>
          <a:endParaRPr lang="zh-CN" altLang="en-US"/>
        </a:p>
      </dgm:t>
    </dgm:pt>
    <dgm:pt modelId="{F96A5E6E-E569-42BD-8992-5FB084FBAEF8}" type="pres">
      <dgm:prSet presAssocID="{D8AD4005-C7EF-4B68-9AAB-9B08AA21F2DC}" presName="Name21" presStyleCnt="0"/>
      <dgm:spPr/>
    </dgm:pt>
    <dgm:pt modelId="{F434C9DF-774D-46E7-935F-48FC777FFB4D}" type="pres">
      <dgm:prSet presAssocID="{D8AD4005-C7EF-4B68-9AAB-9B08AA21F2DC}" presName="level2Shape" presStyleLbl="node2" presStyleIdx="2" presStyleCnt="4"/>
      <dgm:spPr/>
      <dgm:t>
        <a:bodyPr/>
        <a:lstStyle/>
        <a:p>
          <a:endParaRPr lang="zh-CN" altLang="en-US"/>
        </a:p>
      </dgm:t>
    </dgm:pt>
    <dgm:pt modelId="{7D9CD363-7463-424C-9EA2-093AA1CD0E61}" type="pres">
      <dgm:prSet presAssocID="{D8AD4005-C7EF-4B68-9AAB-9B08AA21F2DC}" presName="hierChild3" presStyleCnt="0"/>
      <dgm:spPr/>
    </dgm:pt>
    <dgm:pt modelId="{7916CE5F-9505-46DB-8465-3750563AEEFA}" type="pres">
      <dgm:prSet presAssocID="{2B975BB1-9891-4F79-B37D-6B3D5B9A9815}" presName="Name19" presStyleLbl="parChTrans1D2" presStyleIdx="3" presStyleCnt="4"/>
      <dgm:spPr/>
      <dgm:t>
        <a:bodyPr/>
        <a:lstStyle/>
        <a:p>
          <a:endParaRPr lang="zh-CN" altLang="en-US"/>
        </a:p>
      </dgm:t>
    </dgm:pt>
    <dgm:pt modelId="{BBB23456-C6D3-4679-9E40-9DCE16EB8425}" type="pres">
      <dgm:prSet presAssocID="{C243E891-8687-44C7-8660-452B8BF579EA}" presName="Name21" presStyleCnt="0"/>
      <dgm:spPr/>
    </dgm:pt>
    <dgm:pt modelId="{C06C406A-57AE-42F5-A6D9-7DC3394F479A}" type="pres">
      <dgm:prSet presAssocID="{C243E891-8687-44C7-8660-452B8BF579EA}" presName="level2Shape" presStyleLbl="node2" presStyleIdx="3" presStyleCnt="4"/>
      <dgm:spPr/>
      <dgm:t>
        <a:bodyPr/>
        <a:lstStyle/>
        <a:p>
          <a:endParaRPr lang="zh-CN" altLang="en-US"/>
        </a:p>
      </dgm:t>
    </dgm:pt>
    <dgm:pt modelId="{D9EE9E32-7479-4BC6-9AB8-65D7B43C0771}" type="pres">
      <dgm:prSet presAssocID="{C243E891-8687-44C7-8660-452B8BF579EA}" presName="hierChild3" presStyleCnt="0"/>
      <dgm:spPr/>
    </dgm:pt>
    <dgm:pt modelId="{5CB99B3F-D7C3-484E-B830-CC39EAD34766}" type="pres">
      <dgm:prSet presAssocID="{15A49E82-FC2B-4DD2-AD9A-CE09A1B5C6FF}" presName="Name19" presStyleLbl="parChTrans1D3" presStyleIdx="3" presStyleCnt="4"/>
      <dgm:spPr/>
      <dgm:t>
        <a:bodyPr/>
        <a:lstStyle/>
        <a:p>
          <a:endParaRPr lang="zh-CN" altLang="en-US"/>
        </a:p>
      </dgm:t>
    </dgm:pt>
    <dgm:pt modelId="{8B13A414-FD48-47D9-A24B-5094740E75BE}" type="pres">
      <dgm:prSet presAssocID="{AE58CDC7-2156-4796-9C12-4487887F62D8}" presName="Name21" presStyleCnt="0"/>
      <dgm:spPr/>
    </dgm:pt>
    <dgm:pt modelId="{DD1521A9-6983-40E7-947E-B99F23896135}" type="pres">
      <dgm:prSet presAssocID="{AE58CDC7-2156-4796-9C12-4487887F62D8}" presName="level2Shape" presStyleLbl="node3" presStyleIdx="3" presStyleCnt="4"/>
      <dgm:spPr/>
      <dgm:t>
        <a:bodyPr/>
        <a:lstStyle/>
        <a:p>
          <a:endParaRPr lang="zh-CN" altLang="en-US"/>
        </a:p>
      </dgm:t>
    </dgm:pt>
    <dgm:pt modelId="{FD886D79-D92C-4E44-A767-9932B3C7E2EE}" type="pres">
      <dgm:prSet presAssocID="{AE58CDC7-2156-4796-9C12-4487887F62D8}" presName="hierChild3" presStyleCnt="0"/>
      <dgm:spPr/>
    </dgm:pt>
    <dgm:pt modelId="{A1142EE9-F151-45AB-90DE-B6959BB4AC29}" type="pres">
      <dgm:prSet presAssocID="{214C1464-97B4-43BE-92E4-729A1D40FFC9}" presName="Name19" presStyleLbl="parChTrans1D4" presStyleIdx="2" presStyleCnt="22"/>
      <dgm:spPr/>
      <dgm:t>
        <a:bodyPr/>
        <a:lstStyle/>
        <a:p>
          <a:endParaRPr lang="zh-CN" altLang="en-US"/>
        </a:p>
      </dgm:t>
    </dgm:pt>
    <dgm:pt modelId="{0AAA096F-9222-40D0-87F0-019665C93E9E}" type="pres">
      <dgm:prSet presAssocID="{37234D44-B317-43EC-92F3-4663181AF3C0}" presName="Name21" presStyleCnt="0"/>
      <dgm:spPr/>
    </dgm:pt>
    <dgm:pt modelId="{0187F520-6AD4-4D4F-867E-5CFC7A513ADB}" type="pres">
      <dgm:prSet presAssocID="{37234D44-B317-43EC-92F3-4663181AF3C0}" presName="level2Shape" presStyleLbl="node4" presStyleIdx="2" presStyleCnt="22"/>
      <dgm:spPr/>
      <dgm:t>
        <a:bodyPr/>
        <a:lstStyle/>
        <a:p>
          <a:endParaRPr lang="zh-CN" altLang="en-US"/>
        </a:p>
      </dgm:t>
    </dgm:pt>
    <dgm:pt modelId="{FEB04B64-4E03-4C2D-9042-29CCBFFD8D10}" type="pres">
      <dgm:prSet presAssocID="{37234D44-B317-43EC-92F3-4663181AF3C0}" presName="hierChild3" presStyleCnt="0"/>
      <dgm:spPr/>
    </dgm:pt>
    <dgm:pt modelId="{AFAF86AC-6B87-4B3C-B354-76B5C5398E82}" type="pres">
      <dgm:prSet presAssocID="{508E30FD-8AAA-4595-9331-04EA13C40048}" presName="Name19" presStyleLbl="parChTrans1D4" presStyleIdx="3" presStyleCnt="22"/>
      <dgm:spPr/>
      <dgm:t>
        <a:bodyPr/>
        <a:lstStyle/>
        <a:p>
          <a:endParaRPr lang="zh-CN" altLang="en-US"/>
        </a:p>
      </dgm:t>
    </dgm:pt>
    <dgm:pt modelId="{1D0B6798-C612-4B4F-9004-CEE06F81F73A}" type="pres">
      <dgm:prSet presAssocID="{C05CCED4-26A9-4A4A-A231-64DCF76F53E9}" presName="Name21" presStyleCnt="0"/>
      <dgm:spPr/>
    </dgm:pt>
    <dgm:pt modelId="{5E9F097C-38A8-48A7-A6BC-58D0BAA293EB}" type="pres">
      <dgm:prSet presAssocID="{C05CCED4-26A9-4A4A-A231-64DCF76F53E9}" presName="level2Shape" presStyleLbl="node4" presStyleIdx="3" presStyleCnt="22"/>
      <dgm:spPr/>
      <dgm:t>
        <a:bodyPr/>
        <a:lstStyle/>
        <a:p>
          <a:endParaRPr lang="zh-CN" altLang="en-US"/>
        </a:p>
      </dgm:t>
    </dgm:pt>
    <dgm:pt modelId="{AAD6D112-D0B4-4DF9-AF54-2FC73AB67C0C}" type="pres">
      <dgm:prSet presAssocID="{C05CCED4-26A9-4A4A-A231-64DCF76F53E9}" presName="hierChild3" presStyleCnt="0"/>
      <dgm:spPr/>
    </dgm:pt>
    <dgm:pt modelId="{D97D28FC-198D-4485-A0F0-0AA0E814A76B}" type="pres">
      <dgm:prSet presAssocID="{B64E9E2E-E326-4ECD-BEEA-18D6DE734E62}" presName="Name19" presStyleLbl="parChTrans1D4" presStyleIdx="4" presStyleCnt="22"/>
      <dgm:spPr/>
      <dgm:t>
        <a:bodyPr/>
        <a:lstStyle/>
        <a:p>
          <a:endParaRPr lang="zh-CN" altLang="en-US"/>
        </a:p>
      </dgm:t>
    </dgm:pt>
    <dgm:pt modelId="{7DC53CB6-3045-440E-B9D7-BA004EEB5715}" type="pres">
      <dgm:prSet presAssocID="{6A49F395-0BB3-4729-82C2-312F489CD079}" presName="Name21" presStyleCnt="0"/>
      <dgm:spPr/>
    </dgm:pt>
    <dgm:pt modelId="{A7283D0F-05DD-4515-B611-C4D7E7E20AEB}" type="pres">
      <dgm:prSet presAssocID="{6A49F395-0BB3-4729-82C2-312F489CD079}" presName="level2Shape" presStyleLbl="node4" presStyleIdx="4" presStyleCnt="22"/>
      <dgm:spPr/>
      <dgm:t>
        <a:bodyPr/>
        <a:lstStyle/>
        <a:p>
          <a:endParaRPr lang="zh-CN" altLang="en-US"/>
        </a:p>
      </dgm:t>
    </dgm:pt>
    <dgm:pt modelId="{7D992E80-7EE6-4354-ADB7-4A110DF20E03}" type="pres">
      <dgm:prSet presAssocID="{6A49F395-0BB3-4729-82C2-312F489CD079}" presName="hierChild3" presStyleCnt="0"/>
      <dgm:spPr/>
    </dgm:pt>
    <dgm:pt modelId="{FB4C6A12-1DB7-4E27-90CF-F740124A5855}" type="pres">
      <dgm:prSet presAssocID="{84789F10-B4DC-4E80-9BAC-C02A78739789}" presName="Name19" presStyleLbl="parChTrans1D4" presStyleIdx="5" presStyleCnt="22"/>
      <dgm:spPr/>
      <dgm:t>
        <a:bodyPr/>
        <a:lstStyle/>
        <a:p>
          <a:endParaRPr lang="zh-CN" altLang="en-US"/>
        </a:p>
      </dgm:t>
    </dgm:pt>
    <dgm:pt modelId="{6502CCE1-8F0F-4587-A6ED-375D1F2DA412}" type="pres">
      <dgm:prSet presAssocID="{842C9934-8433-43E0-80AE-BB5CF50CFA76}" presName="Name21" presStyleCnt="0"/>
      <dgm:spPr/>
    </dgm:pt>
    <dgm:pt modelId="{06C2D033-A6E9-4448-AD77-047D05C4F0BC}" type="pres">
      <dgm:prSet presAssocID="{842C9934-8433-43E0-80AE-BB5CF50CFA76}" presName="level2Shape" presStyleLbl="node4" presStyleIdx="5" presStyleCnt="22"/>
      <dgm:spPr/>
      <dgm:t>
        <a:bodyPr/>
        <a:lstStyle/>
        <a:p>
          <a:endParaRPr lang="zh-CN" altLang="en-US"/>
        </a:p>
      </dgm:t>
    </dgm:pt>
    <dgm:pt modelId="{40422A13-5186-456B-B683-62F0BFE5ADA2}" type="pres">
      <dgm:prSet presAssocID="{842C9934-8433-43E0-80AE-BB5CF50CFA76}" presName="hierChild3" presStyleCnt="0"/>
      <dgm:spPr/>
    </dgm:pt>
    <dgm:pt modelId="{23B31EE8-8EBB-4C17-9E35-A5680ACCBB97}" type="pres">
      <dgm:prSet presAssocID="{DA556250-DB18-4885-A377-573313BC45B0}" presName="Name19" presStyleLbl="parChTrans1D4" presStyleIdx="6" presStyleCnt="22"/>
      <dgm:spPr/>
      <dgm:t>
        <a:bodyPr/>
        <a:lstStyle/>
        <a:p>
          <a:endParaRPr lang="zh-CN" altLang="en-US"/>
        </a:p>
      </dgm:t>
    </dgm:pt>
    <dgm:pt modelId="{9A834CC0-99B0-451B-B860-14A1C95CA8C5}" type="pres">
      <dgm:prSet presAssocID="{ACD5E0BF-4E39-434D-9BF0-C77C276663DB}" presName="Name21" presStyleCnt="0"/>
      <dgm:spPr/>
    </dgm:pt>
    <dgm:pt modelId="{E61956F5-1736-421A-9E96-D570C474716E}" type="pres">
      <dgm:prSet presAssocID="{ACD5E0BF-4E39-434D-9BF0-C77C276663DB}" presName="level2Shape" presStyleLbl="node4" presStyleIdx="6" presStyleCnt="22"/>
      <dgm:spPr/>
      <dgm:t>
        <a:bodyPr/>
        <a:lstStyle/>
        <a:p>
          <a:endParaRPr lang="zh-CN" altLang="en-US"/>
        </a:p>
      </dgm:t>
    </dgm:pt>
    <dgm:pt modelId="{3B220E01-B4C3-442C-B1A0-E562FDC6726E}" type="pres">
      <dgm:prSet presAssocID="{ACD5E0BF-4E39-434D-9BF0-C77C276663DB}" presName="hierChild3" presStyleCnt="0"/>
      <dgm:spPr/>
    </dgm:pt>
    <dgm:pt modelId="{D8BEA884-7670-4045-A278-1F27B5B4FEA3}" type="pres">
      <dgm:prSet presAssocID="{365DD58A-FF98-42ED-A493-45CE8FA51491}" presName="Name19" presStyleLbl="parChTrans1D4" presStyleIdx="7" presStyleCnt="22"/>
      <dgm:spPr/>
      <dgm:t>
        <a:bodyPr/>
        <a:lstStyle/>
        <a:p>
          <a:endParaRPr lang="zh-CN" altLang="en-US"/>
        </a:p>
      </dgm:t>
    </dgm:pt>
    <dgm:pt modelId="{434F8365-32E1-46C7-906D-CF81302D0785}" type="pres">
      <dgm:prSet presAssocID="{A62B3AF9-4529-4CBF-BE99-6B8F3C6FF032}" presName="Name21" presStyleCnt="0"/>
      <dgm:spPr/>
    </dgm:pt>
    <dgm:pt modelId="{653726B5-D6C5-4F41-B35D-26FECC445330}" type="pres">
      <dgm:prSet presAssocID="{A62B3AF9-4529-4CBF-BE99-6B8F3C6FF032}" presName="level2Shape" presStyleLbl="node4" presStyleIdx="7" presStyleCnt="22"/>
      <dgm:spPr/>
      <dgm:t>
        <a:bodyPr/>
        <a:lstStyle/>
        <a:p>
          <a:endParaRPr lang="zh-CN" altLang="en-US"/>
        </a:p>
      </dgm:t>
    </dgm:pt>
    <dgm:pt modelId="{FBD3B93C-2EB8-490D-A98B-D41D476A7B36}" type="pres">
      <dgm:prSet presAssocID="{A62B3AF9-4529-4CBF-BE99-6B8F3C6FF032}" presName="hierChild3" presStyleCnt="0"/>
      <dgm:spPr/>
    </dgm:pt>
    <dgm:pt modelId="{68804B04-4ABF-4814-A74D-EADCCAC433D5}" type="pres">
      <dgm:prSet presAssocID="{CC4C904B-7B7C-4F87-87F1-624B0C931AD4}" presName="Name19" presStyleLbl="parChTrans1D4" presStyleIdx="8" presStyleCnt="22"/>
      <dgm:spPr/>
      <dgm:t>
        <a:bodyPr/>
        <a:lstStyle/>
        <a:p>
          <a:endParaRPr lang="zh-CN" altLang="en-US"/>
        </a:p>
      </dgm:t>
    </dgm:pt>
    <dgm:pt modelId="{65DCCA6A-BFC1-430A-8064-B24166A94EB1}" type="pres">
      <dgm:prSet presAssocID="{8E1E2827-ADA9-4532-962A-4F03EE5532AD}" presName="Name21" presStyleCnt="0"/>
      <dgm:spPr/>
    </dgm:pt>
    <dgm:pt modelId="{7D0F7F60-245C-4293-880C-535C58EF294F}" type="pres">
      <dgm:prSet presAssocID="{8E1E2827-ADA9-4532-962A-4F03EE5532AD}" presName="level2Shape" presStyleLbl="node4" presStyleIdx="8" presStyleCnt="22"/>
      <dgm:spPr/>
      <dgm:t>
        <a:bodyPr/>
        <a:lstStyle/>
        <a:p>
          <a:endParaRPr lang="zh-CN" altLang="en-US"/>
        </a:p>
      </dgm:t>
    </dgm:pt>
    <dgm:pt modelId="{D377BABD-F4C9-40F3-BFA4-4A81339ED626}" type="pres">
      <dgm:prSet presAssocID="{8E1E2827-ADA9-4532-962A-4F03EE5532AD}" presName="hierChild3" presStyleCnt="0"/>
      <dgm:spPr/>
    </dgm:pt>
    <dgm:pt modelId="{4EC09474-7633-4F39-A793-EA1AF89F12F2}" type="pres">
      <dgm:prSet presAssocID="{5FC67299-93D8-42A4-94FF-4A3DE5749032}" presName="Name19" presStyleLbl="parChTrans1D4" presStyleIdx="9" presStyleCnt="22"/>
      <dgm:spPr/>
      <dgm:t>
        <a:bodyPr/>
        <a:lstStyle/>
        <a:p>
          <a:endParaRPr lang="zh-CN" altLang="en-US"/>
        </a:p>
      </dgm:t>
    </dgm:pt>
    <dgm:pt modelId="{1D358899-DE84-46B9-A586-90BB0F4A5F58}" type="pres">
      <dgm:prSet presAssocID="{17EC8B91-9372-476E-A93F-FB5B6DAD95DF}" presName="Name21" presStyleCnt="0"/>
      <dgm:spPr/>
    </dgm:pt>
    <dgm:pt modelId="{EF60EDF0-371A-4197-809D-E1B021633F06}" type="pres">
      <dgm:prSet presAssocID="{17EC8B91-9372-476E-A93F-FB5B6DAD95DF}" presName="level2Shape" presStyleLbl="node4" presStyleIdx="9" presStyleCnt="22"/>
      <dgm:spPr/>
      <dgm:t>
        <a:bodyPr/>
        <a:lstStyle/>
        <a:p>
          <a:endParaRPr lang="zh-CN" altLang="en-US"/>
        </a:p>
      </dgm:t>
    </dgm:pt>
    <dgm:pt modelId="{29975F61-D537-4491-BD23-4AD7494FA474}" type="pres">
      <dgm:prSet presAssocID="{17EC8B91-9372-476E-A93F-FB5B6DAD95DF}" presName="hierChild3" presStyleCnt="0"/>
      <dgm:spPr/>
    </dgm:pt>
    <dgm:pt modelId="{96B3AD4F-7018-4863-BB50-61CF7FFCCC25}" type="pres">
      <dgm:prSet presAssocID="{E46D498A-9322-4330-89F3-7523881FB4B5}" presName="Name19" presStyleLbl="parChTrans1D4" presStyleIdx="10" presStyleCnt="22"/>
      <dgm:spPr/>
      <dgm:t>
        <a:bodyPr/>
        <a:lstStyle/>
        <a:p>
          <a:endParaRPr lang="zh-CN" altLang="en-US"/>
        </a:p>
      </dgm:t>
    </dgm:pt>
    <dgm:pt modelId="{772219AE-44AE-4E33-97B2-74B92174D7E1}" type="pres">
      <dgm:prSet presAssocID="{58978187-F376-4FA5-8393-4D1D277C42BF}" presName="Name21" presStyleCnt="0"/>
      <dgm:spPr/>
    </dgm:pt>
    <dgm:pt modelId="{85AC1339-B32E-4464-9176-CB1F11943224}" type="pres">
      <dgm:prSet presAssocID="{58978187-F376-4FA5-8393-4D1D277C42BF}" presName="level2Shape" presStyleLbl="node4" presStyleIdx="10" presStyleCnt="22"/>
      <dgm:spPr/>
      <dgm:t>
        <a:bodyPr/>
        <a:lstStyle/>
        <a:p>
          <a:endParaRPr lang="zh-CN" altLang="en-US"/>
        </a:p>
      </dgm:t>
    </dgm:pt>
    <dgm:pt modelId="{D4F3198B-8986-4B9B-8016-5127A62C38D5}" type="pres">
      <dgm:prSet presAssocID="{58978187-F376-4FA5-8393-4D1D277C42BF}" presName="hierChild3" presStyleCnt="0"/>
      <dgm:spPr/>
    </dgm:pt>
    <dgm:pt modelId="{E61DFC7D-A492-4FCB-AF0F-040BE143FA9E}" type="pres">
      <dgm:prSet presAssocID="{DE06F206-DFEC-420D-B377-E6135C5F1A9B}" presName="Name19" presStyleLbl="parChTrans1D4" presStyleIdx="11" presStyleCnt="22"/>
      <dgm:spPr/>
      <dgm:t>
        <a:bodyPr/>
        <a:lstStyle/>
        <a:p>
          <a:endParaRPr lang="zh-CN" altLang="en-US"/>
        </a:p>
      </dgm:t>
    </dgm:pt>
    <dgm:pt modelId="{6E6A71EE-9266-4E4E-BD81-A3ABA376058B}" type="pres">
      <dgm:prSet presAssocID="{25DB899F-9DA9-445D-9852-6F46D21D6C5B}" presName="Name21" presStyleCnt="0"/>
      <dgm:spPr/>
    </dgm:pt>
    <dgm:pt modelId="{A07BB56F-BE35-4A5E-B36A-565AAEBEB6A4}" type="pres">
      <dgm:prSet presAssocID="{25DB899F-9DA9-445D-9852-6F46D21D6C5B}" presName="level2Shape" presStyleLbl="node4" presStyleIdx="11" presStyleCnt="22"/>
      <dgm:spPr/>
      <dgm:t>
        <a:bodyPr/>
        <a:lstStyle/>
        <a:p>
          <a:endParaRPr lang="zh-CN" altLang="en-US"/>
        </a:p>
      </dgm:t>
    </dgm:pt>
    <dgm:pt modelId="{DC01E220-9B9A-4C7F-95E9-8AEF39BE0E04}" type="pres">
      <dgm:prSet presAssocID="{25DB899F-9DA9-445D-9852-6F46D21D6C5B}" presName="hierChild3" presStyleCnt="0"/>
      <dgm:spPr/>
    </dgm:pt>
    <dgm:pt modelId="{D80AB5B5-956A-406F-84F8-CE3599B34E49}" type="pres">
      <dgm:prSet presAssocID="{C2F75944-0868-4A3C-83DF-C7F0D8F417A6}" presName="Name19" presStyleLbl="parChTrans1D4" presStyleIdx="12" presStyleCnt="22"/>
      <dgm:spPr/>
      <dgm:t>
        <a:bodyPr/>
        <a:lstStyle/>
        <a:p>
          <a:endParaRPr lang="zh-CN" altLang="en-US"/>
        </a:p>
      </dgm:t>
    </dgm:pt>
    <dgm:pt modelId="{E22F1CDA-8D77-49DB-83EA-B6C9D4ACA4C0}" type="pres">
      <dgm:prSet presAssocID="{5C844956-E47B-41EB-BA11-E8C1B796D47C}" presName="Name21" presStyleCnt="0"/>
      <dgm:spPr/>
    </dgm:pt>
    <dgm:pt modelId="{D5440C18-ACD4-40E0-BC28-041DC2A01827}" type="pres">
      <dgm:prSet presAssocID="{5C844956-E47B-41EB-BA11-E8C1B796D47C}" presName="level2Shape" presStyleLbl="node4" presStyleIdx="12" presStyleCnt="22"/>
      <dgm:spPr/>
      <dgm:t>
        <a:bodyPr/>
        <a:lstStyle/>
        <a:p>
          <a:endParaRPr lang="zh-CN" altLang="en-US"/>
        </a:p>
      </dgm:t>
    </dgm:pt>
    <dgm:pt modelId="{5BBE06F6-2EDB-433A-BD2C-E6D00DBBEB54}" type="pres">
      <dgm:prSet presAssocID="{5C844956-E47B-41EB-BA11-E8C1B796D47C}" presName="hierChild3" presStyleCnt="0"/>
      <dgm:spPr/>
    </dgm:pt>
    <dgm:pt modelId="{5DB86EFF-93D3-475A-AB77-66A7EB9B3E8D}" type="pres">
      <dgm:prSet presAssocID="{6C6D4545-A4ED-4B05-8465-D6B844745672}" presName="Name19" presStyleLbl="parChTrans1D4" presStyleIdx="13" presStyleCnt="22"/>
      <dgm:spPr/>
      <dgm:t>
        <a:bodyPr/>
        <a:lstStyle/>
        <a:p>
          <a:endParaRPr lang="zh-CN" altLang="en-US"/>
        </a:p>
      </dgm:t>
    </dgm:pt>
    <dgm:pt modelId="{68AA98AA-7B6C-46CA-989F-47882614D894}" type="pres">
      <dgm:prSet presAssocID="{DC0C1733-39B4-4B4A-98EC-010E936694FC}" presName="Name21" presStyleCnt="0"/>
      <dgm:spPr/>
    </dgm:pt>
    <dgm:pt modelId="{958FF8A4-BF7C-4076-BDD7-E778368D91F2}" type="pres">
      <dgm:prSet presAssocID="{DC0C1733-39B4-4B4A-98EC-010E936694FC}" presName="level2Shape" presStyleLbl="node4" presStyleIdx="13" presStyleCnt="22"/>
      <dgm:spPr/>
      <dgm:t>
        <a:bodyPr/>
        <a:lstStyle/>
        <a:p>
          <a:endParaRPr lang="zh-CN" altLang="en-US"/>
        </a:p>
      </dgm:t>
    </dgm:pt>
    <dgm:pt modelId="{ACBC1F92-F954-486D-AECC-814B9CAC9301}" type="pres">
      <dgm:prSet presAssocID="{DC0C1733-39B4-4B4A-98EC-010E936694FC}" presName="hierChild3" presStyleCnt="0"/>
      <dgm:spPr/>
    </dgm:pt>
    <dgm:pt modelId="{16E1753F-CB4A-451F-91A1-4C9517D9016F}" type="pres">
      <dgm:prSet presAssocID="{E89483F6-4FB5-4B47-A849-06CADDA3E918}" presName="Name19" presStyleLbl="parChTrans1D4" presStyleIdx="14" presStyleCnt="22"/>
      <dgm:spPr/>
      <dgm:t>
        <a:bodyPr/>
        <a:lstStyle/>
        <a:p>
          <a:endParaRPr lang="zh-CN" altLang="en-US"/>
        </a:p>
      </dgm:t>
    </dgm:pt>
    <dgm:pt modelId="{15E66075-434F-49B6-A032-E8BA6035F8A9}" type="pres">
      <dgm:prSet presAssocID="{E910CFA8-EF24-4677-8B02-E63E9DCB64F2}" presName="Name21" presStyleCnt="0"/>
      <dgm:spPr/>
    </dgm:pt>
    <dgm:pt modelId="{743D2909-6A6F-4025-B382-7FE6865C752E}" type="pres">
      <dgm:prSet presAssocID="{E910CFA8-EF24-4677-8B02-E63E9DCB64F2}" presName="level2Shape" presStyleLbl="node4" presStyleIdx="14" presStyleCnt="22"/>
      <dgm:spPr/>
      <dgm:t>
        <a:bodyPr/>
        <a:lstStyle/>
        <a:p>
          <a:endParaRPr lang="zh-CN" altLang="en-US"/>
        </a:p>
      </dgm:t>
    </dgm:pt>
    <dgm:pt modelId="{6986589C-C0DB-4AEC-99CC-FC2C32A8A1A9}" type="pres">
      <dgm:prSet presAssocID="{E910CFA8-EF24-4677-8B02-E63E9DCB64F2}" presName="hierChild3" presStyleCnt="0"/>
      <dgm:spPr/>
    </dgm:pt>
    <dgm:pt modelId="{96A31578-F708-4369-A367-5BB13D9E0197}" type="pres">
      <dgm:prSet presAssocID="{4E2AD934-48BC-4CCF-9DBD-D7F111CA8108}" presName="Name19" presStyleLbl="parChTrans1D4" presStyleIdx="15" presStyleCnt="22"/>
      <dgm:spPr/>
      <dgm:t>
        <a:bodyPr/>
        <a:lstStyle/>
        <a:p>
          <a:endParaRPr lang="zh-CN" altLang="en-US"/>
        </a:p>
      </dgm:t>
    </dgm:pt>
    <dgm:pt modelId="{F5698129-C41F-480C-9B4D-9F732F2B78C6}" type="pres">
      <dgm:prSet presAssocID="{C07BC855-094B-4F40-AC20-CE4469C10043}" presName="Name21" presStyleCnt="0"/>
      <dgm:spPr/>
    </dgm:pt>
    <dgm:pt modelId="{99D791B6-0F24-4760-B74B-504873EA2881}" type="pres">
      <dgm:prSet presAssocID="{C07BC855-094B-4F40-AC20-CE4469C10043}" presName="level2Shape" presStyleLbl="node4" presStyleIdx="15" presStyleCnt="22"/>
      <dgm:spPr/>
      <dgm:t>
        <a:bodyPr/>
        <a:lstStyle/>
        <a:p>
          <a:endParaRPr lang="zh-CN" altLang="en-US"/>
        </a:p>
      </dgm:t>
    </dgm:pt>
    <dgm:pt modelId="{777623BE-6946-4979-B13F-195A231EF762}" type="pres">
      <dgm:prSet presAssocID="{C07BC855-094B-4F40-AC20-CE4469C10043}" presName="hierChild3" presStyleCnt="0"/>
      <dgm:spPr/>
    </dgm:pt>
    <dgm:pt modelId="{DAD492C7-9462-4E94-A6AC-F9F0556F01B0}" type="pres">
      <dgm:prSet presAssocID="{E59713D0-F6D3-4E6A-8ECA-A8425C654CAC}" presName="Name19" presStyleLbl="parChTrans1D4" presStyleIdx="16" presStyleCnt="22"/>
      <dgm:spPr/>
      <dgm:t>
        <a:bodyPr/>
        <a:lstStyle/>
        <a:p>
          <a:endParaRPr lang="zh-CN" altLang="en-US"/>
        </a:p>
      </dgm:t>
    </dgm:pt>
    <dgm:pt modelId="{7FAC813B-814F-4AA8-AF2D-2C773CCFD36E}" type="pres">
      <dgm:prSet presAssocID="{1F3325EC-D188-4ABB-99DA-F8359FBCD3AD}" presName="Name21" presStyleCnt="0"/>
      <dgm:spPr/>
    </dgm:pt>
    <dgm:pt modelId="{3A35D130-B83A-438B-A9CD-6271BFAA2A85}" type="pres">
      <dgm:prSet presAssocID="{1F3325EC-D188-4ABB-99DA-F8359FBCD3AD}" presName="level2Shape" presStyleLbl="node4" presStyleIdx="16" presStyleCnt="22"/>
      <dgm:spPr/>
      <dgm:t>
        <a:bodyPr/>
        <a:lstStyle/>
        <a:p>
          <a:endParaRPr lang="zh-CN" altLang="en-US"/>
        </a:p>
      </dgm:t>
    </dgm:pt>
    <dgm:pt modelId="{D0280B20-934E-4A1B-87F7-18C9AEE3A5A3}" type="pres">
      <dgm:prSet presAssocID="{1F3325EC-D188-4ABB-99DA-F8359FBCD3AD}" presName="hierChild3" presStyleCnt="0"/>
      <dgm:spPr/>
    </dgm:pt>
    <dgm:pt modelId="{0CC5E251-823D-4797-BA64-2E2749B3333C}" type="pres">
      <dgm:prSet presAssocID="{F1E0219A-A8DB-4EE2-B9AB-C57DF6BF4D7F}" presName="Name19" presStyleLbl="parChTrans1D4" presStyleIdx="17" presStyleCnt="22"/>
      <dgm:spPr/>
      <dgm:t>
        <a:bodyPr/>
        <a:lstStyle/>
        <a:p>
          <a:endParaRPr lang="zh-CN" altLang="en-US"/>
        </a:p>
      </dgm:t>
    </dgm:pt>
    <dgm:pt modelId="{3593B17C-5496-43F9-8AFE-C5EA0C641648}" type="pres">
      <dgm:prSet presAssocID="{73DFA72B-5285-4FE4-A6AE-DFF1B302E67E}" presName="Name21" presStyleCnt="0"/>
      <dgm:spPr/>
    </dgm:pt>
    <dgm:pt modelId="{CB5FEFB4-A918-47FB-AE02-CB3341FA02E5}" type="pres">
      <dgm:prSet presAssocID="{73DFA72B-5285-4FE4-A6AE-DFF1B302E67E}" presName="level2Shape" presStyleLbl="node4" presStyleIdx="17" presStyleCnt="22"/>
      <dgm:spPr/>
      <dgm:t>
        <a:bodyPr/>
        <a:lstStyle/>
        <a:p>
          <a:endParaRPr lang="zh-CN" altLang="en-US"/>
        </a:p>
      </dgm:t>
    </dgm:pt>
    <dgm:pt modelId="{0726AB5D-FE38-460B-9731-DA8596DFFCBB}" type="pres">
      <dgm:prSet presAssocID="{73DFA72B-5285-4FE4-A6AE-DFF1B302E67E}" presName="hierChild3" presStyleCnt="0"/>
      <dgm:spPr/>
    </dgm:pt>
    <dgm:pt modelId="{9C836E58-4B76-46F8-A8FF-D3DC646A9676}" type="pres">
      <dgm:prSet presAssocID="{485F9FA0-9EE3-4400-B680-C8427F2991AA}" presName="Name19" presStyleLbl="parChTrans1D4" presStyleIdx="18" presStyleCnt="22"/>
      <dgm:spPr/>
      <dgm:t>
        <a:bodyPr/>
        <a:lstStyle/>
        <a:p>
          <a:endParaRPr lang="zh-CN" altLang="en-US"/>
        </a:p>
      </dgm:t>
    </dgm:pt>
    <dgm:pt modelId="{B17C2CA2-F229-43E8-97BD-8217F9A29012}" type="pres">
      <dgm:prSet presAssocID="{E2B45AD3-BECD-42CA-8018-8CB68375EF8E}" presName="Name21" presStyleCnt="0"/>
      <dgm:spPr/>
    </dgm:pt>
    <dgm:pt modelId="{AA37A0D6-45BF-4EE2-86F8-934F8BDEFF5C}" type="pres">
      <dgm:prSet presAssocID="{E2B45AD3-BECD-42CA-8018-8CB68375EF8E}" presName="level2Shape" presStyleLbl="node4" presStyleIdx="18" presStyleCnt="22"/>
      <dgm:spPr/>
      <dgm:t>
        <a:bodyPr/>
        <a:lstStyle/>
        <a:p>
          <a:endParaRPr lang="zh-CN" altLang="en-US"/>
        </a:p>
      </dgm:t>
    </dgm:pt>
    <dgm:pt modelId="{17186808-67EF-4D0C-BEFD-37D24A1166C0}" type="pres">
      <dgm:prSet presAssocID="{E2B45AD3-BECD-42CA-8018-8CB68375EF8E}" presName="hierChild3" presStyleCnt="0"/>
      <dgm:spPr/>
    </dgm:pt>
    <dgm:pt modelId="{037008BC-80F5-4D9A-BA0A-45F43DF234E8}" type="pres">
      <dgm:prSet presAssocID="{DF0731C9-953A-431C-B9DE-865CCB05F06F}" presName="Name19" presStyleLbl="parChTrans1D4" presStyleIdx="19" presStyleCnt="22"/>
      <dgm:spPr/>
      <dgm:t>
        <a:bodyPr/>
        <a:lstStyle/>
        <a:p>
          <a:endParaRPr lang="zh-CN" altLang="en-US"/>
        </a:p>
      </dgm:t>
    </dgm:pt>
    <dgm:pt modelId="{0ADE706D-3790-4C30-9442-5C0803F9BBB2}" type="pres">
      <dgm:prSet presAssocID="{16C199A5-AB9F-4FCE-9C89-0076A0007896}" presName="Name21" presStyleCnt="0"/>
      <dgm:spPr/>
    </dgm:pt>
    <dgm:pt modelId="{F56D03F5-5DEE-4F62-AE9F-A35C3FD64443}" type="pres">
      <dgm:prSet presAssocID="{16C199A5-AB9F-4FCE-9C89-0076A0007896}" presName="level2Shape" presStyleLbl="node4" presStyleIdx="19" presStyleCnt="22" custLinFactNeighborX="2834" custLinFactNeighborY="24847"/>
      <dgm:spPr/>
      <dgm:t>
        <a:bodyPr/>
        <a:lstStyle/>
        <a:p>
          <a:endParaRPr lang="zh-CN" altLang="en-US"/>
        </a:p>
      </dgm:t>
    </dgm:pt>
    <dgm:pt modelId="{CC9FF6A9-E281-43A0-A834-5185388DD82E}" type="pres">
      <dgm:prSet presAssocID="{16C199A5-AB9F-4FCE-9C89-0076A0007896}" presName="hierChild3" presStyleCnt="0"/>
      <dgm:spPr/>
    </dgm:pt>
    <dgm:pt modelId="{A34E38DE-52D0-4844-A793-DC460C327376}" type="pres">
      <dgm:prSet presAssocID="{4F7682F3-29DF-4793-8C8A-EAFEB1BD6C9E}" presName="Name19" presStyleLbl="parChTrans1D4" presStyleIdx="20" presStyleCnt="22"/>
      <dgm:spPr/>
      <dgm:t>
        <a:bodyPr/>
        <a:lstStyle/>
        <a:p>
          <a:endParaRPr lang="zh-CN" altLang="en-US"/>
        </a:p>
      </dgm:t>
    </dgm:pt>
    <dgm:pt modelId="{74016896-7F39-4DD4-8DA3-456747EE5720}" type="pres">
      <dgm:prSet presAssocID="{E2DB3351-B891-42F9-8045-90B5DA34764B}" presName="Name21" presStyleCnt="0"/>
      <dgm:spPr/>
    </dgm:pt>
    <dgm:pt modelId="{EC51B70F-BE7F-4699-B2D5-DE21975FE47D}" type="pres">
      <dgm:prSet presAssocID="{E2DB3351-B891-42F9-8045-90B5DA34764B}" presName="level2Shape" presStyleLbl="node4" presStyleIdx="20" presStyleCnt="22"/>
      <dgm:spPr/>
      <dgm:t>
        <a:bodyPr/>
        <a:lstStyle/>
        <a:p>
          <a:endParaRPr lang="zh-CN" altLang="en-US"/>
        </a:p>
      </dgm:t>
    </dgm:pt>
    <dgm:pt modelId="{3342654E-5968-4A3B-8845-7B133DD6F5A1}" type="pres">
      <dgm:prSet presAssocID="{E2DB3351-B891-42F9-8045-90B5DA34764B}" presName="hierChild3" presStyleCnt="0"/>
      <dgm:spPr/>
    </dgm:pt>
    <dgm:pt modelId="{E7FCF043-D5E4-433D-A20B-AC1E18718257}" type="pres">
      <dgm:prSet presAssocID="{AB3FE5C2-EDC2-4A53-8896-20811A70563F}" presName="Name19" presStyleLbl="parChTrans1D4" presStyleIdx="21" presStyleCnt="22"/>
      <dgm:spPr/>
      <dgm:t>
        <a:bodyPr/>
        <a:lstStyle/>
        <a:p>
          <a:endParaRPr lang="zh-CN" altLang="en-US"/>
        </a:p>
      </dgm:t>
    </dgm:pt>
    <dgm:pt modelId="{5114FA5F-3FC7-4B48-9A29-88D65E099ECA}" type="pres">
      <dgm:prSet presAssocID="{C2A67372-E8BE-4EE1-BC5B-9D01E1550780}" presName="Name21" presStyleCnt="0"/>
      <dgm:spPr/>
    </dgm:pt>
    <dgm:pt modelId="{B5E496AD-91F6-41E4-95DC-B36EF3177072}" type="pres">
      <dgm:prSet presAssocID="{C2A67372-E8BE-4EE1-BC5B-9D01E1550780}" presName="level2Shape" presStyleLbl="node4" presStyleIdx="21" presStyleCnt="22"/>
      <dgm:spPr/>
      <dgm:t>
        <a:bodyPr/>
        <a:lstStyle/>
        <a:p>
          <a:endParaRPr lang="zh-CN" altLang="en-US"/>
        </a:p>
      </dgm:t>
    </dgm:pt>
    <dgm:pt modelId="{F6D42E4B-8039-49CC-8302-8B4DB1927F38}" type="pres">
      <dgm:prSet presAssocID="{C2A67372-E8BE-4EE1-BC5B-9D01E1550780}" presName="hierChild3" presStyleCnt="0"/>
      <dgm:spPr/>
    </dgm:pt>
    <dgm:pt modelId="{41F8276D-F15A-407A-91BD-C5703826A5DE}" type="pres">
      <dgm:prSet presAssocID="{68ED0D7D-FFFB-4ADB-BAF9-6FA9DBBFA371}" presName="bgShapesFlow" presStyleCnt="0"/>
      <dgm:spPr/>
    </dgm:pt>
  </dgm:ptLst>
  <dgm:cxnLst>
    <dgm:cxn modelId="{324CCDAB-30FE-4343-B153-99F42FCB6B48}" type="presOf" srcId="{842C9934-8433-43E0-80AE-BB5CF50CFA76}" destId="{06C2D033-A6E9-4448-AD77-047D05C4F0BC}" srcOrd="0" destOrd="0" presId="urn:microsoft.com/office/officeart/2005/8/layout/hierarchy6"/>
    <dgm:cxn modelId="{A077A2F1-F166-421D-BD69-03FFE9B82C93}" srcId="{A62B3AF9-4529-4CBF-BE99-6B8F3C6FF032}" destId="{8E1E2827-ADA9-4532-962A-4F03EE5532AD}" srcOrd="0" destOrd="0" parTransId="{CC4C904B-7B7C-4F87-87F1-624B0C931AD4}" sibTransId="{F6728D89-6375-4A87-ABEC-20EE06D17C69}"/>
    <dgm:cxn modelId="{B6A9B41D-74A5-43BF-A29D-2490E0C418A1}" srcId="{E910CFA8-EF24-4677-8B02-E63E9DCB64F2}" destId="{C07BC855-094B-4F40-AC20-CE4469C10043}" srcOrd="0" destOrd="0" parTransId="{4E2AD934-48BC-4CCF-9DBD-D7F111CA8108}" sibTransId="{3D807CED-A865-4191-AACE-4D1EB24EFCBA}"/>
    <dgm:cxn modelId="{C2EA12A8-0737-4022-AE8D-40BE3994DD86}" type="presOf" srcId="{16C199A5-AB9F-4FCE-9C89-0076A0007896}" destId="{F56D03F5-5DEE-4F62-AE9F-A35C3FD64443}" srcOrd="0" destOrd="0" presId="urn:microsoft.com/office/officeart/2005/8/layout/hierarchy6"/>
    <dgm:cxn modelId="{169D4B51-86FB-4941-8EFE-D0C6AD1F9BBC}" type="presOf" srcId="{73DFA72B-5285-4FE4-A6AE-DFF1B302E67E}" destId="{CB5FEFB4-A918-47FB-AE02-CB3341FA02E5}" srcOrd="0" destOrd="0" presId="urn:microsoft.com/office/officeart/2005/8/layout/hierarchy6"/>
    <dgm:cxn modelId="{FA474FBC-1A7E-48B9-AC4D-05AACBABBA95}" srcId="{AE58CDC7-2156-4796-9C12-4487887F62D8}" destId="{E910CFA8-EF24-4677-8B02-E63E9DCB64F2}" srcOrd="2" destOrd="0" parTransId="{E89483F6-4FB5-4B47-A849-06CADDA3E918}" sibTransId="{26156697-F6AF-40DE-A461-628C7BD0C522}"/>
    <dgm:cxn modelId="{4E3D33AE-7491-4073-A6E0-7587A48771FD}" type="presOf" srcId="{4399A44D-E26C-4536-ABDE-1C43FF05F1C4}" destId="{3579EE08-8824-447B-A2C3-66429BB737DE}" srcOrd="0" destOrd="0" presId="urn:microsoft.com/office/officeart/2005/8/layout/hierarchy6"/>
    <dgm:cxn modelId="{C0A5CD1A-D41A-4876-B105-448C92ADEF8F}" srcId="{A62B3AF9-4529-4CBF-BE99-6B8F3C6FF032}" destId="{58978187-F376-4FA5-8393-4D1D277C42BF}" srcOrd="1" destOrd="0" parTransId="{E46D498A-9322-4330-89F3-7523881FB4B5}" sibTransId="{E9D62C52-E829-461F-AFE5-76735F7B162F}"/>
    <dgm:cxn modelId="{5278AD6C-F83F-4269-A345-C75F4AEB07CE}" type="presOf" srcId="{15A49E82-FC2B-4DD2-AD9A-CE09A1B5C6FF}" destId="{5CB99B3F-D7C3-484E-B830-CC39EAD34766}" srcOrd="0" destOrd="0" presId="urn:microsoft.com/office/officeart/2005/8/layout/hierarchy6"/>
    <dgm:cxn modelId="{9537F87F-B4DF-4CC1-816A-8EFC7C2B87A8}" type="presOf" srcId="{ABD6E27B-B92F-443E-8A81-723DC5A8300A}" destId="{6D555274-DCCF-42F5-8D60-8DBF2D422102}" srcOrd="0" destOrd="0" presId="urn:microsoft.com/office/officeart/2005/8/layout/hierarchy6"/>
    <dgm:cxn modelId="{92EE8BBF-F6E2-4B73-B74D-1FE344019CE1}" type="presOf" srcId="{8E1E2827-ADA9-4532-962A-4F03EE5532AD}" destId="{7D0F7F60-245C-4293-880C-535C58EF294F}" srcOrd="0" destOrd="0" presId="urn:microsoft.com/office/officeart/2005/8/layout/hierarchy6"/>
    <dgm:cxn modelId="{5F0A3BA5-6FA2-412F-A2AE-3F872C7D8EEA}" type="presOf" srcId="{AE58CDC7-2156-4796-9C12-4487887F62D8}" destId="{DD1521A9-6983-40E7-947E-B99F23896135}" srcOrd="0" destOrd="0" presId="urn:microsoft.com/office/officeart/2005/8/layout/hierarchy6"/>
    <dgm:cxn modelId="{6E9634AF-C421-4334-8FF6-71308C6C45FF}" srcId="{6A49F395-0BB3-4729-82C2-312F489CD079}" destId="{A62B3AF9-4529-4CBF-BE99-6B8F3C6FF032}" srcOrd="2" destOrd="0" parTransId="{365DD58A-FF98-42ED-A493-45CE8FA51491}" sibTransId="{4437E020-499C-486E-9279-6F2FB9A0414B}"/>
    <dgm:cxn modelId="{EB276C5E-891B-4A0A-BF89-8230DB5AA26E}" srcId="{C05CCED4-26A9-4A4A-A231-64DCF76F53E9}" destId="{6A49F395-0BB3-4729-82C2-312F489CD079}" srcOrd="0" destOrd="0" parTransId="{B64E9E2E-E326-4ECD-BEEA-18D6DE734E62}" sibTransId="{125D7FEC-0579-46A6-862F-DFCC318F1660}"/>
    <dgm:cxn modelId="{A0AC4456-CBAC-4DD8-A0DA-7E6127977504}" type="presOf" srcId="{E2B45AD3-BECD-42CA-8018-8CB68375EF8E}" destId="{AA37A0D6-45BF-4EE2-86F8-934F8BDEFF5C}" srcOrd="0" destOrd="0" presId="urn:microsoft.com/office/officeart/2005/8/layout/hierarchy6"/>
    <dgm:cxn modelId="{D69FB9BE-2922-403C-9212-B92D54D5CA85}" srcId="{C243E891-8687-44C7-8660-452B8BF579EA}" destId="{AE58CDC7-2156-4796-9C12-4487887F62D8}" srcOrd="0" destOrd="0" parTransId="{15A49E82-FC2B-4DD2-AD9A-CE09A1B5C6FF}" sibTransId="{A2F422B7-5413-4843-9FC4-CC4FF3B890C1}"/>
    <dgm:cxn modelId="{F7AD0506-A6E6-4FF3-840F-D0383DC55582}" srcId="{E2B45AD3-BECD-42CA-8018-8CB68375EF8E}" destId="{16C199A5-AB9F-4FCE-9C89-0076A0007896}" srcOrd="0" destOrd="0" parTransId="{DF0731C9-953A-431C-B9DE-865CCB05F06F}" sibTransId="{A3473B35-D8E9-43B9-BEA5-CA24275F1408}"/>
    <dgm:cxn modelId="{5617AEF0-702A-4E98-BBD5-F715F88C98F2}" srcId="{AE58CDC7-2156-4796-9C12-4487887F62D8}" destId="{C2A67372-E8BE-4EE1-BC5B-9D01E1550780}" srcOrd="3" destOrd="0" parTransId="{AB3FE5C2-EDC2-4A53-8896-20811A70563F}" sibTransId="{67E1969B-AC76-4123-B657-24C0F4674BE3}"/>
    <dgm:cxn modelId="{155A6690-3BE0-472F-8099-95A9578EE6A3}" type="presOf" srcId="{C243E891-8687-44C7-8660-452B8BF579EA}" destId="{C06C406A-57AE-42F5-A6D9-7DC3394F479A}" srcOrd="0" destOrd="0" presId="urn:microsoft.com/office/officeart/2005/8/layout/hierarchy6"/>
    <dgm:cxn modelId="{B020223E-4D3A-4BEF-983D-11F112F99F91}" type="presOf" srcId="{D8AD4005-C7EF-4B68-9AAB-9B08AA21F2DC}" destId="{F434C9DF-774D-46E7-935F-48FC777FFB4D}" srcOrd="0" destOrd="0" presId="urn:microsoft.com/office/officeart/2005/8/layout/hierarchy6"/>
    <dgm:cxn modelId="{534546A5-2260-40ED-94E4-19BFFF6D2A99}" type="presOf" srcId="{E8BC947F-9B27-41A7-857E-EF8031B796A8}" destId="{14853543-D2BE-49FF-933E-784C30651E5C}" srcOrd="0" destOrd="0" presId="urn:microsoft.com/office/officeart/2005/8/layout/hierarchy6"/>
    <dgm:cxn modelId="{9D4314D6-BCF4-4FF4-BE72-2A1DB1DB07FA}" srcId="{BA8D8434-299C-4650-A8E7-68D4BBD1A894}" destId="{8DEF3D7A-2A34-4244-9F02-57D678D1C12D}" srcOrd="1" destOrd="0" parTransId="{C1CCBF6B-B07A-4E71-8B10-09E90E76D533}" sibTransId="{A8B39543-7934-478A-8647-D6D8AEB13D83}"/>
    <dgm:cxn modelId="{B69190CA-25EE-4087-9A5A-E980D370E1BD}" type="presOf" srcId="{4E2AD934-48BC-4CCF-9DBD-D7F111CA8108}" destId="{96A31578-F708-4369-A367-5BB13D9E0197}" srcOrd="0" destOrd="0" presId="urn:microsoft.com/office/officeart/2005/8/layout/hierarchy6"/>
    <dgm:cxn modelId="{9849C39C-8F39-48D2-979B-D44AE77A73C2}" srcId="{4399A44D-E26C-4536-ABDE-1C43FF05F1C4}" destId="{F024D48A-1559-4242-95FD-BDC4F96DEB62}" srcOrd="0" destOrd="0" parTransId="{70780595-305E-4641-A5AE-716988D46681}" sibTransId="{979CBDEA-34CE-4C6F-9AD5-42DABDA04A73}"/>
    <dgm:cxn modelId="{6F68D687-BA1D-4BE4-8901-752DB5558B74}" type="presOf" srcId="{CC4C904B-7B7C-4F87-87F1-624B0C931AD4}" destId="{68804B04-4ABF-4814-A74D-EADCCAC433D5}" srcOrd="0" destOrd="0" presId="urn:microsoft.com/office/officeart/2005/8/layout/hierarchy6"/>
    <dgm:cxn modelId="{348643CB-777D-4BB3-AEB7-AF2961548A9A}" srcId="{68ED0D7D-FFFB-4ADB-BAF9-6FA9DBBFA371}" destId="{BA8D8434-299C-4650-A8E7-68D4BBD1A894}" srcOrd="0" destOrd="0" parTransId="{BF511D83-87CF-4DD6-A2DE-CB531DAB0326}" sibTransId="{6CB51BB4-F6E2-4DC0-83E0-E681C96BF251}"/>
    <dgm:cxn modelId="{0F73DF5C-83C2-4020-9B5A-232583DCB09B}" type="presOf" srcId="{B64E9E2E-E326-4ECD-BEEA-18D6DE734E62}" destId="{D97D28FC-198D-4485-A0F0-0AA0E814A76B}" srcOrd="0" destOrd="0" presId="urn:microsoft.com/office/officeart/2005/8/layout/hierarchy6"/>
    <dgm:cxn modelId="{27DAFB80-394B-4292-829A-2C1863AC1158}" type="presOf" srcId="{37234D44-B317-43EC-92F3-4663181AF3C0}" destId="{0187F520-6AD4-4D4F-867E-5CFC7A513ADB}" srcOrd="0" destOrd="0" presId="urn:microsoft.com/office/officeart/2005/8/layout/hierarchy6"/>
    <dgm:cxn modelId="{1AF8D72D-F0B8-413E-A058-098BD7205308}" type="presOf" srcId="{214C1464-97B4-43BE-92E4-729A1D40FFC9}" destId="{A1142EE9-F151-45AB-90DE-B6959BB4AC29}" srcOrd="0" destOrd="0" presId="urn:microsoft.com/office/officeart/2005/8/layout/hierarchy6"/>
    <dgm:cxn modelId="{D4422C15-B201-46C6-9F51-34D20678B428}" type="presOf" srcId="{54515762-2C6F-493C-B7AB-42231F2BA229}" destId="{C5BFE063-F322-4CDB-B5DC-C5614FC55F12}" srcOrd="0" destOrd="0" presId="urn:microsoft.com/office/officeart/2005/8/layout/hierarchy6"/>
    <dgm:cxn modelId="{8EBC59F2-1F80-4E02-B676-6C4412A291DC}" type="presOf" srcId="{E89483F6-4FB5-4B47-A849-06CADDA3E918}" destId="{16E1753F-CB4A-451F-91A1-4C9517D9016F}" srcOrd="0" destOrd="0" presId="urn:microsoft.com/office/officeart/2005/8/layout/hierarchy6"/>
    <dgm:cxn modelId="{329EE2C1-CE51-4A4A-AF44-1A9A63778A84}" srcId="{AE58CDC7-2156-4796-9C12-4487887F62D8}" destId="{C05CCED4-26A9-4A4A-A231-64DCF76F53E9}" srcOrd="1" destOrd="0" parTransId="{508E30FD-8AAA-4595-9331-04EA13C40048}" sibTransId="{5030DCE9-3C98-4525-B568-8D2CC7992448}"/>
    <dgm:cxn modelId="{17170B5C-43D0-4541-9200-5160D385A46C}" type="presOf" srcId="{FD39CA8D-238C-43D9-8DDE-D2F65938BA91}" destId="{CFD89C11-95BB-464D-8D90-3C00F0362C2E}" srcOrd="0" destOrd="0" presId="urn:microsoft.com/office/officeart/2005/8/layout/hierarchy6"/>
    <dgm:cxn modelId="{97FB0276-1B78-477F-AC4F-AFCCBD9FB656}" srcId="{E910CFA8-EF24-4677-8B02-E63E9DCB64F2}" destId="{E2DB3351-B891-42F9-8045-90B5DA34764B}" srcOrd="1" destOrd="0" parTransId="{4F7682F3-29DF-4793-8C8A-EAFEB1BD6C9E}" sibTransId="{9E3D472A-23FA-47B3-AAE8-69FEA6720AB9}"/>
    <dgm:cxn modelId="{85571581-1CE6-44F6-BFE3-076E55140262}" srcId="{ABD6E27B-B92F-443E-8A81-723DC5A8300A}" destId="{8BD9246C-AB48-4D20-BDA5-9E464534B891}" srcOrd="0" destOrd="0" parTransId="{72022474-2040-4544-81E2-4CA62D7D8742}" sibTransId="{24661696-26E7-405C-AB27-3D336C8FF836}"/>
    <dgm:cxn modelId="{94028939-C4D0-4909-9A51-FDF45C468122}" type="presOf" srcId="{8DEF3D7A-2A34-4244-9F02-57D678D1C12D}" destId="{D9AEE10A-58A0-4755-A94B-50E0A65E5F85}" srcOrd="0" destOrd="0" presId="urn:microsoft.com/office/officeart/2005/8/layout/hierarchy6"/>
    <dgm:cxn modelId="{554FC2E8-4BDD-4BAB-9CB3-18C446E51BAC}" type="presOf" srcId="{E2DB3351-B891-42F9-8045-90B5DA34764B}" destId="{EC51B70F-BE7F-4699-B2D5-DE21975FE47D}" srcOrd="0" destOrd="0" presId="urn:microsoft.com/office/officeart/2005/8/layout/hierarchy6"/>
    <dgm:cxn modelId="{D23027C9-E070-4FDD-828F-A2A77FADF0F8}" srcId="{BA8D8434-299C-4650-A8E7-68D4BBD1A894}" destId="{C243E891-8687-44C7-8660-452B8BF579EA}" srcOrd="3" destOrd="0" parTransId="{2B975BB1-9891-4F79-B37D-6B3D5B9A9815}" sibTransId="{C2411B27-73B5-42A3-9E56-9781C69633C1}"/>
    <dgm:cxn modelId="{895BDACC-991A-47ED-A959-E21FFBF25E29}" type="presOf" srcId="{84789F10-B4DC-4E80-9BAC-C02A78739789}" destId="{FB4C6A12-1DB7-4E27-90CF-F740124A5855}" srcOrd="0" destOrd="0" presId="urn:microsoft.com/office/officeart/2005/8/layout/hierarchy6"/>
    <dgm:cxn modelId="{2C0480C2-266A-444C-B1B6-E17C26173D6F}" type="presOf" srcId="{C05CCED4-26A9-4A4A-A231-64DCF76F53E9}" destId="{5E9F097C-38A8-48A7-A6BC-58D0BAA293EB}" srcOrd="0" destOrd="0" presId="urn:microsoft.com/office/officeart/2005/8/layout/hierarchy6"/>
    <dgm:cxn modelId="{40EA6DBA-84D7-4C8F-B9D6-A9EED9F5FCDB}" type="presOf" srcId="{ACD5E0BF-4E39-434D-9BF0-C77C276663DB}" destId="{E61956F5-1736-421A-9E96-D570C474716E}" srcOrd="0" destOrd="0" presId="urn:microsoft.com/office/officeart/2005/8/layout/hierarchy6"/>
    <dgm:cxn modelId="{65B9A7C7-E563-4096-BCF2-E4DD8361BCB0}" srcId="{8DEF3D7A-2A34-4244-9F02-57D678D1C12D}" destId="{ABD6E27B-B92F-443E-8A81-723DC5A8300A}" srcOrd="0" destOrd="0" parTransId="{15777413-2A08-4888-8695-4AE3DBA8C7CF}" sibTransId="{0330975E-0EBC-4C37-9542-7F1EB739F898}"/>
    <dgm:cxn modelId="{01C447DB-655D-4BEC-A5F8-29034742997D}" type="presOf" srcId="{70780595-305E-4641-A5AE-716988D46681}" destId="{805D44E5-277D-4278-BC99-5A206A1A152F}" srcOrd="0" destOrd="0" presId="urn:microsoft.com/office/officeart/2005/8/layout/hierarchy6"/>
    <dgm:cxn modelId="{40A6E83F-0624-4A75-8E0E-86A3A15D8339}" type="presOf" srcId="{5FC67299-93D8-42A4-94FF-4A3DE5749032}" destId="{4EC09474-7633-4F39-A793-EA1AF89F12F2}" srcOrd="0" destOrd="0" presId="urn:microsoft.com/office/officeart/2005/8/layout/hierarchy6"/>
    <dgm:cxn modelId="{A69A5CB5-3B7B-4C99-9E1D-32A95F4E794C}" type="presOf" srcId="{485F9FA0-9EE3-4400-B680-C8427F2991AA}" destId="{9C836E58-4B76-46F8-A8FF-D3DC646A9676}" srcOrd="0" destOrd="0" presId="urn:microsoft.com/office/officeart/2005/8/layout/hierarchy6"/>
    <dgm:cxn modelId="{F1011D01-6D3F-4E2C-92B2-48125502873C}" srcId="{8E1E2827-ADA9-4532-962A-4F03EE5532AD}" destId="{17EC8B91-9372-476E-A93F-FB5B6DAD95DF}" srcOrd="0" destOrd="0" parTransId="{5FC67299-93D8-42A4-94FF-4A3DE5749032}" sibTransId="{F1466022-FFCA-46F3-AFFE-4E7E93DAA6A8}"/>
    <dgm:cxn modelId="{1F41E33E-7F13-4525-8E84-FE8B82B3835B}" type="presOf" srcId="{DF0731C9-953A-431C-B9DE-865CCB05F06F}" destId="{037008BC-80F5-4D9A-BA0A-45F43DF234E8}" srcOrd="0" destOrd="0" presId="urn:microsoft.com/office/officeart/2005/8/layout/hierarchy6"/>
    <dgm:cxn modelId="{BD43C19D-47E4-4F76-81D6-6B1C455BF039}" srcId="{BA8D8434-299C-4650-A8E7-68D4BBD1A894}" destId="{ACA0D204-4F95-457F-933F-9CAE37DE9A08}" srcOrd="0" destOrd="0" parTransId="{E8BC947F-9B27-41A7-857E-EF8031B796A8}" sibTransId="{1867CC62-3980-42D2-9CBE-6E11B6806CE5}"/>
    <dgm:cxn modelId="{9744D779-506A-4A69-BACD-ED9967C5AA30}" type="presOf" srcId="{15777413-2A08-4888-8695-4AE3DBA8C7CF}" destId="{5203930D-2511-4165-AA9D-9FA45E8BF5AD}" srcOrd="0" destOrd="0" presId="urn:microsoft.com/office/officeart/2005/8/layout/hierarchy6"/>
    <dgm:cxn modelId="{12AAC33E-2B81-4AD5-840D-522E5740C77A}" type="presOf" srcId="{2B975BB1-9891-4F79-B37D-6B3D5B9A9815}" destId="{7916CE5F-9505-46DB-8465-3750563AEEFA}" srcOrd="0" destOrd="0" presId="urn:microsoft.com/office/officeart/2005/8/layout/hierarchy6"/>
    <dgm:cxn modelId="{909B22C0-06CC-4172-9922-638879B91596}" type="presOf" srcId="{5C844956-E47B-41EB-BA11-E8C1B796D47C}" destId="{D5440C18-ACD4-40E0-BC28-041DC2A01827}" srcOrd="0" destOrd="0" presId="urn:microsoft.com/office/officeart/2005/8/layout/hierarchy6"/>
    <dgm:cxn modelId="{51BDEF1A-760C-45A1-8B37-1074D69A47C6}" type="presOf" srcId="{0A706677-1EDA-4A6D-AC32-581DA0D02EB8}" destId="{AC9D9ED4-0230-4D43-8649-6AC9EC573D89}" srcOrd="0" destOrd="0" presId="urn:microsoft.com/office/officeart/2005/8/layout/hierarchy6"/>
    <dgm:cxn modelId="{987C6C61-CF43-4EBC-AB90-34206FE4AE39}" type="presOf" srcId="{ACA0D204-4F95-457F-933F-9CAE37DE9A08}" destId="{F5B35FFC-5D57-45CE-88DA-3081C3C84446}" srcOrd="0" destOrd="0" presId="urn:microsoft.com/office/officeart/2005/8/layout/hierarchy6"/>
    <dgm:cxn modelId="{4DCD5E2C-CE3F-48DB-93DD-BCE36FE69067}" type="presOf" srcId="{68ED0D7D-FFFB-4ADB-BAF9-6FA9DBBFA371}" destId="{B3C48208-D123-472F-B304-0563361C0AA9}" srcOrd="0" destOrd="0" presId="urn:microsoft.com/office/officeart/2005/8/layout/hierarchy6"/>
    <dgm:cxn modelId="{A188475F-AB39-4180-86A1-96EB1FEA07E3}" type="presOf" srcId="{C07BC855-094B-4F40-AC20-CE4469C10043}" destId="{99D791B6-0F24-4760-B74B-504873EA2881}" srcOrd="0" destOrd="0" presId="urn:microsoft.com/office/officeart/2005/8/layout/hierarchy6"/>
    <dgm:cxn modelId="{75F7CD56-0315-498F-B801-8FAA618AD33D}" type="presOf" srcId="{A62B3AF9-4529-4CBF-BE99-6B8F3C6FF032}" destId="{653726B5-D6C5-4F41-B35D-26FECC445330}" srcOrd="0" destOrd="0" presId="urn:microsoft.com/office/officeart/2005/8/layout/hierarchy6"/>
    <dgm:cxn modelId="{65DF0FCB-25EC-4347-8175-0FACB94F9EFC}" type="presOf" srcId="{BA8D8434-299C-4650-A8E7-68D4BBD1A894}" destId="{DAB3DF5C-FBDE-4C1B-8A38-4D6DB6015840}" srcOrd="0" destOrd="0" presId="urn:microsoft.com/office/officeart/2005/8/layout/hierarchy6"/>
    <dgm:cxn modelId="{24F4D881-81B5-4DC3-8DAF-B88B0257FB01}" type="presOf" srcId="{4F7682F3-29DF-4793-8C8A-EAFEB1BD6C9E}" destId="{A34E38DE-52D0-4844-A793-DC460C327376}" srcOrd="0" destOrd="0" presId="urn:microsoft.com/office/officeart/2005/8/layout/hierarchy6"/>
    <dgm:cxn modelId="{1C03B71A-A05E-49FB-9507-C4DDC4F995D8}" type="presOf" srcId="{C2F75944-0868-4A3C-83DF-C7F0D8F417A6}" destId="{D80AB5B5-956A-406F-84F8-CE3599B34E49}" srcOrd="0" destOrd="0" presId="urn:microsoft.com/office/officeart/2005/8/layout/hierarchy6"/>
    <dgm:cxn modelId="{5F5AA749-F883-4FE2-BDEC-B43EB27F59A7}" type="presOf" srcId="{E46D498A-9322-4330-89F3-7523881FB4B5}" destId="{96B3AD4F-7018-4863-BB50-61CF7FFCCC25}" srcOrd="0" destOrd="0" presId="urn:microsoft.com/office/officeart/2005/8/layout/hierarchy6"/>
    <dgm:cxn modelId="{0871A1E2-6BDC-4D8E-BAF8-B176DEC4E8C3}" srcId="{6A49F395-0BB3-4729-82C2-312F489CD079}" destId="{842C9934-8433-43E0-80AE-BB5CF50CFA76}" srcOrd="0" destOrd="0" parTransId="{84789F10-B4DC-4E80-9BAC-C02A78739789}" sibTransId="{C9F14098-F557-48DE-A47F-E83D79A1C640}"/>
    <dgm:cxn modelId="{F6AD1B19-CF6D-4415-84DC-A00DEB96ABAE}" srcId="{BA8D8434-299C-4650-A8E7-68D4BBD1A894}" destId="{D8AD4005-C7EF-4B68-9AAB-9B08AA21F2DC}" srcOrd="2" destOrd="0" parTransId="{0A706677-1EDA-4A6D-AC32-581DA0D02EB8}" sibTransId="{AA14ACF1-164D-4DD0-94DD-3B6D169611E2}"/>
    <dgm:cxn modelId="{E40C03AC-5269-4C36-BF6E-9652E70F1A2B}" srcId="{25DB899F-9DA9-445D-9852-6F46D21D6C5B}" destId="{5C844956-E47B-41EB-BA11-E8C1B796D47C}" srcOrd="0" destOrd="0" parTransId="{C2F75944-0868-4A3C-83DF-C7F0D8F417A6}" sibTransId="{2787A331-5F96-4C2A-B1DE-47F77447A686}"/>
    <dgm:cxn modelId="{FEE4DE41-93FE-4CDD-9C7D-8D3C246AA789}" type="presOf" srcId="{365DD58A-FF98-42ED-A493-45CE8FA51491}" destId="{D8BEA884-7670-4045-A278-1F27B5B4FEA3}" srcOrd="0" destOrd="0" presId="urn:microsoft.com/office/officeart/2005/8/layout/hierarchy6"/>
    <dgm:cxn modelId="{6C020647-3272-4F92-A06C-8FD9D4CD135E}" type="presOf" srcId="{6C6D4545-A4ED-4B05-8465-D6B844745672}" destId="{5DB86EFF-93D3-475A-AB77-66A7EB9B3E8D}" srcOrd="0" destOrd="0" presId="urn:microsoft.com/office/officeart/2005/8/layout/hierarchy6"/>
    <dgm:cxn modelId="{28C443ED-5F2B-4360-8650-3BDC41E42040}" srcId="{8DEF3D7A-2A34-4244-9F02-57D678D1C12D}" destId="{4399A44D-E26C-4536-ABDE-1C43FF05F1C4}" srcOrd="2" destOrd="0" parTransId="{54515762-2C6F-493C-B7AB-42231F2BA229}" sibTransId="{424A457D-39AB-478C-8E74-C7A867F514BB}"/>
    <dgm:cxn modelId="{4DFE4C2A-0E63-4A0B-80EE-104921EED3F8}" srcId="{AE58CDC7-2156-4796-9C12-4487887F62D8}" destId="{37234D44-B317-43EC-92F3-4663181AF3C0}" srcOrd="0" destOrd="0" parTransId="{214C1464-97B4-43BE-92E4-729A1D40FFC9}" sibTransId="{FDD22164-AABC-486E-AC7E-0CE65D0701B9}"/>
    <dgm:cxn modelId="{C8AB7D5C-2C8C-4BEF-8491-F5FF67FCDD07}" srcId="{C07BC855-094B-4F40-AC20-CE4469C10043}" destId="{73DFA72B-5285-4FE4-A6AE-DFF1B302E67E}" srcOrd="1" destOrd="0" parTransId="{F1E0219A-A8DB-4EE2-B9AB-C57DF6BF4D7F}" sibTransId="{C9C24506-E473-402F-B6C2-DE58EF147233}"/>
    <dgm:cxn modelId="{569CC09D-48A6-4660-81FD-E5040155CA1A}" type="presOf" srcId="{DE06F206-DFEC-420D-B377-E6135C5F1A9B}" destId="{E61DFC7D-A492-4FCB-AF0F-040BE143FA9E}" srcOrd="0" destOrd="0" presId="urn:microsoft.com/office/officeart/2005/8/layout/hierarchy6"/>
    <dgm:cxn modelId="{98EB1358-47DF-4EEB-B2C9-D7E73E891322}" srcId="{A62B3AF9-4529-4CBF-BE99-6B8F3C6FF032}" destId="{25DB899F-9DA9-445D-9852-6F46D21D6C5B}" srcOrd="2" destOrd="0" parTransId="{DE06F206-DFEC-420D-B377-E6135C5F1A9B}" sibTransId="{D4996374-1970-413F-828A-6144BA8391DD}"/>
    <dgm:cxn modelId="{B34BE05A-C3E7-485B-82CA-171175A3CA73}" type="presOf" srcId="{1F3325EC-D188-4ABB-99DA-F8359FBCD3AD}" destId="{3A35D130-B83A-438B-A9CD-6271BFAA2A85}" srcOrd="0" destOrd="0" presId="urn:microsoft.com/office/officeart/2005/8/layout/hierarchy6"/>
    <dgm:cxn modelId="{884A4687-444B-4BAE-A726-214C00F024DC}" type="presOf" srcId="{8BD9246C-AB48-4D20-BDA5-9E464534B891}" destId="{236C84BA-2C3D-4720-BDF9-D7E14399C7D9}" srcOrd="0" destOrd="0" presId="urn:microsoft.com/office/officeart/2005/8/layout/hierarchy6"/>
    <dgm:cxn modelId="{C98652FD-9384-474F-B317-1325487353FD}" srcId="{C05CCED4-26A9-4A4A-A231-64DCF76F53E9}" destId="{DC0C1733-39B4-4B4A-98EC-010E936694FC}" srcOrd="1" destOrd="0" parTransId="{6C6D4545-A4ED-4B05-8465-D6B844745672}" sibTransId="{30BD1734-0D37-4766-94AD-101369D595CF}"/>
    <dgm:cxn modelId="{289032C0-3695-453A-B779-4E89F7DEE732}" type="presOf" srcId="{25DB899F-9DA9-445D-9852-6F46D21D6C5B}" destId="{A07BB56F-BE35-4A5E-B36A-565AAEBEB6A4}" srcOrd="0" destOrd="0" presId="urn:microsoft.com/office/officeart/2005/8/layout/hierarchy6"/>
    <dgm:cxn modelId="{50E2B66C-8E91-4EE4-A89E-0F5847E11805}" type="presOf" srcId="{DA556250-DB18-4885-A377-573313BC45B0}" destId="{23B31EE8-8EBB-4C17-9E35-A5680ACCBB97}" srcOrd="0" destOrd="0" presId="urn:microsoft.com/office/officeart/2005/8/layout/hierarchy6"/>
    <dgm:cxn modelId="{A8DED2C2-81F1-4C95-8086-695D93D9506C}" type="presOf" srcId="{E910CFA8-EF24-4677-8B02-E63E9DCB64F2}" destId="{743D2909-6A6F-4025-B382-7FE6865C752E}" srcOrd="0" destOrd="0" presId="urn:microsoft.com/office/officeart/2005/8/layout/hierarchy6"/>
    <dgm:cxn modelId="{DD2929DC-FF67-4F3D-8CFD-08F702276F8A}" type="presOf" srcId="{58978187-F376-4FA5-8393-4D1D277C42BF}" destId="{85AC1339-B32E-4464-9176-CB1F11943224}" srcOrd="0" destOrd="0" presId="urn:microsoft.com/office/officeart/2005/8/layout/hierarchy6"/>
    <dgm:cxn modelId="{552A1D5C-E17C-4EAA-A7C2-5D90730096F1}" type="presOf" srcId="{F024D48A-1559-4242-95FD-BDC4F96DEB62}" destId="{C2F792C3-0DBD-41D8-8CF2-D896BC7F766A}" srcOrd="0" destOrd="0" presId="urn:microsoft.com/office/officeart/2005/8/layout/hierarchy6"/>
    <dgm:cxn modelId="{354DF4DF-E5FE-4572-A8FA-1739E894DFDB}" srcId="{6A49F395-0BB3-4729-82C2-312F489CD079}" destId="{ACD5E0BF-4E39-434D-9BF0-C77C276663DB}" srcOrd="1" destOrd="0" parTransId="{DA556250-DB18-4885-A377-573313BC45B0}" sibTransId="{476109DB-33ED-43F1-AE86-EDD46A7DDA56}"/>
    <dgm:cxn modelId="{86AEB94A-6596-467E-8D55-91B39837AA71}" type="presOf" srcId="{17EC8B91-9372-476E-A93F-FB5B6DAD95DF}" destId="{EF60EDF0-371A-4197-809D-E1B021633F06}" srcOrd="0" destOrd="0" presId="urn:microsoft.com/office/officeart/2005/8/layout/hierarchy6"/>
    <dgm:cxn modelId="{5E217170-C427-462F-A8EA-E34ECCDEAEF0}" srcId="{8DEF3D7A-2A34-4244-9F02-57D678D1C12D}" destId="{EC48E269-D00C-4287-8241-8DB422CB1A75}" srcOrd="1" destOrd="0" parTransId="{FD39CA8D-238C-43D9-8DDE-D2F65938BA91}" sibTransId="{0033397C-C7E5-4971-9631-F5829D82B18F}"/>
    <dgm:cxn modelId="{3F73E1A1-C6D8-44E2-900E-C65B84DE8766}" type="presOf" srcId="{F1E0219A-A8DB-4EE2-B9AB-C57DF6BF4D7F}" destId="{0CC5E251-823D-4797-BA64-2E2749B3333C}" srcOrd="0" destOrd="0" presId="urn:microsoft.com/office/officeart/2005/8/layout/hierarchy6"/>
    <dgm:cxn modelId="{FBE6C3E9-EB71-4ACB-8BCF-C596B53EDCC4}" type="presOf" srcId="{508E30FD-8AAA-4595-9331-04EA13C40048}" destId="{AFAF86AC-6B87-4B3C-B354-76B5C5398E82}" srcOrd="0" destOrd="0" presId="urn:microsoft.com/office/officeart/2005/8/layout/hierarchy6"/>
    <dgm:cxn modelId="{23F51855-121C-4206-BCE9-92F6B64F256C}" type="presOf" srcId="{DC0C1733-39B4-4B4A-98EC-010E936694FC}" destId="{958FF8A4-BF7C-4076-BDD7-E778368D91F2}" srcOrd="0" destOrd="0" presId="urn:microsoft.com/office/officeart/2005/8/layout/hierarchy6"/>
    <dgm:cxn modelId="{64EEBCA8-1A55-4E4B-B6D0-46FC7C241B51}" type="presOf" srcId="{72022474-2040-4544-81E2-4CA62D7D8742}" destId="{0B64F222-123D-45DA-8392-B6C10917ACD0}" srcOrd="0" destOrd="0" presId="urn:microsoft.com/office/officeart/2005/8/layout/hierarchy6"/>
    <dgm:cxn modelId="{C00F00E2-BFEF-42EC-9D7F-391813932C09}" type="presOf" srcId="{E59713D0-F6D3-4E6A-8ECA-A8425C654CAC}" destId="{DAD492C7-9462-4E94-A6AC-F9F0556F01B0}" srcOrd="0" destOrd="0" presId="urn:microsoft.com/office/officeart/2005/8/layout/hierarchy6"/>
    <dgm:cxn modelId="{4D43CBF7-1A4A-46DB-A7B1-DC4D9D06E884}" type="presOf" srcId="{C1CCBF6B-B07A-4E71-8B10-09E90E76D533}" destId="{713B3BB6-A8FF-43CA-9556-D22FB7DCCE87}" srcOrd="0" destOrd="0" presId="urn:microsoft.com/office/officeart/2005/8/layout/hierarchy6"/>
    <dgm:cxn modelId="{4CE9D15F-B4E1-47F8-B3FA-2148A9C1463A}" type="presOf" srcId="{C2A67372-E8BE-4EE1-BC5B-9D01E1550780}" destId="{B5E496AD-91F6-41E4-95DC-B36EF3177072}" srcOrd="0" destOrd="0" presId="urn:microsoft.com/office/officeart/2005/8/layout/hierarchy6"/>
    <dgm:cxn modelId="{18E559D7-6168-4CA9-A596-12940A64958D}" type="presOf" srcId="{AB3FE5C2-EDC2-4A53-8896-20811A70563F}" destId="{E7FCF043-D5E4-433D-A20B-AC1E18718257}" srcOrd="0" destOrd="0" presId="urn:microsoft.com/office/officeart/2005/8/layout/hierarchy6"/>
    <dgm:cxn modelId="{5E101666-B92A-45C4-BC48-37A8819C85BC}" srcId="{C07BC855-094B-4F40-AC20-CE4469C10043}" destId="{1F3325EC-D188-4ABB-99DA-F8359FBCD3AD}" srcOrd="0" destOrd="0" parTransId="{E59713D0-F6D3-4E6A-8ECA-A8425C654CAC}" sibTransId="{24347314-75FF-4979-9C99-C6C4F5691AC7}"/>
    <dgm:cxn modelId="{D160DCB1-EEC8-4702-A1C6-80D6A1176E72}" type="presOf" srcId="{EC48E269-D00C-4287-8241-8DB422CB1A75}" destId="{4C07E5A3-6555-4211-84AC-905B90D8EA0E}" srcOrd="0" destOrd="0" presId="urn:microsoft.com/office/officeart/2005/8/layout/hierarchy6"/>
    <dgm:cxn modelId="{E17A0D62-D8C8-4C89-B8CB-5E27B7EA1527}" srcId="{C07BC855-094B-4F40-AC20-CE4469C10043}" destId="{E2B45AD3-BECD-42CA-8018-8CB68375EF8E}" srcOrd="2" destOrd="0" parTransId="{485F9FA0-9EE3-4400-B680-C8427F2991AA}" sibTransId="{963CEA5E-188E-4856-BCE9-D880D6655EDE}"/>
    <dgm:cxn modelId="{566C223D-97C9-4078-AA59-5A39DC1DC6B5}" type="presOf" srcId="{6A49F395-0BB3-4729-82C2-312F489CD079}" destId="{A7283D0F-05DD-4515-B611-C4D7E7E20AEB}" srcOrd="0" destOrd="0" presId="urn:microsoft.com/office/officeart/2005/8/layout/hierarchy6"/>
    <dgm:cxn modelId="{DA29F264-D0A8-430E-B9B5-12BC8E81B607}" type="presParOf" srcId="{B3C48208-D123-472F-B304-0563361C0AA9}" destId="{F2E344C8-F28A-4FBA-86B4-A52AE31128B2}" srcOrd="0" destOrd="0" presId="urn:microsoft.com/office/officeart/2005/8/layout/hierarchy6"/>
    <dgm:cxn modelId="{2C593CE2-BCFD-4BC5-836B-94A2BEB768AD}" type="presParOf" srcId="{F2E344C8-F28A-4FBA-86B4-A52AE31128B2}" destId="{D20D845F-3355-4665-8C35-F24EA681DEAE}" srcOrd="0" destOrd="0" presId="urn:microsoft.com/office/officeart/2005/8/layout/hierarchy6"/>
    <dgm:cxn modelId="{F08E7DB9-80A1-4656-A23E-4B87AD765E57}" type="presParOf" srcId="{D20D845F-3355-4665-8C35-F24EA681DEAE}" destId="{1ADE46CE-C70C-4C66-9CB0-0AB0489714C2}" srcOrd="0" destOrd="0" presId="urn:microsoft.com/office/officeart/2005/8/layout/hierarchy6"/>
    <dgm:cxn modelId="{49F62BA2-04F7-48C1-B4C1-F39939ED66B6}" type="presParOf" srcId="{1ADE46CE-C70C-4C66-9CB0-0AB0489714C2}" destId="{DAB3DF5C-FBDE-4C1B-8A38-4D6DB6015840}" srcOrd="0" destOrd="0" presId="urn:microsoft.com/office/officeart/2005/8/layout/hierarchy6"/>
    <dgm:cxn modelId="{C5F1F13D-5F8B-4F4F-ACDC-91F6D0CB4511}" type="presParOf" srcId="{1ADE46CE-C70C-4C66-9CB0-0AB0489714C2}" destId="{3AC5A599-95CC-4411-AB66-0086BE10C411}" srcOrd="1" destOrd="0" presId="urn:microsoft.com/office/officeart/2005/8/layout/hierarchy6"/>
    <dgm:cxn modelId="{B0B29672-1220-4F9A-A973-AF4738A163EB}" type="presParOf" srcId="{3AC5A599-95CC-4411-AB66-0086BE10C411}" destId="{14853543-D2BE-49FF-933E-784C30651E5C}" srcOrd="0" destOrd="0" presId="urn:microsoft.com/office/officeart/2005/8/layout/hierarchy6"/>
    <dgm:cxn modelId="{D3737328-2AD7-413B-AF4E-20EAC6BCB51B}" type="presParOf" srcId="{3AC5A599-95CC-4411-AB66-0086BE10C411}" destId="{F601A025-A4F4-4C9C-84ED-5526F617361F}" srcOrd="1" destOrd="0" presId="urn:microsoft.com/office/officeart/2005/8/layout/hierarchy6"/>
    <dgm:cxn modelId="{E5540533-E697-4A3A-8BF6-73A836879553}" type="presParOf" srcId="{F601A025-A4F4-4C9C-84ED-5526F617361F}" destId="{F5B35FFC-5D57-45CE-88DA-3081C3C84446}" srcOrd="0" destOrd="0" presId="urn:microsoft.com/office/officeart/2005/8/layout/hierarchy6"/>
    <dgm:cxn modelId="{C2DDE935-5E0D-4DC6-82DC-98E807DA28DA}" type="presParOf" srcId="{F601A025-A4F4-4C9C-84ED-5526F617361F}" destId="{423B55C2-14A6-467D-974E-9EC00DC460C2}" srcOrd="1" destOrd="0" presId="urn:microsoft.com/office/officeart/2005/8/layout/hierarchy6"/>
    <dgm:cxn modelId="{35DE741D-FFB8-474D-834A-2FBE4E655DAB}" type="presParOf" srcId="{3AC5A599-95CC-4411-AB66-0086BE10C411}" destId="{713B3BB6-A8FF-43CA-9556-D22FB7DCCE87}" srcOrd="2" destOrd="0" presId="urn:microsoft.com/office/officeart/2005/8/layout/hierarchy6"/>
    <dgm:cxn modelId="{1CADB318-430C-4E56-972D-2668486823CD}" type="presParOf" srcId="{3AC5A599-95CC-4411-AB66-0086BE10C411}" destId="{1A95B300-1E23-44FF-BD68-F6498522DEE0}" srcOrd="3" destOrd="0" presId="urn:microsoft.com/office/officeart/2005/8/layout/hierarchy6"/>
    <dgm:cxn modelId="{AEFFC6D7-8B66-4AFB-AB8E-68465A0F9AA9}" type="presParOf" srcId="{1A95B300-1E23-44FF-BD68-F6498522DEE0}" destId="{D9AEE10A-58A0-4755-A94B-50E0A65E5F85}" srcOrd="0" destOrd="0" presId="urn:microsoft.com/office/officeart/2005/8/layout/hierarchy6"/>
    <dgm:cxn modelId="{973A1744-F49B-4274-8F39-16AFE3742C47}" type="presParOf" srcId="{1A95B300-1E23-44FF-BD68-F6498522DEE0}" destId="{8EAA51F2-4556-423D-947B-7AAEB10429A7}" srcOrd="1" destOrd="0" presId="urn:microsoft.com/office/officeart/2005/8/layout/hierarchy6"/>
    <dgm:cxn modelId="{3B780614-49DE-41CE-9284-D8087356B500}" type="presParOf" srcId="{8EAA51F2-4556-423D-947B-7AAEB10429A7}" destId="{5203930D-2511-4165-AA9D-9FA45E8BF5AD}" srcOrd="0" destOrd="0" presId="urn:microsoft.com/office/officeart/2005/8/layout/hierarchy6"/>
    <dgm:cxn modelId="{0ECE612E-4648-4E7F-A706-0304CA5C58AB}" type="presParOf" srcId="{8EAA51F2-4556-423D-947B-7AAEB10429A7}" destId="{F80F5FB4-CF25-45FF-BE96-03A0C91E7C0B}" srcOrd="1" destOrd="0" presId="urn:microsoft.com/office/officeart/2005/8/layout/hierarchy6"/>
    <dgm:cxn modelId="{934C68DF-4664-46B2-80E6-B24D39388F70}" type="presParOf" srcId="{F80F5FB4-CF25-45FF-BE96-03A0C91E7C0B}" destId="{6D555274-DCCF-42F5-8D60-8DBF2D422102}" srcOrd="0" destOrd="0" presId="urn:microsoft.com/office/officeart/2005/8/layout/hierarchy6"/>
    <dgm:cxn modelId="{3C9C1E53-AA7E-40F9-9B2E-26A985BA8ACF}" type="presParOf" srcId="{F80F5FB4-CF25-45FF-BE96-03A0C91E7C0B}" destId="{6E4AAC50-FF30-43C3-AE52-3462E7322064}" srcOrd="1" destOrd="0" presId="urn:microsoft.com/office/officeart/2005/8/layout/hierarchy6"/>
    <dgm:cxn modelId="{A9F90D8C-4608-4B8E-94BB-576370A46512}" type="presParOf" srcId="{6E4AAC50-FF30-43C3-AE52-3462E7322064}" destId="{0B64F222-123D-45DA-8392-B6C10917ACD0}" srcOrd="0" destOrd="0" presId="urn:microsoft.com/office/officeart/2005/8/layout/hierarchy6"/>
    <dgm:cxn modelId="{B9C90166-ECF2-4719-A80F-B1011214DA20}" type="presParOf" srcId="{6E4AAC50-FF30-43C3-AE52-3462E7322064}" destId="{8384E979-EB04-4474-A362-126CF6FAF858}" srcOrd="1" destOrd="0" presId="urn:microsoft.com/office/officeart/2005/8/layout/hierarchy6"/>
    <dgm:cxn modelId="{3470A612-7D60-4632-A652-E607FA7CB1ED}" type="presParOf" srcId="{8384E979-EB04-4474-A362-126CF6FAF858}" destId="{236C84BA-2C3D-4720-BDF9-D7E14399C7D9}" srcOrd="0" destOrd="0" presId="urn:microsoft.com/office/officeart/2005/8/layout/hierarchy6"/>
    <dgm:cxn modelId="{9EA6D392-73F4-4E39-9BCD-A02CD3AD9D50}" type="presParOf" srcId="{8384E979-EB04-4474-A362-126CF6FAF858}" destId="{F923FEFF-28D0-470E-A763-83F8F6E5A282}" srcOrd="1" destOrd="0" presId="urn:microsoft.com/office/officeart/2005/8/layout/hierarchy6"/>
    <dgm:cxn modelId="{C4ED606A-E7D2-4AAF-BCF8-EA270D937C1F}" type="presParOf" srcId="{8EAA51F2-4556-423D-947B-7AAEB10429A7}" destId="{CFD89C11-95BB-464D-8D90-3C00F0362C2E}" srcOrd="2" destOrd="0" presId="urn:microsoft.com/office/officeart/2005/8/layout/hierarchy6"/>
    <dgm:cxn modelId="{D87C11BE-1C91-46B4-B5CA-04B4B81A39D9}" type="presParOf" srcId="{8EAA51F2-4556-423D-947B-7AAEB10429A7}" destId="{6199A6C5-B285-477B-8F20-28E8B7E437DE}" srcOrd="3" destOrd="0" presId="urn:microsoft.com/office/officeart/2005/8/layout/hierarchy6"/>
    <dgm:cxn modelId="{64F34648-218A-451B-B3A7-7812BA802B86}" type="presParOf" srcId="{6199A6C5-B285-477B-8F20-28E8B7E437DE}" destId="{4C07E5A3-6555-4211-84AC-905B90D8EA0E}" srcOrd="0" destOrd="0" presId="urn:microsoft.com/office/officeart/2005/8/layout/hierarchy6"/>
    <dgm:cxn modelId="{BA9BCACC-6773-409B-9E64-E148BFE60C3D}" type="presParOf" srcId="{6199A6C5-B285-477B-8F20-28E8B7E437DE}" destId="{C7D9CBEF-185F-450B-960B-09B741BBF5E3}" srcOrd="1" destOrd="0" presId="urn:microsoft.com/office/officeart/2005/8/layout/hierarchy6"/>
    <dgm:cxn modelId="{DE82FEF0-18BA-4F3D-A038-4B5C00AB6D47}" type="presParOf" srcId="{8EAA51F2-4556-423D-947B-7AAEB10429A7}" destId="{C5BFE063-F322-4CDB-B5DC-C5614FC55F12}" srcOrd="4" destOrd="0" presId="urn:microsoft.com/office/officeart/2005/8/layout/hierarchy6"/>
    <dgm:cxn modelId="{6E341A16-59BC-4468-8437-8F3BEB422326}" type="presParOf" srcId="{8EAA51F2-4556-423D-947B-7AAEB10429A7}" destId="{91A57592-2413-4939-8677-835A07FD1742}" srcOrd="5" destOrd="0" presId="urn:microsoft.com/office/officeart/2005/8/layout/hierarchy6"/>
    <dgm:cxn modelId="{B0B604DB-055C-4558-AD2A-19BE3F410B57}" type="presParOf" srcId="{91A57592-2413-4939-8677-835A07FD1742}" destId="{3579EE08-8824-447B-A2C3-66429BB737DE}" srcOrd="0" destOrd="0" presId="urn:microsoft.com/office/officeart/2005/8/layout/hierarchy6"/>
    <dgm:cxn modelId="{F54EC78A-FD9E-4C00-8FE1-BDCA7E09051F}" type="presParOf" srcId="{91A57592-2413-4939-8677-835A07FD1742}" destId="{01E446E2-CCA9-4FB9-91CA-1189F8F179EF}" srcOrd="1" destOrd="0" presId="urn:microsoft.com/office/officeart/2005/8/layout/hierarchy6"/>
    <dgm:cxn modelId="{6FC14069-9C78-4807-813F-F54B5878F98C}" type="presParOf" srcId="{01E446E2-CCA9-4FB9-91CA-1189F8F179EF}" destId="{805D44E5-277D-4278-BC99-5A206A1A152F}" srcOrd="0" destOrd="0" presId="urn:microsoft.com/office/officeart/2005/8/layout/hierarchy6"/>
    <dgm:cxn modelId="{36CE9E38-B273-4546-937F-4B8EEB552177}" type="presParOf" srcId="{01E446E2-CCA9-4FB9-91CA-1189F8F179EF}" destId="{2B4A80B2-AF02-459A-A662-40B6A889B125}" srcOrd="1" destOrd="0" presId="urn:microsoft.com/office/officeart/2005/8/layout/hierarchy6"/>
    <dgm:cxn modelId="{A5E4208F-6424-4D41-AFFB-73E0D3D75FF6}" type="presParOf" srcId="{2B4A80B2-AF02-459A-A662-40B6A889B125}" destId="{C2F792C3-0DBD-41D8-8CF2-D896BC7F766A}" srcOrd="0" destOrd="0" presId="urn:microsoft.com/office/officeart/2005/8/layout/hierarchy6"/>
    <dgm:cxn modelId="{7D80792C-8377-4B02-8886-03E9AD1F1B63}" type="presParOf" srcId="{2B4A80B2-AF02-459A-A662-40B6A889B125}" destId="{7B71FD63-C678-4E3A-BF05-FD0C870BE773}" srcOrd="1" destOrd="0" presId="urn:microsoft.com/office/officeart/2005/8/layout/hierarchy6"/>
    <dgm:cxn modelId="{8C23C6A5-4A96-4FB2-8A78-2CF38D3720DE}" type="presParOf" srcId="{3AC5A599-95CC-4411-AB66-0086BE10C411}" destId="{AC9D9ED4-0230-4D43-8649-6AC9EC573D89}" srcOrd="4" destOrd="0" presId="urn:microsoft.com/office/officeart/2005/8/layout/hierarchy6"/>
    <dgm:cxn modelId="{D06DD207-87A2-445A-99EA-DD3C0DF58F69}" type="presParOf" srcId="{3AC5A599-95CC-4411-AB66-0086BE10C411}" destId="{F96A5E6E-E569-42BD-8992-5FB084FBAEF8}" srcOrd="5" destOrd="0" presId="urn:microsoft.com/office/officeart/2005/8/layout/hierarchy6"/>
    <dgm:cxn modelId="{7697B620-D64E-4A14-8046-FE8C1EF1B645}" type="presParOf" srcId="{F96A5E6E-E569-42BD-8992-5FB084FBAEF8}" destId="{F434C9DF-774D-46E7-935F-48FC777FFB4D}" srcOrd="0" destOrd="0" presId="urn:microsoft.com/office/officeart/2005/8/layout/hierarchy6"/>
    <dgm:cxn modelId="{9688F6B6-9221-4FFC-9030-7ABC775E7FD1}" type="presParOf" srcId="{F96A5E6E-E569-42BD-8992-5FB084FBAEF8}" destId="{7D9CD363-7463-424C-9EA2-093AA1CD0E61}" srcOrd="1" destOrd="0" presId="urn:microsoft.com/office/officeart/2005/8/layout/hierarchy6"/>
    <dgm:cxn modelId="{437A3471-E15F-4E34-B8EF-4A1683C4EBD7}" type="presParOf" srcId="{3AC5A599-95CC-4411-AB66-0086BE10C411}" destId="{7916CE5F-9505-46DB-8465-3750563AEEFA}" srcOrd="6" destOrd="0" presId="urn:microsoft.com/office/officeart/2005/8/layout/hierarchy6"/>
    <dgm:cxn modelId="{414C2138-0016-4A94-ADF1-0A341D1E5301}" type="presParOf" srcId="{3AC5A599-95CC-4411-AB66-0086BE10C411}" destId="{BBB23456-C6D3-4679-9E40-9DCE16EB8425}" srcOrd="7" destOrd="0" presId="urn:microsoft.com/office/officeart/2005/8/layout/hierarchy6"/>
    <dgm:cxn modelId="{BF9EEA28-48D6-484D-B691-45250BA14D6C}" type="presParOf" srcId="{BBB23456-C6D3-4679-9E40-9DCE16EB8425}" destId="{C06C406A-57AE-42F5-A6D9-7DC3394F479A}" srcOrd="0" destOrd="0" presId="urn:microsoft.com/office/officeart/2005/8/layout/hierarchy6"/>
    <dgm:cxn modelId="{9D113919-652F-4717-B62F-68D9A93CAE9D}" type="presParOf" srcId="{BBB23456-C6D3-4679-9E40-9DCE16EB8425}" destId="{D9EE9E32-7479-4BC6-9AB8-65D7B43C0771}" srcOrd="1" destOrd="0" presId="urn:microsoft.com/office/officeart/2005/8/layout/hierarchy6"/>
    <dgm:cxn modelId="{0ECDB8D6-EB5D-47AC-BA58-89B65C942136}" type="presParOf" srcId="{D9EE9E32-7479-4BC6-9AB8-65D7B43C0771}" destId="{5CB99B3F-D7C3-484E-B830-CC39EAD34766}" srcOrd="0" destOrd="0" presId="urn:microsoft.com/office/officeart/2005/8/layout/hierarchy6"/>
    <dgm:cxn modelId="{1DF4E840-FA57-473B-A881-E50000F95824}" type="presParOf" srcId="{D9EE9E32-7479-4BC6-9AB8-65D7B43C0771}" destId="{8B13A414-FD48-47D9-A24B-5094740E75BE}" srcOrd="1" destOrd="0" presId="urn:microsoft.com/office/officeart/2005/8/layout/hierarchy6"/>
    <dgm:cxn modelId="{379BEA8A-CB89-4A39-8D15-72C568D81A69}" type="presParOf" srcId="{8B13A414-FD48-47D9-A24B-5094740E75BE}" destId="{DD1521A9-6983-40E7-947E-B99F23896135}" srcOrd="0" destOrd="0" presId="urn:microsoft.com/office/officeart/2005/8/layout/hierarchy6"/>
    <dgm:cxn modelId="{5F9D30B8-9D18-44F8-BD69-4DC9E5140AAA}" type="presParOf" srcId="{8B13A414-FD48-47D9-A24B-5094740E75BE}" destId="{FD886D79-D92C-4E44-A767-9932B3C7E2EE}" srcOrd="1" destOrd="0" presId="urn:microsoft.com/office/officeart/2005/8/layout/hierarchy6"/>
    <dgm:cxn modelId="{8E7F958A-B5CE-4D52-B396-284C94E132ED}" type="presParOf" srcId="{FD886D79-D92C-4E44-A767-9932B3C7E2EE}" destId="{A1142EE9-F151-45AB-90DE-B6959BB4AC29}" srcOrd="0" destOrd="0" presId="urn:microsoft.com/office/officeart/2005/8/layout/hierarchy6"/>
    <dgm:cxn modelId="{B4DD65EA-CDF3-4E3E-B344-EAE5ECA8C039}" type="presParOf" srcId="{FD886D79-D92C-4E44-A767-9932B3C7E2EE}" destId="{0AAA096F-9222-40D0-87F0-019665C93E9E}" srcOrd="1" destOrd="0" presId="urn:microsoft.com/office/officeart/2005/8/layout/hierarchy6"/>
    <dgm:cxn modelId="{8617E250-151E-4C0A-849E-1779D1A0BA9F}" type="presParOf" srcId="{0AAA096F-9222-40D0-87F0-019665C93E9E}" destId="{0187F520-6AD4-4D4F-867E-5CFC7A513ADB}" srcOrd="0" destOrd="0" presId="urn:microsoft.com/office/officeart/2005/8/layout/hierarchy6"/>
    <dgm:cxn modelId="{01432CB4-223B-44EE-A2C0-6EC0EF91A809}" type="presParOf" srcId="{0AAA096F-9222-40D0-87F0-019665C93E9E}" destId="{FEB04B64-4E03-4C2D-9042-29CCBFFD8D10}" srcOrd="1" destOrd="0" presId="urn:microsoft.com/office/officeart/2005/8/layout/hierarchy6"/>
    <dgm:cxn modelId="{F29532E1-F037-4A5C-95F1-D451C90CAA48}" type="presParOf" srcId="{FD886D79-D92C-4E44-A767-9932B3C7E2EE}" destId="{AFAF86AC-6B87-4B3C-B354-76B5C5398E82}" srcOrd="2" destOrd="0" presId="urn:microsoft.com/office/officeart/2005/8/layout/hierarchy6"/>
    <dgm:cxn modelId="{27038E8E-864F-4BE1-BAE0-C55ECBDBEB95}" type="presParOf" srcId="{FD886D79-D92C-4E44-A767-9932B3C7E2EE}" destId="{1D0B6798-C612-4B4F-9004-CEE06F81F73A}" srcOrd="3" destOrd="0" presId="urn:microsoft.com/office/officeart/2005/8/layout/hierarchy6"/>
    <dgm:cxn modelId="{8A365115-DE4B-43F0-A4FB-C07330206CA4}" type="presParOf" srcId="{1D0B6798-C612-4B4F-9004-CEE06F81F73A}" destId="{5E9F097C-38A8-48A7-A6BC-58D0BAA293EB}" srcOrd="0" destOrd="0" presId="urn:microsoft.com/office/officeart/2005/8/layout/hierarchy6"/>
    <dgm:cxn modelId="{9102E373-7C17-4690-9C64-BF1865F770B9}" type="presParOf" srcId="{1D0B6798-C612-4B4F-9004-CEE06F81F73A}" destId="{AAD6D112-D0B4-4DF9-AF54-2FC73AB67C0C}" srcOrd="1" destOrd="0" presId="urn:microsoft.com/office/officeart/2005/8/layout/hierarchy6"/>
    <dgm:cxn modelId="{99C297D4-602C-4B85-B90B-9C392D1D4126}" type="presParOf" srcId="{AAD6D112-D0B4-4DF9-AF54-2FC73AB67C0C}" destId="{D97D28FC-198D-4485-A0F0-0AA0E814A76B}" srcOrd="0" destOrd="0" presId="urn:microsoft.com/office/officeart/2005/8/layout/hierarchy6"/>
    <dgm:cxn modelId="{115A0373-0486-4E48-AC02-34A50D4F1671}" type="presParOf" srcId="{AAD6D112-D0B4-4DF9-AF54-2FC73AB67C0C}" destId="{7DC53CB6-3045-440E-B9D7-BA004EEB5715}" srcOrd="1" destOrd="0" presId="urn:microsoft.com/office/officeart/2005/8/layout/hierarchy6"/>
    <dgm:cxn modelId="{7CCD4B28-A0B9-4864-86FD-8DA63817CF07}" type="presParOf" srcId="{7DC53CB6-3045-440E-B9D7-BA004EEB5715}" destId="{A7283D0F-05DD-4515-B611-C4D7E7E20AEB}" srcOrd="0" destOrd="0" presId="urn:microsoft.com/office/officeart/2005/8/layout/hierarchy6"/>
    <dgm:cxn modelId="{64873AC8-E7C1-444E-99AE-A41D236CDDA5}" type="presParOf" srcId="{7DC53CB6-3045-440E-B9D7-BA004EEB5715}" destId="{7D992E80-7EE6-4354-ADB7-4A110DF20E03}" srcOrd="1" destOrd="0" presId="urn:microsoft.com/office/officeart/2005/8/layout/hierarchy6"/>
    <dgm:cxn modelId="{360DC029-326D-45CC-A687-6297B4224263}" type="presParOf" srcId="{7D992E80-7EE6-4354-ADB7-4A110DF20E03}" destId="{FB4C6A12-1DB7-4E27-90CF-F740124A5855}" srcOrd="0" destOrd="0" presId="urn:microsoft.com/office/officeart/2005/8/layout/hierarchy6"/>
    <dgm:cxn modelId="{8259A517-BDD1-4916-B6B2-DBC5E3F10437}" type="presParOf" srcId="{7D992E80-7EE6-4354-ADB7-4A110DF20E03}" destId="{6502CCE1-8F0F-4587-A6ED-375D1F2DA412}" srcOrd="1" destOrd="0" presId="urn:microsoft.com/office/officeart/2005/8/layout/hierarchy6"/>
    <dgm:cxn modelId="{88FE570D-1D0F-426E-B404-D580D49063BA}" type="presParOf" srcId="{6502CCE1-8F0F-4587-A6ED-375D1F2DA412}" destId="{06C2D033-A6E9-4448-AD77-047D05C4F0BC}" srcOrd="0" destOrd="0" presId="urn:microsoft.com/office/officeart/2005/8/layout/hierarchy6"/>
    <dgm:cxn modelId="{27FF2FF9-67AE-46CE-B6C3-F78CAF02FF3B}" type="presParOf" srcId="{6502CCE1-8F0F-4587-A6ED-375D1F2DA412}" destId="{40422A13-5186-456B-B683-62F0BFE5ADA2}" srcOrd="1" destOrd="0" presId="urn:microsoft.com/office/officeart/2005/8/layout/hierarchy6"/>
    <dgm:cxn modelId="{A718BE97-AF72-43BA-8E23-666B658907F4}" type="presParOf" srcId="{7D992E80-7EE6-4354-ADB7-4A110DF20E03}" destId="{23B31EE8-8EBB-4C17-9E35-A5680ACCBB97}" srcOrd="2" destOrd="0" presId="urn:microsoft.com/office/officeart/2005/8/layout/hierarchy6"/>
    <dgm:cxn modelId="{D07EA653-602C-4389-8B62-9017A790276F}" type="presParOf" srcId="{7D992E80-7EE6-4354-ADB7-4A110DF20E03}" destId="{9A834CC0-99B0-451B-B860-14A1C95CA8C5}" srcOrd="3" destOrd="0" presId="urn:microsoft.com/office/officeart/2005/8/layout/hierarchy6"/>
    <dgm:cxn modelId="{F02096A5-B3B1-4452-9510-6EA292DBEF07}" type="presParOf" srcId="{9A834CC0-99B0-451B-B860-14A1C95CA8C5}" destId="{E61956F5-1736-421A-9E96-D570C474716E}" srcOrd="0" destOrd="0" presId="urn:microsoft.com/office/officeart/2005/8/layout/hierarchy6"/>
    <dgm:cxn modelId="{3BE2E53F-F149-43E9-921A-52649DE3A1DC}" type="presParOf" srcId="{9A834CC0-99B0-451B-B860-14A1C95CA8C5}" destId="{3B220E01-B4C3-442C-B1A0-E562FDC6726E}" srcOrd="1" destOrd="0" presId="urn:microsoft.com/office/officeart/2005/8/layout/hierarchy6"/>
    <dgm:cxn modelId="{78F1CCDB-E871-4361-A659-D0A5DBC514E4}" type="presParOf" srcId="{7D992E80-7EE6-4354-ADB7-4A110DF20E03}" destId="{D8BEA884-7670-4045-A278-1F27B5B4FEA3}" srcOrd="4" destOrd="0" presId="urn:microsoft.com/office/officeart/2005/8/layout/hierarchy6"/>
    <dgm:cxn modelId="{80AE67B7-B8EE-4293-BB39-16C826E73592}" type="presParOf" srcId="{7D992E80-7EE6-4354-ADB7-4A110DF20E03}" destId="{434F8365-32E1-46C7-906D-CF81302D0785}" srcOrd="5" destOrd="0" presId="urn:microsoft.com/office/officeart/2005/8/layout/hierarchy6"/>
    <dgm:cxn modelId="{955F1684-2F50-4F98-B67E-6F5D188BEAD3}" type="presParOf" srcId="{434F8365-32E1-46C7-906D-CF81302D0785}" destId="{653726B5-D6C5-4F41-B35D-26FECC445330}" srcOrd="0" destOrd="0" presId="urn:microsoft.com/office/officeart/2005/8/layout/hierarchy6"/>
    <dgm:cxn modelId="{EAEE7B53-82E1-4FB5-A4E9-400066CF7D9B}" type="presParOf" srcId="{434F8365-32E1-46C7-906D-CF81302D0785}" destId="{FBD3B93C-2EB8-490D-A98B-D41D476A7B36}" srcOrd="1" destOrd="0" presId="urn:microsoft.com/office/officeart/2005/8/layout/hierarchy6"/>
    <dgm:cxn modelId="{18097E4C-C5DD-4834-9601-CBFA4F4E3E62}" type="presParOf" srcId="{FBD3B93C-2EB8-490D-A98B-D41D476A7B36}" destId="{68804B04-4ABF-4814-A74D-EADCCAC433D5}" srcOrd="0" destOrd="0" presId="urn:microsoft.com/office/officeart/2005/8/layout/hierarchy6"/>
    <dgm:cxn modelId="{28A0DAC4-9320-4B3C-8AF5-DFC4BE28339E}" type="presParOf" srcId="{FBD3B93C-2EB8-490D-A98B-D41D476A7B36}" destId="{65DCCA6A-BFC1-430A-8064-B24166A94EB1}" srcOrd="1" destOrd="0" presId="urn:microsoft.com/office/officeart/2005/8/layout/hierarchy6"/>
    <dgm:cxn modelId="{B298D525-ACCC-4B20-91EE-BFAB667CFEE1}" type="presParOf" srcId="{65DCCA6A-BFC1-430A-8064-B24166A94EB1}" destId="{7D0F7F60-245C-4293-880C-535C58EF294F}" srcOrd="0" destOrd="0" presId="urn:microsoft.com/office/officeart/2005/8/layout/hierarchy6"/>
    <dgm:cxn modelId="{C6225625-279F-41F2-A04F-F956C3F6EF7C}" type="presParOf" srcId="{65DCCA6A-BFC1-430A-8064-B24166A94EB1}" destId="{D377BABD-F4C9-40F3-BFA4-4A81339ED626}" srcOrd="1" destOrd="0" presId="urn:microsoft.com/office/officeart/2005/8/layout/hierarchy6"/>
    <dgm:cxn modelId="{79274C8F-D804-4E40-A10E-F7920846FE6A}" type="presParOf" srcId="{D377BABD-F4C9-40F3-BFA4-4A81339ED626}" destId="{4EC09474-7633-4F39-A793-EA1AF89F12F2}" srcOrd="0" destOrd="0" presId="urn:microsoft.com/office/officeart/2005/8/layout/hierarchy6"/>
    <dgm:cxn modelId="{7970C290-5722-4C61-A4CC-1EAE4775098C}" type="presParOf" srcId="{D377BABD-F4C9-40F3-BFA4-4A81339ED626}" destId="{1D358899-DE84-46B9-A586-90BB0F4A5F58}" srcOrd="1" destOrd="0" presId="urn:microsoft.com/office/officeart/2005/8/layout/hierarchy6"/>
    <dgm:cxn modelId="{AEA18CE8-861D-4FFE-AE30-884E225DA54B}" type="presParOf" srcId="{1D358899-DE84-46B9-A586-90BB0F4A5F58}" destId="{EF60EDF0-371A-4197-809D-E1B021633F06}" srcOrd="0" destOrd="0" presId="urn:microsoft.com/office/officeart/2005/8/layout/hierarchy6"/>
    <dgm:cxn modelId="{AF81266D-8181-475B-8C61-D81B31CDCECC}" type="presParOf" srcId="{1D358899-DE84-46B9-A586-90BB0F4A5F58}" destId="{29975F61-D537-4491-BD23-4AD7494FA474}" srcOrd="1" destOrd="0" presId="urn:microsoft.com/office/officeart/2005/8/layout/hierarchy6"/>
    <dgm:cxn modelId="{85447B25-9D48-434A-BC2D-CB3CDCB148F5}" type="presParOf" srcId="{FBD3B93C-2EB8-490D-A98B-D41D476A7B36}" destId="{96B3AD4F-7018-4863-BB50-61CF7FFCCC25}" srcOrd="2" destOrd="0" presId="urn:microsoft.com/office/officeart/2005/8/layout/hierarchy6"/>
    <dgm:cxn modelId="{55D94E30-ADB0-429B-A839-E85C32597478}" type="presParOf" srcId="{FBD3B93C-2EB8-490D-A98B-D41D476A7B36}" destId="{772219AE-44AE-4E33-97B2-74B92174D7E1}" srcOrd="3" destOrd="0" presId="urn:microsoft.com/office/officeart/2005/8/layout/hierarchy6"/>
    <dgm:cxn modelId="{86E34AB0-F908-431B-8EDC-7BFA6B864EA1}" type="presParOf" srcId="{772219AE-44AE-4E33-97B2-74B92174D7E1}" destId="{85AC1339-B32E-4464-9176-CB1F11943224}" srcOrd="0" destOrd="0" presId="urn:microsoft.com/office/officeart/2005/8/layout/hierarchy6"/>
    <dgm:cxn modelId="{25CB3E0D-35EF-4C72-BAA0-006EE7BBB283}" type="presParOf" srcId="{772219AE-44AE-4E33-97B2-74B92174D7E1}" destId="{D4F3198B-8986-4B9B-8016-5127A62C38D5}" srcOrd="1" destOrd="0" presId="urn:microsoft.com/office/officeart/2005/8/layout/hierarchy6"/>
    <dgm:cxn modelId="{F5CE8E9E-9D35-435F-A4D2-8FE896E26C8D}" type="presParOf" srcId="{FBD3B93C-2EB8-490D-A98B-D41D476A7B36}" destId="{E61DFC7D-A492-4FCB-AF0F-040BE143FA9E}" srcOrd="4" destOrd="0" presId="urn:microsoft.com/office/officeart/2005/8/layout/hierarchy6"/>
    <dgm:cxn modelId="{66945A42-BA67-45C7-AC80-E73EDD62A77B}" type="presParOf" srcId="{FBD3B93C-2EB8-490D-A98B-D41D476A7B36}" destId="{6E6A71EE-9266-4E4E-BD81-A3ABA376058B}" srcOrd="5" destOrd="0" presId="urn:microsoft.com/office/officeart/2005/8/layout/hierarchy6"/>
    <dgm:cxn modelId="{BA894FC2-8507-4A7C-900F-CBF740BB9A37}" type="presParOf" srcId="{6E6A71EE-9266-4E4E-BD81-A3ABA376058B}" destId="{A07BB56F-BE35-4A5E-B36A-565AAEBEB6A4}" srcOrd="0" destOrd="0" presId="urn:microsoft.com/office/officeart/2005/8/layout/hierarchy6"/>
    <dgm:cxn modelId="{E9476418-4D09-4040-AC26-F227D4DE345A}" type="presParOf" srcId="{6E6A71EE-9266-4E4E-BD81-A3ABA376058B}" destId="{DC01E220-9B9A-4C7F-95E9-8AEF39BE0E04}" srcOrd="1" destOrd="0" presId="urn:microsoft.com/office/officeart/2005/8/layout/hierarchy6"/>
    <dgm:cxn modelId="{7F7977DE-3153-4E9F-ABFC-755B9F31AC64}" type="presParOf" srcId="{DC01E220-9B9A-4C7F-95E9-8AEF39BE0E04}" destId="{D80AB5B5-956A-406F-84F8-CE3599B34E49}" srcOrd="0" destOrd="0" presId="urn:microsoft.com/office/officeart/2005/8/layout/hierarchy6"/>
    <dgm:cxn modelId="{AC18117F-7D95-4D16-B5CA-E8C02213AED2}" type="presParOf" srcId="{DC01E220-9B9A-4C7F-95E9-8AEF39BE0E04}" destId="{E22F1CDA-8D77-49DB-83EA-B6C9D4ACA4C0}" srcOrd="1" destOrd="0" presId="urn:microsoft.com/office/officeart/2005/8/layout/hierarchy6"/>
    <dgm:cxn modelId="{AFCB76B2-96F8-40B9-9223-B70DFA3C4227}" type="presParOf" srcId="{E22F1CDA-8D77-49DB-83EA-B6C9D4ACA4C0}" destId="{D5440C18-ACD4-40E0-BC28-041DC2A01827}" srcOrd="0" destOrd="0" presId="urn:microsoft.com/office/officeart/2005/8/layout/hierarchy6"/>
    <dgm:cxn modelId="{3735BF71-C7D0-4042-8E5D-DD8B6E3292D6}" type="presParOf" srcId="{E22F1CDA-8D77-49DB-83EA-B6C9D4ACA4C0}" destId="{5BBE06F6-2EDB-433A-BD2C-E6D00DBBEB54}" srcOrd="1" destOrd="0" presId="urn:microsoft.com/office/officeart/2005/8/layout/hierarchy6"/>
    <dgm:cxn modelId="{03398827-E889-4999-B75A-FB057A97250C}" type="presParOf" srcId="{AAD6D112-D0B4-4DF9-AF54-2FC73AB67C0C}" destId="{5DB86EFF-93D3-475A-AB77-66A7EB9B3E8D}" srcOrd="2" destOrd="0" presId="urn:microsoft.com/office/officeart/2005/8/layout/hierarchy6"/>
    <dgm:cxn modelId="{4FCAA6E1-B2F4-4AE8-904D-2EBD392512CC}" type="presParOf" srcId="{AAD6D112-D0B4-4DF9-AF54-2FC73AB67C0C}" destId="{68AA98AA-7B6C-46CA-989F-47882614D894}" srcOrd="3" destOrd="0" presId="urn:microsoft.com/office/officeart/2005/8/layout/hierarchy6"/>
    <dgm:cxn modelId="{05E03D36-DC96-460E-A273-F9E8DD91D5A0}" type="presParOf" srcId="{68AA98AA-7B6C-46CA-989F-47882614D894}" destId="{958FF8A4-BF7C-4076-BDD7-E778368D91F2}" srcOrd="0" destOrd="0" presId="urn:microsoft.com/office/officeart/2005/8/layout/hierarchy6"/>
    <dgm:cxn modelId="{2C8F4C40-96C1-4DF2-9167-35FD5C751BB5}" type="presParOf" srcId="{68AA98AA-7B6C-46CA-989F-47882614D894}" destId="{ACBC1F92-F954-486D-AECC-814B9CAC9301}" srcOrd="1" destOrd="0" presId="urn:microsoft.com/office/officeart/2005/8/layout/hierarchy6"/>
    <dgm:cxn modelId="{5F86710A-FB04-4752-BDD9-FFC9AEBC6F26}" type="presParOf" srcId="{FD886D79-D92C-4E44-A767-9932B3C7E2EE}" destId="{16E1753F-CB4A-451F-91A1-4C9517D9016F}" srcOrd="4" destOrd="0" presId="urn:microsoft.com/office/officeart/2005/8/layout/hierarchy6"/>
    <dgm:cxn modelId="{EB1ED746-F184-4288-8402-F4E540798E35}" type="presParOf" srcId="{FD886D79-D92C-4E44-A767-9932B3C7E2EE}" destId="{15E66075-434F-49B6-A032-E8BA6035F8A9}" srcOrd="5" destOrd="0" presId="urn:microsoft.com/office/officeart/2005/8/layout/hierarchy6"/>
    <dgm:cxn modelId="{A4DC707C-5CB7-428C-A436-2F08E7CB699B}" type="presParOf" srcId="{15E66075-434F-49B6-A032-E8BA6035F8A9}" destId="{743D2909-6A6F-4025-B382-7FE6865C752E}" srcOrd="0" destOrd="0" presId="urn:microsoft.com/office/officeart/2005/8/layout/hierarchy6"/>
    <dgm:cxn modelId="{3DFB6F37-D0C0-4CD1-BDDB-BD2E7AE38A18}" type="presParOf" srcId="{15E66075-434F-49B6-A032-E8BA6035F8A9}" destId="{6986589C-C0DB-4AEC-99CC-FC2C32A8A1A9}" srcOrd="1" destOrd="0" presId="urn:microsoft.com/office/officeart/2005/8/layout/hierarchy6"/>
    <dgm:cxn modelId="{338086D8-3249-4A81-8A15-4B3A7BD3FD60}" type="presParOf" srcId="{6986589C-C0DB-4AEC-99CC-FC2C32A8A1A9}" destId="{96A31578-F708-4369-A367-5BB13D9E0197}" srcOrd="0" destOrd="0" presId="urn:microsoft.com/office/officeart/2005/8/layout/hierarchy6"/>
    <dgm:cxn modelId="{AA9A7FE1-A149-4060-B022-D408E215F1BF}" type="presParOf" srcId="{6986589C-C0DB-4AEC-99CC-FC2C32A8A1A9}" destId="{F5698129-C41F-480C-9B4D-9F732F2B78C6}" srcOrd="1" destOrd="0" presId="urn:microsoft.com/office/officeart/2005/8/layout/hierarchy6"/>
    <dgm:cxn modelId="{98140BF2-51AC-4BD8-B30F-E1658112A0E3}" type="presParOf" srcId="{F5698129-C41F-480C-9B4D-9F732F2B78C6}" destId="{99D791B6-0F24-4760-B74B-504873EA2881}" srcOrd="0" destOrd="0" presId="urn:microsoft.com/office/officeart/2005/8/layout/hierarchy6"/>
    <dgm:cxn modelId="{0BEB3D6E-E68A-4121-8F2C-A480A359D965}" type="presParOf" srcId="{F5698129-C41F-480C-9B4D-9F732F2B78C6}" destId="{777623BE-6946-4979-B13F-195A231EF762}" srcOrd="1" destOrd="0" presId="urn:microsoft.com/office/officeart/2005/8/layout/hierarchy6"/>
    <dgm:cxn modelId="{4441F005-A621-4F80-94BF-B2F17E0FB760}" type="presParOf" srcId="{777623BE-6946-4979-B13F-195A231EF762}" destId="{DAD492C7-9462-4E94-A6AC-F9F0556F01B0}" srcOrd="0" destOrd="0" presId="urn:microsoft.com/office/officeart/2005/8/layout/hierarchy6"/>
    <dgm:cxn modelId="{603228D3-9576-4788-98CB-3E4055529E24}" type="presParOf" srcId="{777623BE-6946-4979-B13F-195A231EF762}" destId="{7FAC813B-814F-4AA8-AF2D-2C773CCFD36E}" srcOrd="1" destOrd="0" presId="urn:microsoft.com/office/officeart/2005/8/layout/hierarchy6"/>
    <dgm:cxn modelId="{30FC9338-0E2C-4E2F-ADD2-EC4C4116E15F}" type="presParOf" srcId="{7FAC813B-814F-4AA8-AF2D-2C773CCFD36E}" destId="{3A35D130-B83A-438B-A9CD-6271BFAA2A85}" srcOrd="0" destOrd="0" presId="urn:microsoft.com/office/officeart/2005/8/layout/hierarchy6"/>
    <dgm:cxn modelId="{CA992E38-519B-4177-AB08-151F82343742}" type="presParOf" srcId="{7FAC813B-814F-4AA8-AF2D-2C773CCFD36E}" destId="{D0280B20-934E-4A1B-87F7-18C9AEE3A5A3}" srcOrd="1" destOrd="0" presId="urn:microsoft.com/office/officeart/2005/8/layout/hierarchy6"/>
    <dgm:cxn modelId="{724E3C90-0C67-4587-9612-E0BB481E1FE7}" type="presParOf" srcId="{777623BE-6946-4979-B13F-195A231EF762}" destId="{0CC5E251-823D-4797-BA64-2E2749B3333C}" srcOrd="2" destOrd="0" presId="urn:microsoft.com/office/officeart/2005/8/layout/hierarchy6"/>
    <dgm:cxn modelId="{D5C77BCE-BC34-4D9E-B650-AB4F70FB331E}" type="presParOf" srcId="{777623BE-6946-4979-B13F-195A231EF762}" destId="{3593B17C-5496-43F9-8AFE-C5EA0C641648}" srcOrd="3" destOrd="0" presId="urn:microsoft.com/office/officeart/2005/8/layout/hierarchy6"/>
    <dgm:cxn modelId="{750DDFC8-1F71-4460-B699-DE39A8004D03}" type="presParOf" srcId="{3593B17C-5496-43F9-8AFE-C5EA0C641648}" destId="{CB5FEFB4-A918-47FB-AE02-CB3341FA02E5}" srcOrd="0" destOrd="0" presId="urn:microsoft.com/office/officeart/2005/8/layout/hierarchy6"/>
    <dgm:cxn modelId="{DAC904DF-FE86-4B23-9431-82F27429D16A}" type="presParOf" srcId="{3593B17C-5496-43F9-8AFE-C5EA0C641648}" destId="{0726AB5D-FE38-460B-9731-DA8596DFFCBB}" srcOrd="1" destOrd="0" presId="urn:microsoft.com/office/officeart/2005/8/layout/hierarchy6"/>
    <dgm:cxn modelId="{87D7E732-FF74-4E25-A189-AFC97231B5A0}" type="presParOf" srcId="{777623BE-6946-4979-B13F-195A231EF762}" destId="{9C836E58-4B76-46F8-A8FF-D3DC646A9676}" srcOrd="4" destOrd="0" presId="urn:microsoft.com/office/officeart/2005/8/layout/hierarchy6"/>
    <dgm:cxn modelId="{759FF9B1-FE3B-4D7A-A4E7-CA8BD6CEA8D6}" type="presParOf" srcId="{777623BE-6946-4979-B13F-195A231EF762}" destId="{B17C2CA2-F229-43E8-97BD-8217F9A29012}" srcOrd="5" destOrd="0" presId="urn:microsoft.com/office/officeart/2005/8/layout/hierarchy6"/>
    <dgm:cxn modelId="{8DDDE3B1-045D-4634-BACA-B1934861A206}" type="presParOf" srcId="{B17C2CA2-F229-43E8-97BD-8217F9A29012}" destId="{AA37A0D6-45BF-4EE2-86F8-934F8BDEFF5C}" srcOrd="0" destOrd="0" presId="urn:microsoft.com/office/officeart/2005/8/layout/hierarchy6"/>
    <dgm:cxn modelId="{EC390FFF-9E56-407E-A0B3-1B4997DBF436}" type="presParOf" srcId="{B17C2CA2-F229-43E8-97BD-8217F9A29012}" destId="{17186808-67EF-4D0C-BEFD-37D24A1166C0}" srcOrd="1" destOrd="0" presId="urn:microsoft.com/office/officeart/2005/8/layout/hierarchy6"/>
    <dgm:cxn modelId="{4DE5EA24-80B6-4603-9B0D-7C78B70E709E}" type="presParOf" srcId="{17186808-67EF-4D0C-BEFD-37D24A1166C0}" destId="{037008BC-80F5-4D9A-BA0A-45F43DF234E8}" srcOrd="0" destOrd="0" presId="urn:microsoft.com/office/officeart/2005/8/layout/hierarchy6"/>
    <dgm:cxn modelId="{C859C800-9B06-454A-916A-C7902D5577E2}" type="presParOf" srcId="{17186808-67EF-4D0C-BEFD-37D24A1166C0}" destId="{0ADE706D-3790-4C30-9442-5C0803F9BBB2}" srcOrd="1" destOrd="0" presId="urn:microsoft.com/office/officeart/2005/8/layout/hierarchy6"/>
    <dgm:cxn modelId="{E5188534-D6C7-4B41-95C7-7B47A4F736A2}" type="presParOf" srcId="{0ADE706D-3790-4C30-9442-5C0803F9BBB2}" destId="{F56D03F5-5DEE-4F62-AE9F-A35C3FD64443}" srcOrd="0" destOrd="0" presId="urn:microsoft.com/office/officeart/2005/8/layout/hierarchy6"/>
    <dgm:cxn modelId="{175FD827-8666-4033-8575-FA3C8F9E619D}" type="presParOf" srcId="{0ADE706D-3790-4C30-9442-5C0803F9BBB2}" destId="{CC9FF6A9-E281-43A0-A834-5185388DD82E}" srcOrd="1" destOrd="0" presId="urn:microsoft.com/office/officeart/2005/8/layout/hierarchy6"/>
    <dgm:cxn modelId="{9ACFD700-33CA-4BA2-B03B-98E8FB85113B}" type="presParOf" srcId="{6986589C-C0DB-4AEC-99CC-FC2C32A8A1A9}" destId="{A34E38DE-52D0-4844-A793-DC460C327376}" srcOrd="2" destOrd="0" presId="urn:microsoft.com/office/officeart/2005/8/layout/hierarchy6"/>
    <dgm:cxn modelId="{AE256F5D-11E5-433B-9E11-E4E39FBCCAE5}" type="presParOf" srcId="{6986589C-C0DB-4AEC-99CC-FC2C32A8A1A9}" destId="{74016896-7F39-4DD4-8DA3-456747EE5720}" srcOrd="3" destOrd="0" presId="urn:microsoft.com/office/officeart/2005/8/layout/hierarchy6"/>
    <dgm:cxn modelId="{C9BA401B-FA14-40C6-825D-76F0C3AC5865}" type="presParOf" srcId="{74016896-7F39-4DD4-8DA3-456747EE5720}" destId="{EC51B70F-BE7F-4699-B2D5-DE21975FE47D}" srcOrd="0" destOrd="0" presId="urn:microsoft.com/office/officeart/2005/8/layout/hierarchy6"/>
    <dgm:cxn modelId="{1DBF7BA8-F1E0-4196-AE9C-55C83C401229}" type="presParOf" srcId="{74016896-7F39-4DD4-8DA3-456747EE5720}" destId="{3342654E-5968-4A3B-8845-7B133DD6F5A1}" srcOrd="1" destOrd="0" presId="urn:microsoft.com/office/officeart/2005/8/layout/hierarchy6"/>
    <dgm:cxn modelId="{D7114061-2FBD-4E71-8550-A98A9150E0BD}" type="presParOf" srcId="{FD886D79-D92C-4E44-A767-9932B3C7E2EE}" destId="{E7FCF043-D5E4-433D-A20B-AC1E18718257}" srcOrd="6" destOrd="0" presId="urn:microsoft.com/office/officeart/2005/8/layout/hierarchy6"/>
    <dgm:cxn modelId="{5C5C0F95-A480-4E0A-9CF4-FA6040E3608F}" type="presParOf" srcId="{FD886D79-D92C-4E44-A767-9932B3C7E2EE}" destId="{5114FA5F-3FC7-4B48-9A29-88D65E099ECA}" srcOrd="7" destOrd="0" presId="urn:microsoft.com/office/officeart/2005/8/layout/hierarchy6"/>
    <dgm:cxn modelId="{C27CA682-9666-41E3-BE7C-FADEF04226EB}" type="presParOf" srcId="{5114FA5F-3FC7-4B48-9A29-88D65E099ECA}" destId="{B5E496AD-91F6-41E4-95DC-B36EF3177072}" srcOrd="0" destOrd="0" presId="urn:microsoft.com/office/officeart/2005/8/layout/hierarchy6"/>
    <dgm:cxn modelId="{70D666AA-285D-431D-BFE9-799C4E0432A6}" type="presParOf" srcId="{5114FA5F-3FC7-4B48-9A29-88D65E099ECA}" destId="{F6D42E4B-8039-49CC-8302-8B4DB1927F38}" srcOrd="1" destOrd="0" presId="urn:microsoft.com/office/officeart/2005/8/layout/hierarchy6"/>
    <dgm:cxn modelId="{8B622DFA-9193-4071-AC92-A2D747B139D6}" type="presParOf" srcId="{B3C48208-D123-472F-B304-0563361C0AA9}" destId="{41F8276D-F15A-407A-91BD-C5703826A5DE}"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3DF5C-FBDE-4C1B-8A38-4D6DB6015840}">
      <dsp:nvSpPr>
        <dsp:cNvPr id="0" name=""/>
        <dsp:cNvSpPr/>
      </dsp:nvSpPr>
      <dsp:spPr>
        <a:xfrm>
          <a:off x="2869569" y="0"/>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While</a:t>
          </a:r>
          <a:r>
            <a:rPr lang="zh-CN" altLang="en-US" sz="1000" kern="1200" dirty="0" smtClean="0"/>
            <a:t>语句 </a:t>
          </a:r>
          <a:endParaRPr lang="zh-CN" altLang="en-US" sz="1000" kern="1200" dirty="0"/>
        </a:p>
      </dsp:txBody>
      <dsp:txXfrm>
        <a:off x="2880585" y="11016"/>
        <a:ext cx="542147" cy="354087"/>
      </dsp:txXfrm>
    </dsp:sp>
    <dsp:sp modelId="{14853543-D2BE-49FF-933E-784C30651E5C}">
      <dsp:nvSpPr>
        <dsp:cNvPr id="0" name=""/>
        <dsp:cNvSpPr/>
      </dsp:nvSpPr>
      <dsp:spPr>
        <a:xfrm>
          <a:off x="951358" y="376119"/>
          <a:ext cx="2200301" cy="150447"/>
        </a:xfrm>
        <a:custGeom>
          <a:avLst/>
          <a:gdLst/>
          <a:ahLst/>
          <a:cxnLst/>
          <a:rect l="0" t="0" r="0" b="0"/>
          <a:pathLst>
            <a:path>
              <a:moveTo>
                <a:pt x="2200301" y="0"/>
              </a:moveTo>
              <a:lnTo>
                <a:pt x="2200301" y="75223"/>
              </a:lnTo>
              <a:lnTo>
                <a:pt x="0" y="75223"/>
              </a:lnTo>
              <a:lnTo>
                <a:pt x="0" y="150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B35FFC-5D57-45CE-88DA-3081C3C84446}">
      <dsp:nvSpPr>
        <dsp:cNvPr id="0" name=""/>
        <dsp:cNvSpPr/>
      </dsp:nvSpPr>
      <dsp:spPr>
        <a:xfrm>
          <a:off x="669268" y="52656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a:t>
          </a:r>
          <a:endParaRPr lang="zh-CN" altLang="en-US" sz="1000" kern="1200" dirty="0"/>
        </a:p>
      </dsp:txBody>
      <dsp:txXfrm>
        <a:off x="680284" y="537583"/>
        <a:ext cx="542147" cy="354087"/>
      </dsp:txXfrm>
    </dsp:sp>
    <dsp:sp modelId="{713B3BB6-A8FF-43CA-9556-D22FB7DCCE87}">
      <dsp:nvSpPr>
        <dsp:cNvPr id="0" name=""/>
        <dsp:cNvSpPr/>
      </dsp:nvSpPr>
      <dsp:spPr>
        <a:xfrm>
          <a:off x="1684792" y="376119"/>
          <a:ext cx="1466867" cy="150447"/>
        </a:xfrm>
        <a:custGeom>
          <a:avLst/>
          <a:gdLst/>
          <a:ahLst/>
          <a:cxnLst/>
          <a:rect l="0" t="0" r="0" b="0"/>
          <a:pathLst>
            <a:path>
              <a:moveTo>
                <a:pt x="1466867" y="0"/>
              </a:moveTo>
              <a:lnTo>
                <a:pt x="1466867" y="75223"/>
              </a:lnTo>
              <a:lnTo>
                <a:pt x="0" y="75223"/>
              </a:lnTo>
              <a:lnTo>
                <a:pt x="0" y="150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AEE10A-58A0-4755-A94B-50E0A65E5F85}">
      <dsp:nvSpPr>
        <dsp:cNvPr id="0" name=""/>
        <dsp:cNvSpPr/>
      </dsp:nvSpPr>
      <dsp:spPr>
        <a:xfrm>
          <a:off x="1402702" y="52656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endParaRPr lang="zh-CN" altLang="en-US" sz="1000" kern="1200" dirty="0"/>
        </a:p>
      </dsp:txBody>
      <dsp:txXfrm>
        <a:off x="1413718" y="537583"/>
        <a:ext cx="542147" cy="354087"/>
      </dsp:txXfrm>
    </dsp:sp>
    <dsp:sp modelId="{5203930D-2511-4165-AA9D-9FA45E8BF5AD}">
      <dsp:nvSpPr>
        <dsp:cNvPr id="0" name=""/>
        <dsp:cNvSpPr/>
      </dsp:nvSpPr>
      <dsp:spPr>
        <a:xfrm>
          <a:off x="951358" y="902687"/>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555274-DCCF-42F5-8D60-8DBF2D422102}">
      <dsp:nvSpPr>
        <dsp:cNvPr id="0" name=""/>
        <dsp:cNvSpPr/>
      </dsp:nvSpPr>
      <dsp:spPr>
        <a:xfrm>
          <a:off x="669268" y="105313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endParaRPr lang="zh-CN" altLang="en-US" sz="1000" kern="1200" dirty="0"/>
        </a:p>
      </dsp:txBody>
      <dsp:txXfrm>
        <a:off x="680284" y="1064151"/>
        <a:ext cx="542147" cy="354087"/>
      </dsp:txXfrm>
    </dsp:sp>
    <dsp:sp modelId="{0B64F222-123D-45DA-8392-B6C10917ACD0}">
      <dsp:nvSpPr>
        <dsp:cNvPr id="0" name=""/>
        <dsp:cNvSpPr/>
      </dsp:nvSpPr>
      <dsp:spPr>
        <a:xfrm>
          <a:off x="905638" y="1429255"/>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C84BA-2C3D-4720-BDF9-D7E14399C7D9}">
      <dsp:nvSpPr>
        <dsp:cNvPr id="0" name=""/>
        <dsp:cNvSpPr/>
      </dsp:nvSpPr>
      <dsp:spPr>
        <a:xfrm>
          <a:off x="669268"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(y)</a:t>
          </a:r>
          <a:endParaRPr lang="zh-CN" altLang="en-US" sz="1000" kern="1200" dirty="0"/>
        </a:p>
      </dsp:txBody>
      <dsp:txXfrm>
        <a:off x="680284" y="1590719"/>
        <a:ext cx="542147" cy="354087"/>
      </dsp:txXfrm>
    </dsp:sp>
    <dsp:sp modelId="{CFD89C11-95BB-464D-8D90-3C00F0362C2E}">
      <dsp:nvSpPr>
        <dsp:cNvPr id="0" name=""/>
        <dsp:cNvSpPr/>
      </dsp:nvSpPr>
      <dsp:spPr>
        <a:xfrm>
          <a:off x="1639072" y="902687"/>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07E5A3-6555-4211-84AC-905B90D8EA0E}">
      <dsp:nvSpPr>
        <dsp:cNvPr id="0" name=""/>
        <dsp:cNvSpPr/>
      </dsp:nvSpPr>
      <dsp:spPr>
        <a:xfrm>
          <a:off x="1402702" y="105313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&lt;</a:t>
          </a:r>
          <a:endParaRPr lang="zh-CN" altLang="en-US" sz="1000" kern="1200" dirty="0"/>
        </a:p>
      </dsp:txBody>
      <dsp:txXfrm>
        <a:off x="1413718" y="1064151"/>
        <a:ext cx="542147" cy="354087"/>
      </dsp:txXfrm>
    </dsp:sp>
    <dsp:sp modelId="{C5BFE063-F322-4CDB-B5DC-C5614FC55F12}">
      <dsp:nvSpPr>
        <dsp:cNvPr id="0" name=""/>
        <dsp:cNvSpPr/>
      </dsp:nvSpPr>
      <dsp:spPr>
        <a:xfrm>
          <a:off x="1684792" y="902687"/>
          <a:ext cx="733433" cy="150447"/>
        </a:xfrm>
        <a:custGeom>
          <a:avLst/>
          <a:gdLst/>
          <a:ahLst/>
          <a:cxnLst/>
          <a:rect l="0" t="0" r="0" b="0"/>
          <a:pathLst>
            <a:path>
              <a:moveTo>
                <a:pt x="0" y="0"/>
              </a:moveTo>
              <a:lnTo>
                <a:pt x="0" y="75223"/>
              </a:lnTo>
              <a:lnTo>
                <a:pt x="733433" y="75223"/>
              </a:lnTo>
              <a:lnTo>
                <a:pt x="733433"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79EE08-8824-447B-A2C3-66429BB737DE}">
      <dsp:nvSpPr>
        <dsp:cNvPr id="0" name=""/>
        <dsp:cNvSpPr/>
      </dsp:nvSpPr>
      <dsp:spPr>
        <a:xfrm>
          <a:off x="2136135" y="105313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endParaRPr lang="zh-CN" altLang="en-US" sz="1000" kern="1200" dirty="0"/>
        </a:p>
      </dsp:txBody>
      <dsp:txXfrm>
        <a:off x="2147151" y="1064151"/>
        <a:ext cx="542147" cy="354087"/>
      </dsp:txXfrm>
    </dsp:sp>
    <dsp:sp modelId="{805D44E5-277D-4278-BC99-5A206A1A152F}">
      <dsp:nvSpPr>
        <dsp:cNvPr id="0" name=""/>
        <dsp:cNvSpPr/>
      </dsp:nvSpPr>
      <dsp:spPr>
        <a:xfrm>
          <a:off x="2372505" y="1429255"/>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F792C3-0DBD-41D8-8CF2-D896BC7F766A}">
      <dsp:nvSpPr>
        <dsp:cNvPr id="0" name=""/>
        <dsp:cNvSpPr/>
      </dsp:nvSpPr>
      <dsp:spPr>
        <a:xfrm>
          <a:off x="2136135"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(z)</a:t>
          </a:r>
          <a:endParaRPr lang="zh-CN" altLang="en-US" sz="1000" kern="1200" dirty="0"/>
        </a:p>
      </dsp:txBody>
      <dsp:txXfrm>
        <a:off x="2147151" y="1590719"/>
        <a:ext cx="542147" cy="354087"/>
      </dsp:txXfrm>
    </dsp:sp>
    <dsp:sp modelId="{AC9D9ED4-0230-4D43-8649-6AC9EC573D89}">
      <dsp:nvSpPr>
        <dsp:cNvPr id="0" name=""/>
        <dsp:cNvSpPr/>
      </dsp:nvSpPr>
      <dsp:spPr>
        <a:xfrm>
          <a:off x="2418225" y="376119"/>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34C9DF-774D-46E7-935F-48FC777FFB4D}">
      <dsp:nvSpPr>
        <dsp:cNvPr id="0" name=""/>
        <dsp:cNvSpPr/>
      </dsp:nvSpPr>
      <dsp:spPr>
        <a:xfrm>
          <a:off x="2136135" y="52656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a:t>
          </a:r>
          <a:endParaRPr lang="zh-CN" altLang="en-US" sz="1000" kern="1200" dirty="0"/>
        </a:p>
      </dsp:txBody>
      <dsp:txXfrm>
        <a:off x="2147151" y="537583"/>
        <a:ext cx="542147" cy="354087"/>
      </dsp:txXfrm>
    </dsp:sp>
    <dsp:sp modelId="{7916CE5F-9505-46DB-8465-3750563AEEFA}">
      <dsp:nvSpPr>
        <dsp:cNvPr id="0" name=""/>
        <dsp:cNvSpPr/>
      </dsp:nvSpPr>
      <dsp:spPr>
        <a:xfrm>
          <a:off x="3151659" y="376119"/>
          <a:ext cx="2200301" cy="150447"/>
        </a:xfrm>
        <a:custGeom>
          <a:avLst/>
          <a:gdLst/>
          <a:ahLst/>
          <a:cxnLst/>
          <a:rect l="0" t="0" r="0" b="0"/>
          <a:pathLst>
            <a:path>
              <a:moveTo>
                <a:pt x="0" y="0"/>
              </a:moveTo>
              <a:lnTo>
                <a:pt x="0" y="75223"/>
              </a:lnTo>
              <a:lnTo>
                <a:pt x="2200301" y="75223"/>
              </a:lnTo>
              <a:lnTo>
                <a:pt x="2200301" y="150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6C406A-57AE-42F5-A6D9-7DC3394F479A}">
      <dsp:nvSpPr>
        <dsp:cNvPr id="0" name=""/>
        <dsp:cNvSpPr/>
      </dsp:nvSpPr>
      <dsp:spPr>
        <a:xfrm>
          <a:off x="5069871" y="52656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语句</a:t>
          </a:r>
          <a:endParaRPr lang="zh-CN" altLang="en-US" sz="1000" kern="1200" dirty="0"/>
        </a:p>
      </dsp:txBody>
      <dsp:txXfrm>
        <a:off x="5080887" y="537583"/>
        <a:ext cx="542147" cy="354087"/>
      </dsp:txXfrm>
    </dsp:sp>
    <dsp:sp modelId="{5CB99B3F-D7C3-484E-B830-CC39EAD34766}">
      <dsp:nvSpPr>
        <dsp:cNvPr id="0" name=""/>
        <dsp:cNvSpPr/>
      </dsp:nvSpPr>
      <dsp:spPr>
        <a:xfrm>
          <a:off x="5306241" y="902687"/>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1521A9-6983-40E7-947E-B99F23896135}">
      <dsp:nvSpPr>
        <dsp:cNvPr id="0" name=""/>
        <dsp:cNvSpPr/>
      </dsp:nvSpPr>
      <dsp:spPr>
        <a:xfrm>
          <a:off x="5069871" y="105313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顺序语句</a:t>
          </a:r>
          <a:endParaRPr lang="zh-CN" altLang="en-US" sz="1000" kern="1200" dirty="0"/>
        </a:p>
      </dsp:txBody>
      <dsp:txXfrm>
        <a:off x="5080887" y="1064151"/>
        <a:ext cx="542147" cy="354087"/>
      </dsp:txXfrm>
    </dsp:sp>
    <dsp:sp modelId="{A1142EE9-F151-45AB-90DE-B6959BB4AC29}">
      <dsp:nvSpPr>
        <dsp:cNvPr id="0" name=""/>
        <dsp:cNvSpPr/>
      </dsp:nvSpPr>
      <dsp:spPr>
        <a:xfrm>
          <a:off x="3518376" y="1429255"/>
          <a:ext cx="1833584" cy="150447"/>
        </a:xfrm>
        <a:custGeom>
          <a:avLst/>
          <a:gdLst/>
          <a:ahLst/>
          <a:cxnLst/>
          <a:rect l="0" t="0" r="0" b="0"/>
          <a:pathLst>
            <a:path>
              <a:moveTo>
                <a:pt x="1833584" y="0"/>
              </a:moveTo>
              <a:lnTo>
                <a:pt x="1833584"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87F520-6AD4-4D4F-867E-5CFC7A513ADB}">
      <dsp:nvSpPr>
        <dsp:cNvPr id="0" name=""/>
        <dsp:cNvSpPr/>
      </dsp:nvSpPr>
      <dsp:spPr>
        <a:xfrm>
          <a:off x="3236286"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3247302" y="1590719"/>
        <a:ext cx="542147" cy="354087"/>
      </dsp:txXfrm>
    </dsp:sp>
    <dsp:sp modelId="{AFAF86AC-6B87-4B3C-B354-76B5C5398E82}">
      <dsp:nvSpPr>
        <dsp:cNvPr id="0" name=""/>
        <dsp:cNvSpPr/>
      </dsp:nvSpPr>
      <dsp:spPr>
        <a:xfrm>
          <a:off x="4251810" y="1429255"/>
          <a:ext cx="1100150" cy="150447"/>
        </a:xfrm>
        <a:custGeom>
          <a:avLst/>
          <a:gdLst/>
          <a:ahLst/>
          <a:cxnLst/>
          <a:rect l="0" t="0" r="0" b="0"/>
          <a:pathLst>
            <a:path>
              <a:moveTo>
                <a:pt x="1100150" y="0"/>
              </a:moveTo>
              <a:lnTo>
                <a:pt x="1100150"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9F097C-38A8-48A7-A6BC-58D0BAA293EB}">
      <dsp:nvSpPr>
        <dsp:cNvPr id="0" name=""/>
        <dsp:cNvSpPr/>
      </dsp:nvSpPr>
      <dsp:spPr>
        <a:xfrm>
          <a:off x="3969720"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赋值语句</a:t>
          </a:r>
          <a:endParaRPr lang="zh-CN" altLang="en-US" sz="1000" kern="1200" dirty="0"/>
        </a:p>
      </dsp:txBody>
      <dsp:txXfrm>
        <a:off x="3980736" y="1590719"/>
        <a:ext cx="542147" cy="354087"/>
      </dsp:txXfrm>
    </dsp:sp>
    <dsp:sp modelId="{D97D28FC-198D-4485-A0F0-0AA0E814A76B}">
      <dsp:nvSpPr>
        <dsp:cNvPr id="0" name=""/>
        <dsp:cNvSpPr/>
      </dsp:nvSpPr>
      <dsp:spPr>
        <a:xfrm>
          <a:off x="3885093" y="1955823"/>
          <a:ext cx="366716" cy="150447"/>
        </a:xfrm>
        <a:custGeom>
          <a:avLst/>
          <a:gdLst/>
          <a:ahLst/>
          <a:cxnLst/>
          <a:rect l="0" t="0" r="0" b="0"/>
          <a:pathLst>
            <a:path>
              <a:moveTo>
                <a:pt x="366716" y="0"/>
              </a:moveTo>
              <a:lnTo>
                <a:pt x="366716"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283D0F-05DD-4515-B611-C4D7E7E20AEB}">
      <dsp:nvSpPr>
        <dsp:cNvPr id="0" name=""/>
        <dsp:cNvSpPr/>
      </dsp:nvSpPr>
      <dsp:spPr>
        <a:xfrm>
          <a:off x="3603003" y="210627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赋值表达式</a:t>
          </a:r>
          <a:endParaRPr lang="zh-CN" altLang="en-US" sz="1000" kern="1200" dirty="0"/>
        </a:p>
      </dsp:txBody>
      <dsp:txXfrm>
        <a:off x="3614019" y="2117287"/>
        <a:ext cx="542147" cy="354087"/>
      </dsp:txXfrm>
    </dsp:sp>
    <dsp:sp modelId="{FB4C6A12-1DB7-4E27-90CF-F740124A5855}">
      <dsp:nvSpPr>
        <dsp:cNvPr id="0" name=""/>
        <dsp:cNvSpPr/>
      </dsp:nvSpPr>
      <dsp:spPr>
        <a:xfrm>
          <a:off x="3151659" y="2482391"/>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2D033-A6E9-4448-AD77-047D05C4F0BC}">
      <dsp:nvSpPr>
        <dsp:cNvPr id="0" name=""/>
        <dsp:cNvSpPr/>
      </dsp:nvSpPr>
      <dsp:spPr>
        <a:xfrm>
          <a:off x="2869569"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(x)</a:t>
          </a:r>
          <a:endParaRPr lang="zh-CN" altLang="en-US" sz="1000" kern="1200" dirty="0"/>
        </a:p>
      </dsp:txBody>
      <dsp:txXfrm>
        <a:off x="2880585" y="2643855"/>
        <a:ext cx="542147" cy="354087"/>
      </dsp:txXfrm>
    </dsp:sp>
    <dsp:sp modelId="{23B31EE8-8EBB-4C17-9E35-A5680ACCBB97}">
      <dsp:nvSpPr>
        <dsp:cNvPr id="0" name=""/>
        <dsp:cNvSpPr/>
      </dsp:nvSpPr>
      <dsp:spPr>
        <a:xfrm>
          <a:off x="3839373" y="2482391"/>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56F5-1736-421A-9E96-D570C474716E}">
      <dsp:nvSpPr>
        <dsp:cNvPr id="0" name=""/>
        <dsp:cNvSpPr/>
      </dsp:nvSpPr>
      <dsp:spPr>
        <a:xfrm>
          <a:off x="3603003"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3614019" y="2643855"/>
        <a:ext cx="542147" cy="354087"/>
      </dsp:txXfrm>
    </dsp:sp>
    <dsp:sp modelId="{D8BEA884-7670-4045-A278-1F27B5B4FEA3}">
      <dsp:nvSpPr>
        <dsp:cNvPr id="0" name=""/>
        <dsp:cNvSpPr/>
      </dsp:nvSpPr>
      <dsp:spPr>
        <a:xfrm>
          <a:off x="3885093" y="2482391"/>
          <a:ext cx="733433" cy="150447"/>
        </a:xfrm>
        <a:custGeom>
          <a:avLst/>
          <a:gdLst/>
          <a:ahLst/>
          <a:cxnLst/>
          <a:rect l="0" t="0" r="0" b="0"/>
          <a:pathLst>
            <a:path>
              <a:moveTo>
                <a:pt x="0" y="0"/>
              </a:moveTo>
              <a:lnTo>
                <a:pt x="0" y="75223"/>
              </a:lnTo>
              <a:lnTo>
                <a:pt x="733433" y="75223"/>
              </a:lnTo>
              <a:lnTo>
                <a:pt x="733433"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726B5-D6C5-4F41-B35D-26FECC445330}">
      <dsp:nvSpPr>
        <dsp:cNvPr id="0" name=""/>
        <dsp:cNvSpPr/>
      </dsp:nvSpPr>
      <dsp:spPr>
        <a:xfrm>
          <a:off x="4336437"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endParaRPr lang="zh-CN" altLang="en-US" sz="1000" kern="1200" dirty="0"/>
        </a:p>
      </dsp:txBody>
      <dsp:txXfrm>
        <a:off x="4347453" y="2643855"/>
        <a:ext cx="542147" cy="354087"/>
      </dsp:txXfrm>
    </dsp:sp>
    <dsp:sp modelId="{68804B04-4ABF-4814-A74D-EADCCAC433D5}">
      <dsp:nvSpPr>
        <dsp:cNvPr id="0" name=""/>
        <dsp:cNvSpPr/>
      </dsp:nvSpPr>
      <dsp:spPr>
        <a:xfrm>
          <a:off x="3885093" y="3008959"/>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0F7F60-245C-4293-880C-535C58EF294F}">
      <dsp:nvSpPr>
        <dsp:cNvPr id="0" name=""/>
        <dsp:cNvSpPr/>
      </dsp:nvSpPr>
      <dsp:spPr>
        <a:xfrm>
          <a:off x="3603003" y="315940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endParaRPr lang="zh-CN" altLang="en-US" sz="1000" kern="1200" dirty="0"/>
        </a:p>
      </dsp:txBody>
      <dsp:txXfrm>
        <a:off x="3614019" y="3170423"/>
        <a:ext cx="542147" cy="354087"/>
      </dsp:txXfrm>
    </dsp:sp>
    <dsp:sp modelId="{4EC09474-7633-4F39-A793-EA1AF89F12F2}">
      <dsp:nvSpPr>
        <dsp:cNvPr id="0" name=""/>
        <dsp:cNvSpPr/>
      </dsp:nvSpPr>
      <dsp:spPr>
        <a:xfrm>
          <a:off x="3839373" y="3535527"/>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0EDF0-371A-4197-809D-E1B021633F06}">
      <dsp:nvSpPr>
        <dsp:cNvPr id="0" name=""/>
        <dsp:cNvSpPr/>
      </dsp:nvSpPr>
      <dsp:spPr>
        <a:xfrm>
          <a:off x="3603003" y="368597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(a)</a:t>
          </a:r>
          <a:endParaRPr lang="zh-CN" altLang="en-US" sz="1000" kern="1200" dirty="0"/>
        </a:p>
      </dsp:txBody>
      <dsp:txXfrm>
        <a:off x="3614019" y="3696991"/>
        <a:ext cx="542147" cy="354087"/>
      </dsp:txXfrm>
    </dsp:sp>
    <dsp:sp modelId="{96B3AD4F-7018-4863-BB50-61CF7FFCCC25}">
      <dsp:nvSpPr>
        <dsp:cNvPr id="0" name=""/>
        <dsp:cNvSpPr/>
      </dsp:nvSpPr>
      <dsp:spPr>
        <a:xfrm>
          <a:off x="4572807" y="3008959"/>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AC1339-B32E-4464-9176-CB1F11943224}">
      <dsp:nvSpPr>
        <dsp:cNvPr id="0" name=""/>
        <dsp:cNvSpPr/>
      </dsp:nvSpPr>
      <dsp:spPr>
        <a:xfrm>
          <a:off x="4336437" y="315940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4347453" y="3170423"/>
        <a:ext cx="542147" cy="354087"/>
      </dsp:txXfrm>
    </dsp:sp>
    <dsp:sp modelId="{E61DFC7D-A492-4FCB-AF0F-040BE143FA9E}">
      <dsp:nvSpPr>
        <dsp:cNvPr id="0" name=""/>
        <dsp:cNvSpPr/>
      </dsp:nvSpPr>
      <dsp:spPr>
        <a:xfrm>
          <a:off x="4618527" y="3008959"/>
          <a:ext cx="733433" cy="150447"/>
        </a:xfrm>
        <a:custGeom>
          <a:avLst/>
          <a:gdLst/>
          <a:ahLst/>
          <a:cxnLst/>
          <a:rect l="0" t="0" r="0" b="0"/>
          <a:pathLst>
            <a:path>
              <a:moveTo>
                <a:pt x="0" y="0"/>
              </a:moveTo>
              <a:lnTo>
                <a:pt x="0" y="75223"/>
              </a:lnTo>
              <a:lnTo>
                <a:pt x="733433" y="75223"/>
              </a:lnTo>
              <a:lnTo>
                <a:pt x="733433"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7BB56F-BE35-4A5E-B36A-565AAEBEB6A4}">
      <dsp:nvSpPr>
        <dsp:cNvPr id="0" name=""/>
        <dsp:cNvSpPr/>
      </dsp:nvSpPr>
      <dsp:spPr>
        <a:xfrm>
          <a:off x="5069871" y="315940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endParaRPr lang="zh-CN" altLang="en-US" sz="1000" kern="1200" dirty="0"/>
        </a:p>
      </dsp:txBody>
      <dsp:txXfrm>
        <a:off x="5080887" y="3170423"/>
        <a:ext cx="542147" cy="354087"/>
      </dsp:txXfrm>
    </dsp:sp>
    <dsp:sp modelId="{D80AB5B5-956A-406F-84F8-CE3599B34E49}">
      <dsp:nvSpPr>
        <dsp:cNvPr id="0" name=""/>
        <dsp:cNvSpPr/>
      </dsp:nvSpPr>
      <dsp:spPr>
        <a:xfrm>
          <a:off x="5306241" y="3535527"/>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440C18-ACD4-40E0-BC28-041DC2A01827}">
      <dsp:nvSpPr>
        <dsp:cNvPr id="0" name=""/>
        <dsp:cNvSpPr/>
      </dsp:nvSpPr>
      <dsp:spPr>
        <a:xfrm>
          <a:off x="5069871" y="368597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(b)</a:t>
          </a:r>
          <a:endParaRPr lang="zh-CN" altLang="en-US" sz="1000" kern="1200" dirty="0"/>
        </a:p>
      </dsp:txBody>
      <dsp:txXfrm>
        <a:off x="5080887" y="3696991"/>
        <a:ext cx="542147" cy="354087"/>
      </dsp:txXfrm>
    </dsp:sp>
    <dsp:sp modelId="{5DB86EFF-93D3-475A-AB77-66A7EB9B3E8D}">
      <dsp:nvSpPr>
        <dsp:cNvPr id="0" name=""/>
        <dsp:cNvSpPr/>
      </dsp:nvSpPr>
      <dsp:spPr>
        <a:xfrm>
          <a:off x="4251810" y="1955823"/>
          <a:ext cx="366716" cy="150447"/>
        </a:xfrm>
        <a:custGeom>
          <a:avLst/>
          <a:gdLst/>
          <a:ahLst/>
          <a:cxnLst/>
          <a:rect l="0" t="0" r="0" b="0"/>
          <a:pathLst>
            <a:path>
              <a:moveTo>
                <a:pt x="0" y="0"/>
              </a:moveTo>
              <a:lnTo>
                <a:pt x="0" y="75223"/>
              </a:lnTo>
              <a:lnTo>
                <a:pt x="366716" y="75223"/>
              </a:lnTo>
              <a:lnTo>
                <a:pt x="366716"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8FF8A4-BF7C-4076-BDD7-E778368D91F2}">
      <dsp:nvSpPr>
        <dsp:cNvPr id="0" name=""/>
        <dsp:cNvSpPr/>
      </dsp:nvSpPr>
      <dsp:spPr>
        <a:xfrm>
          <a:off x="4336437" y="210627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4347453" y="2117287"/>
        <a:ext cx="542147" cy="354087"/>
      </dsp:txXfrm>
    </dsp:sp>
    <dsp:sp modelId="{16E1753F-CB4A-451F-91A1-4C9517D9016F}">
      <dsp:nvSpPr>
        <dsp:cNvPr id="0" name=""/>
        <dsp:cNvSpPr/>
      </dsp:nvSpPr>
      <dsp:spPr>
        <a:xfrm>
          <a:off x="5351961" y="1429255"/>
          <a:ext cx="1100150" cy="150447"/>
        </a:xfrm>
        <a:custGeom>
          <a:avLst/>
          <a:gdLst/>
          <a:ahLst/>
          <a:cxnLst/>
          <a:rect l="0" t="0" r="0" b="0"/>
          <a:pathLst>
            <a:path>
              <a:moveTo>
                <a:pt x="0" y="0"/>
              </a:moveTo>
              <a:lnTo>
                <a:pt x="0" y="75223"/>
              </a:lnTo>
              <a:lnTo>
                <a:pt x="1100150" y="75223"/>
              </a:lnTo>
              <a:lnTo>
                <a:pt x="110015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3D2909-6A6F-4025-B382-7FE6865C752E}">
      <dsp:nvSpPr>
        <dsp:cNvPr id="0" name=""/>
        <dsp:cNvSpPr/>
      </dsp:nvSpPr>
      <dsp:spPr>
        <a:xfrm>
          <a:off x="6170022"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复合赋值语句</a:t>
          </a:r>
          <a:endParaRPr lang="zh-CN" altLang="en-US" sz="1000" kern="1200" dirty="0"/>
        </a:p>
      </dsp:txBody>
      <dsp:txXfrm>
        <a:off x="6181038" y="1590719"/>
        <a:ext cx="542147" cy="354087"/>
      </dsp:txXfrm>
    </dsp:sp>
    <dsp:sp modelId="{96A31578-F708-4369-A367-5BB13D9E0197}">
      <dsp:nvSpPr>
        <dsp:cNvPr id="0" name=""/>
        <dsp:cNvSpPr/>
      </dsp:nvSpPr>
      <dsp:spPr>
        <a:xfrm>
          <a:off x="6085395" y="1955823"/>
          <a:ext cx="366716" cy="150447"/>
        </a:xfrm>
        <a:custGeom>
          <a:avLst/>
          <a:gdLst/>
          <a:ahLst/>
          <a:cxnLst/>
          <a:rect l="0" t="0" r="0" b="0"/>
          <a:pathLst>
            <a:path>
              <a:moveTo>
                <a:pt x="366716" y="0"/>
              </a:moveTo>
              <a:lnTo>
                <a:pt x="366716"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791B6-0F24-4760-B74B-504873EA2881}">
      <dsp:nvSpPr>
        <dsp:cNvPr id="0" name=""/>
        <dsp:cNvSpPr/>
      </dsp:nvSpPr>
      <dsp:spPr>
        <a:xfrm>
          <a:off x="5803305" y="210627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复合赋值表达式</a:t>
          </a:r>
          <a:endParaRPr lang="zh-CN" altLang="en-US" sz="900" kern="1200" dirty="0"/>
        </a:p>
      </dsp:txBody>
      <dsp:txXfrm>
        <a:off x="5814321" y="2117287"/>
        <a:ext cx="542147" cy="354087"/>
      </dsp:txXfrm>
    </dsp:sp>
    <dsp:sp modelId="{DAD492C7-9462-4E94-A6AC-F9F0556F01B0}">
      <dsp:nvSpPr>
        <dsp:cNvPr id="0" name=""/>
        <dsp:cNvSpPr/>
      </dsp:nvSpPr>
      <dsp:spPr>
        <a:xfrm>
          <a:off x="5351961" y="2482391"/>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5D130-B83A-438B-A9CD-6271BFAA2A85}">
      <dsp:nvSpPr>
        <dsp:cNvPr id="0" name=""/>
        <dsp:cNvSpPr/>
      </dsp:nvSpPr>
      <dsp:spPr>
        <a:xfrm>
          <a:off x="5069871"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(y)</a:t>
          </a:r>
          <a:endParaRPr lang="zh-CN" altLang="en-US" sz="1000" kern="1200" dirty="0"/>
        </a:p>
      </dsp:txBody>
      <dsp:txXfrm>
        <a:off x="5080887" y="2643855"/>
        <a:ext cx="542147" cy="354087"/>
      </dsp:txXfrm>
    </dsp:sp>
    <dsp:sp modelId="{0CC5E251-823D-4797-BA64-2E2749B3333C}">
      <dsp:nvSpPr>
        <dsp:cNvPr id="0" name=""/>
        <dsp:cNvSpPr/>
      </dsp:nvSpPr>
      <dsp:spPr>
        <a:xfrm>
          <a:off x="6039675" y="2482391"/>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5FEFB4-A918-47FB-AE02-CB3341FA02E5}">
      <dsp:nvSpPr>
        <dsp:cNvPr id="0" name=""/>
        <dsp:cNvSpPr/>
      </dsp:nvSpPr>
      <dsp:spPr>
        <a:xfrm>
          <a:off x="5803305"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5814321" y="2643855"/>
        <a:ext cx="542147" cy="354087"/>
      </dsp:txXfrm>
    </dsp:sp>
    <dsp:sp modelId="{9C836E58-4B76-46F8-A8FF-D3DC646A9676}">
      <dsp:nvSpPr>
        <dsp:cNvPr id="0" name=""/>
        <dsp:cNvSpPr/>
      </dsp:nvSpPr>
      <dsp:spPr>
        <a:xfrm>
          <a:off x="6085395" y="2482391"/>
          <a:ext cx="733433" cy="150447"/>
        </a:xfrm>
        <a:custGeom>
          <a:avLst/>
          <a:gdLst/>
          <a:ahLst/>
          <a:cxnLst/>
          <a:rect l="0" t="0" r="0" b="0"/>
          <a:pathLst>
            <a:path>
              <a:moveTo>
                <a:pt x="0" y="0"/>
              </a:moveTo>
              <a:lnTo>
                <a:pt x="0" y="75223"/>
              </a:lnTo>
              <a:lnTo>
                <a:pt x="733433" y="75223"/>
              </a:lnTo>
              <a:lnTo>
                <a:pt x="733433"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37A0D6-45BF-4EE2-86F8-934F8BDEFF5C}">
      <dsp:nvSpPr>
        <dsp:cNvPr id="0" name=""/>
        <dsp:cNvSpPr/>
      </dsp:nvSpPr>
      <dsp:spPr>
        <a:xfrm>
          <a:off x="6536738"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endParaRPr lang="zh-CN" altLang="en-US" sz="1000" kern="1200" dirty="0"/>
        </a:p>
      </dsp:txBody>
      <dsp:txXfrm>
        <a:off x="6547754" y="2643855"/>
        <a:ext cx="542147" cy="354087"/>
      </dsp:txXfrm>
    </dsp:sp>
    <dsp:sp modelId="{037008BC-80F5-4D9A-BA0A-45F43DF234E8}">
      <dsp:nvSpPr>
        <dsp:cNvPr id="0" name=""/>
        <dsp:cNvSpPr/>
      </dsp:nvSpPr>
      <dsp:spPr>
        <a:xfrm>
          <a:off x="6773108" y="3008959"/>
          <a:ext cx="91440" cy="243902"/>
        </a:xfrm>
        <a:custGeom>
          <a:avLst/>
          <a:gdLst/>
          <a:ahLst/>
          <a:cxnLst/>
          <a:rect l="0" t="0" r="0" b="0"/>
          <a:pathLst>
            <a:path>
              <a:moveTo>
                <a:pt x="45720" y="0"/>
              </a:moveTo>
              <a:lnTo>
                <a:pt x="45720" y="121951"/>
              </a:lnTo>
              <a:lnTo>
                <a:pt x="61708" y="121951"/>
              </a:lnTo>
              <a:lnTo>
                <a:pt x="61708" y="2439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D03F5-5DEE-4F62-AE9F-A35C3FD64443}">
      <dsp:nvSpPr>
        <dsp:cNvPr id="0" name=""/>
        <dsp:cNvSpPr/>
      </dsp:nvSpPr>
      <dsp:spPr>
        <a:xfrm>
          <a:off x="6552727" y="325286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(x)</a:t>
          </a:r>
          <a:endParaRPr lang="zh-CN" altLang="en-US" sz="1000" kern="1200" dirty="0"/>
        </a:p>
      </dsp:txBody>
      <dsp:txXfrm>
        <a:off x="6563743" y="3263877"/>
        <a:ext cx="542147" cy="354087"/>
      </dsp:txXfrm>
    </dsp:sp>
    <dsp:sp modelId="{A34E38DE-52D0-4844-A793-DC460C327376}">
      <dsp:nvSpPr>
        <dsp:cNvPr id="0" name=""/>
        <dsp:cNvSpPr/>
      </dsp:nvSpPr>
      <dsp:spPr>
        <a:xfrm>
          <a:off x="6452111" y="1955823"/>
          <a:ext cx="366716" cy="150447"/>
        </a:xfrm>
        <a:custGeom>
          <a:avLst/>
          <a:gdLst/>
          <a:ahLst/>
          <a:cxnLst/>
          <a:rect l="0" t="0" r="0" b="0"/>
          <a:pathLst>
            <a:path>
              <a:moveTo>
                <a:pt x="0" y="0"/>
              </a:moveTo>
              <a:lnTo>
                <a:pt x="0" y="75223"/>
              </a:lnTo>
              <a:lnTo>
                <a:pt x="366716" y="75223"/>
              </a:lnTo>
              <a:lnTo>
                <a:pt x="366716"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51B70F-BE7F-4699-B2D5-DE21975FE47D}">
      <dsp:nvSpPr>
        <dsp:cNvPr id="0" name=""/>
        <dsp:cNvSpPr/>
      </dsp:nvSpPr>
      <dsp:spPr>
        <a:xfrm>
          <a:off x="6536738" y="210627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6547754" y="2117287"/>
        <a:ext cx="542147" cy="354087"/>
      </dsp:txXfrm>
    </dsp:sp>
    <dsp:sp modelId="{E7FCF043-D5E4-433D-A20B-AC1E18718257}">
      <dsp:nvSpPr>
        <dsp:cNvPr id="0" name=""/>
        <dsp:cNvSpPr/>
      </dsp:nvSpPr>
      <dsp:spPr>
        <a:xfrm>
          <a:off x="5351961" y="1429255"/>
          <a:ext cx="1833584" cy="150447"/>
        </a:xfrm>
        <a:custGeom>
          <a:avLst/>
          <a:gdLst/>
          <a:ahLst/>
          <a:cxnLst/>
          <a:rect l="0" t="0" r="0" b="0"/>
          <a:pathLst>
            <a:path>
              <a:moveTo>
                <a:pt x="0" y="0"/>
              </a:moveTo>
              <a:lnTo>
                <a:pt x="0" y="75223"/>
              </a:lnTo>
              <a:lnTo>
                <a:pt x="1833584" y="75223"/>
              </a:lnTo>
              <a:lnTo>
                <a:pt x="1833584"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E496AD-91F6-41E4-95DC-B36EF3177072}">
      <dsp:nvSpPr>
        <dsp:cNvPr id="0" name=""/>
        <dsp:cNvSpPr/>
      </dsp:nvSpPr>
      <dsp:spPr>
        <a:xfrm>
          <a:off x="6903455"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6914471" y="1590719"/>
        <a:ext cx="542147" cy="354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3DF5C-FBDE-4C1B-8A38-4D6DB6015840}">
      <dsp:nvSpPr>
        <dsp:cNvPr id="0" name=""/>
        <dsp:cNvSpPr/>
      </dsp:nvSpPr>
      <dsp:spPr>
        <a:xfrm>
          <a:off x="2869569" y="0"/>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While</a:t>
          </a:r>
          <a:r>
            <a:rPr lang="zh-CN" altLang="en-US" sz="1000" kern="1200" dirty="0" smtClean="0"/>
            <a:t>语句 </a:t>
          </a:r>
          <a:endParaRPr lang="zh-CN" altLang="en-US" sz="1000" kern="1200" dirty="0"/>
        </a:p>
      </dsp:txBody>
      <dsp:txXfrm>
        <a:off x="2880585" y="11016"/>
        <a:ext cx="542147" cy="354087"/>
      </dsp:txXfrm>
    </dsp:sp>
    <dsp:sp modelId="{14853543-D2BE-49FF-933E-784C30651E5C}">
      <dsp:nvSpPr>
        <dsp:cNvPr id="0" name=""/>
        <dsp:cNvSpPr/>
      </dsp:nvSpPr>
      <dsp:spPr>
        <a:xfrm>
          <a:off x="951358" y="376119"/>
          <a:ext cx="2200301" cy="150447"/>
        </a:xfrm>
        <a:custGeom>
          <a:avLst/>
          <a:gdLst/>
          <a:ahLst/>
          <a:cxnLst/>
          <a:rect l="0" t="0" r="0" b="0"/>
          <a:pathLst>
            <a:path>
              <a:moveTo>
                <a:pt x="2200301" y="0"/>
              </a:moveTo>
              <a:lnTo>
                <a:pt x="2200301" y="75223"/>
              </a:lnTo>
              <a:lnTo>
                <a:pt x="0" y="75223"/>
              </a:lnTo>
              <a:lnTo>
                <a:pt x="0" y="150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B35FFC-5D57-45CE-88DA-3081C3C84446}">
      <dsp:nvSpPr>
        <dsp:cNvPr id="0" name=""/>
        <dsp:cNvSpPr/>
      </dsp:nvSpPr>
      <dsp:spPr>
        <a:xfrm>
          <a:off x="669268" y="52656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a:t>
          </a:r>
          <a:endParaRPr lang="zh-CN" altLang="en-US" sz="1000" kern="1200" dirty="0"/>
        </a:p>
      </dsp:txBody>
      <dsp:txXfrm>
        <a:off x="680284" y="537583"/>
        <a:ext cx="542147" cy="354087"/>
      </dsp:txXfrm>
    </dsp:sp>
    <dsp:sp modelId="{713B3BB6-A8FF-43CA-9556-D22FB7DCCE87}">
      <dsp:nvSpPr>
        <dsp:cNvPr id="0" name=""/>
        <dsp:cNvSpPr/>
      </dsp:nvSpPr>
      <dsp:spPr>
        <a:xfrm>
          <a:off x="1684792" y="376119"/>
          <a:ext cx="1466867" cy="150447"/>
        </a:xfrm>
        <a:custGeom>
          <a:avLst/>
          <a:gdLst/>
          <a:ahLst/>
          <a:cxnLst/>
          <a:rect l="0" t="0" r="0" b="0"/>
          <a:pathLst>
            <a:path>
              <a:moveTo>
                <a:pt x="1466867" y="0"/>
              </a:moveTo>
              <a:lnTo>
                <a:pt x="1466867" y="75223"/>
              </a:lnTo>
              <a:lnTo>
                <a:pt x="0" y="75223"/>
              </a:lnTo>
              <a:lnTo>
                <a:pt x="0" y="150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AEE10A-58A0-4755-A94B-50E0A65E5F85}">
      <dsp:nvSpPr>
        <dsp:cNvPr id="0" name=""/>
        <dsp:cNvSpPr/>
      </dsp:nvSpPr>
      <dsp:spPr>
        <a:xfrm>
          <a:off x="1402702" y="52656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r>
            <a:rPr lang="en-US" altLang="zh-CN" sz="1000" kern="1200" dirty="0" smtClean="0">
              <a:solidFill>
                <a:srgbClr val="FF0000"/>
              </a:solidFill>
            </a:rPr>
            <a:t>bool</a:t>
          </a:r>
          <a:endParaRPr lang="zh-CN" altLang="en-US" sz="1000" kern="1200" dirty="0">
            <a:solidFill>
              <a:srgbClr val="FF0000"/>
            </a:solidFill>
          </a:endParaRPr>
        </a:p>
      </dsp:txBody>
      <dsp:txXfrm>
        <a:off x="1413718" y="537583"/>
        <a:ext cx="542147" cy="354087"/>
      </dsp:txXfrm>
    </dsp:sp>
    <dsp:sp modelId="{5203930D-2511-4165-AA9D-9FA45E8BF5AD}">
      <dsp:nvSpPr>
        <dsp:cNvPr id="0" name=""/>
        <dsp:cNvSpPr/>
      </dsp:nvSpPr>
      <dsp:spPr>
        <a:xfrm>
          <a:off x="951358" y="902687"/>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555274-DCCF-42F5-8D60-8DBF2D422102}">
      <dsp:nvSpPr>
        <dsp:cNvPr id="0" name=""/>
        <dsp:cNvSpPr/>
      </dsp:nvSpPr>
      <dsp:spPr>
        <a:xfrm>
          <a:off x="669268" y="105313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r>
            <a:rPr lang="en-US" altLang="zh-CN" sz="1000" kern="1200" dirty="0" err="1" smtClean="0">
              <a:solidFill>
                <a:srgbClr val="FF0000"/>
              </a:solidFill>
            </a:rPr>
            <a:t>int</a:t>
          </a:r>
          <a:endParaRPr lang="zh-CN" altLang="en-US" sz="1000" kern="1200" dirty="0">
            <a:solidFill>
              <a:srgbClr val="FF0000"/>
            </a:solidFill>
          </a:endParaRPr>
        </a:p>
      </dsp:txBody>
      <dsp:txXfrm>
        <a:off x="680284" y="1064151"/>
        <a:ext cx="542147" cy="354087"/>
      </dsp:txXfrm>
    </dsp:sp>
    <dsp:sp modelId="{0B64F222-123D-45DA-8392-B6C10917ACD0}">
      <dsp:nvSpPr>
        <dsp:cNvPr id="0" name=""/>
        <dsp:cNvSpPr/>
      </dsp:nvSpPr>
      <dsp:spPr>
        <a:xfrm>
          <a:off x="905638" y="1429255"/>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C84BA-2C3D-4720-BDF9-D7E14399C7D9}">
      <dsp:nvSpPr>
        <dsp:cNvPr id="0" name=""/>
        <dsp:cNvSpPr/>
      </dsp:nvSpPr>
      <dsp:spPr>
        <a:xfrm>
          <a:off x="669268"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(y)</a:t>
          </a:r>
          <a:r>
            <a:rPr lang="en-US" altLang="zh-CN" sz="1000" kern="1200" dirty="0" err="1" smtClean="0">
              <a:solidFill>
                <a:srgbClr val="FF0000"/>
              </a:solidFill>
            </a:rPr>
            <a:t>int</a:t>
          </a:r>
          <a:endParaRPr lang="zh-CN" altLang="en-US" sz="1000" kern="1200" dirty="0">
            <a:solidFill>
              <a:srgbClr val="FF0000"/>
            </a:solidFill>
          </a:endParaRPr>
        </a:p>
      </dsp:txBody>
      <dsp:txXfrm>
        <a:off x="680284" y="1590719"/>
        <a:ext cx="542147" cy="354087"/>
      </dsp:txXfrm>
    </dsp:sp>
    <dsp:sp modelId="{CFD89C11-95BB-464D-8D90-3C00F0362C2E}">
      <dsp:nvSpPr>
        <dsp:cNvPr id="0" name=""/>
        <dsp:cNvSpPr/>
      </dsp:nvSpPr>
      <dsp:spPr>
        <a:xfrm>
          <a:off x="1639072" y="902687"/>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07E5A3-6555-4211-84AC-905B90D8EA0E}">
      <dsp:nvSpPr>
        <dsp:cNvPr id="0" name=""/>
        <dsp:cNvSpPr/>
      </dsp:nvSpPr>
      <dsp:spPr>
        <a:xfrm>
          <a:off x="1402702" y="105313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&lt;</a:t>
          </a:r>
          <a:endParaRPr lang="zh-CN" altLang="en-US" sz="1000" kern="1200" dirty="0"/>
        </a:p>
      </dsp:txBody>
      <dsp:txXfrm>
        <a:off x="1413718" y="1064151"/>
        <a:ext cx="542147" cy="354087"/>
      </dsp:txXfrm>
    </dsp:sp>
    <dsp:sp modelId="{C5BFE063-F322-4CDB-B5DC-C5614FC55F12}">
      <dsp:nvSpPr>
        <dsp:cNvPr id="0" name=""/>
        <dsp:cNvSpPr/>
      </dsp:nvSpPr>
      <dsp:spPr>
        <a:xfrm>
          <a:off x="1684792" y="902687"/>
          <a:ext cx="733433" cy="150447"/>
        </a:xfrm>
        <a:custGeom>
          <a:avLst/>
          <a:gdLst/>
          <a:ahLst/>
          <a:cxnLst/>
          <a:rect l="0" t="0" r="0" b="0"/>
          <a:pathLst>
            <a:path>
              <a:moveTo>
                <a:pt x="0" y="0"/>
              </a:moveTo>
              <a:lnTo>
                <a:pt x="0" y="75223"/>
              </a:lnTo>
              <a:lnTo>
                <a:pt x="733433" y="75223"/>
              </a:lnTo>
              <a:lnTo>
                <a:pt x="733433"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79EE08-8824-447B-A2C3-66429BB737DE}">
      <dsp:nvSpPr>
        <dsp:cNvPr id="0" name=""/>
        <dsp:cNvSpPr/>
      </dsp:nvSpPr>
      <dsp:spPr>
        <a:xfrm>
          <a:off x="2136135" y="105313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r>
            <a:rPr lang="en-US" altLang="zh-CN" sz="1000" kern="1200" dirty="0" err="1" smtClean="0">
              <a:solidFill>
                <a:srgbClr val="FF0000"/>
              </a:solidFill>
            </a:rPr>
            <a:t>int</a:t>
          </a:r>
          <a:endParaRPr lang="zh-CN" altLang="en-US" sz="1000" kern="1200" dirty="0">
            <a:solidFill>
              <a:srgbClr val="FF0000"/>
            </a:solidFill>
          </a:endParaRPr>
        </a:p>
      </dsp:txBody>
      <dsp:txXfrm>
        <a:off x="2147151" y="1064151"/>
        <a:ext cx="542147" cy="354087"/>
      </dsp:txXfrm>
    </dsp:sp>
    <dsp:sp modelId="{805D44E5-277D-4278-BC99-5A206A1A152F}">
      <dsp:nvSpPr>
        <dsp:cNvPr id="0" name=""/>
        <dsp:cNvSpPr/>
      </dsp:nvSpPr>
      <dsp:spPr>
        <a:xfrm>
          <a:off x="2372505" y="1429255"/>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F792C3-0DBD-41D8-8CF2-D896BC7F766A}">
      <dsp:nvSpPr>
        <dsp:cNvPr id="0" name=""/>
        <dsp:cNvSpPr/>
      </dsp:nvSpPr>
      <dsp:spPr>
        <a:xfrm>
          <a:off x="2136135"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(z)</a:t>
          </a:r>
          <a:r>
            <a:rPr lang="en-US" altLang="zh-CN" sz="1000" kern="1200" dirty="0" err="1" smtClean="0">
              <a:solidFill>
                <a:srgbClr val="FF0000"/>
              </a:solidFill>
            </a:rPr>
            <a:t>int</a:t>
          </a:r>
          <a:endParaRPr lang="zh-CN" altLang="en-US" sz="1000" kern="1200" dirty="0">
            <a:solidFill>
              <a:srgbClr val="FF0000"/>
            </a:solidFill>
          </a:endParaRPr>
        </a:p>
      </dsp:txBody>
      <dsp:txXfrm>
        <a:off x="2147151" y="1590719"/>
        <a:ext cx="542147" cy="354087"/>
      </dsp:txXfrm>
    </dsp:sp>
    <dsp:sp modelId="{AC9D9ED4-0230-4D43-8649-6AC9EC573D89}">
      <dsp:nvSpPr>
        <dsp:cNvPr id="0" name=""/>
        <dsp:cNvSpPr/>
      </dsp:nvSpPr>
      <dsp:spPr>
        <a:xfrm>
          <a:off x="2418225" y="376119"/>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34C9DF-774D-46E7-935F-48FC777FFB4D}">
      <dsp:nvSpPr>
        <dsp:cNvPr id="0" name=""/>
        <dsp:cNvSpPr/>
      </dsp:nvSpPr>
      <dsp:spPr>
        <a:xfrm>
          <a:off x="2136135" y="52656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a:t>
          </a:r>
          <a:endParaRPr lang="zh-CN" altLang="en-US" sz="1000" kern="1200" dirty="0"/>
        </a:p>
      </dsp:txBody>
      <dsp:txXfrm>
        <a:off x="2147151" y="537583"/>
        <a:ext cx="542147" cy="354087"/>
      </dsp:txXfrm>
    </dsp:sp>
    <dsp:sp modelId="{7916CE5F-9505-46DB-8465-3750563AEEFA}">
      <dsp:nvSpPr>
        <dsp:cNvPr id="0" name=""/>
        <dsp:cNvSpPr/>
      </dsp:nvSpPr>
      <dsp:spPr>
        <a:xfrm>
          <a:off x="3151659" y="376119"/>
          <a:ext cx="2200301" cy="150447"/>
        </a:xfrm>
        <a:custGeom>
          <a:avLst/>
          <a:gdLst/>
          <a:ahLst/>
          <a:cxnLst/>
          <a:rect l="0" t="0" r="0" b="0"/>
          <a:pathLst>
            <a:path>
              <a:moveTo>
                <a:pt x="0" y="0"/>
              </a:moveTo>
              <a:lnTo>
                <a:pt x="0" y="75223"/>
              </a:lnTo>
              <a:lnTo>
                <a:pt x="2200301" y="75223"/>
              </a:lnTo>
              <a:lnTo>
                <a:pt x="2200301" y="1504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6C406A-57AE-42F5-A6D9-7DC3394F479A}">
      <dsp:nvSpPr>
        <dsp:cNvPr id="0" name=""/>
        <dsp:cNvSpPr/>
      </dsp:nvSpPr>
      <dsp:spPr>
        <a:xfrm>
          <a:off x="5069871" y="52656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语句</a:t>
          </a:r>
          <a:endParaRPr lang="zh-CN" altLang="en-US" sz="1000" kern="1200" dirty="0"/>
        </a:p>
      </dsp:txBody>
      <dsp:txXfrm>
        <a:off x="5080887" y="537583"/>
        <a:ext cx="542147" cy="354087"/>
      </dsp:txXfrm>
    </dsp:sp>
    <dsp:sp modelId="{5CB99B3F-D7C3-484E-B830-CC39EAD34766}">
      <dsp:nvSpPr>
        <dsp:cNvPr id="0" name=""/>
        <dsp:cNvSpPr/>
      </dsp:nvSpPr>
      <dsp:spPr>
        <a:xfrm>
          <a:off x="5306241" y="902687"/>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1521A9-6983-40E7-947E-B99F23896135}">
      <dsp:nvSpPr>
        <dsp:cNvPr id="0" name=""/>
        <dsp:cNvSpPr/>
      </dsp:nvSpPr>
      <dsp:spPr>
        <a:xfrm>
          <a:off x="5069871" y="105313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顺序语句</a:t>
          </a:r>
          <a:endParaRPr lang="zh-CN" altLang="en-US" sz="1000" kern="1200" dirty="0"/>
        </a:p>
      </dsp:txBody>
      <dsp:txXfrm>
        <a:off x="5080887" y="1064151"/>
        <a:ext cx="542147" cy="354087"/>
      </dsp:txXfrm>
    </dsp:sp>
    <dsp:sp modelId="{A1142EE9-F151-45AB-90DE-B6959BB4AC29}">
      <dsp:nvSpPr>
        <dsp:cNvPr id="0" name=""/>
        <dsp:cNvSpPr/>
      </dsp:nvSpPr>
      <dsp:spPr>
        <a:xfrm>
          <a:off x="3518376" y="1429255"/>
          <a:ext cx="1833584" cy="150447"/>
        </a:xfrm>
        <a:custGeom>
          <a:avLst/>
          <a:gdLst/>
          <a:ahLst/>
          <a:cxnLst/>
          <a:rect l="0" t="0" r="0" b="0"/>
          <a:pathLst>
            <a:path>
              <a:moveTo>
                <a:pt x="1833584" y="0"/>
              </a:moveTo>
              <a:lnTo>
                <a:pt x="1833584"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87F520-6AD4-4D4F-867E-5CFC7A513ADB}">
      <dsp:nvSpPr>
        <dsp:cNvPr id="0" name=""/>
        <dsp:cNvSpPr/>
      </dsp:nvSpPr>
      <dsp:spPr>
        <a:xfrm>
          <a:off x="3236286"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3247302" y="1590719"/>
        <a:ext cx="542147" cy="354087"/>
      </dsp:txXfrm>
    </dsp:sp>
    <dsp:sp modelId="{AFAF86AC-6B87-4B3C-B354-76B5C5398E82}">
      <dsp:nvSpPr>
        <dsp:cNvPr id="0" name=""/>
        <dsp:cNvSpPr/>
      </dsp:nvSpPr>
      <dsp:spPr>
        <a:xfrm>
          <a:off x="4251810" y="1429255"/>
          <a:ext cx="1100150" cy="150447"/>
        </a:xfrm>
        <a:custGeom>
          <a:avLst/>
          <a:gdLst/>
          <a:ahLst/>
          <a:cxnLst/>
          <a:rect l="0" t="0" r="0" b="0"/>
          <a:pathLst>
            <a:path>
              <a:moveTo>
                <a:pt x="1100150" y="0"/>
              </a:moveTo>
              <a:lnTo>
                <a:pt x="1100150"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9F097C-38A8-48A7-A6BC-58D0BAA293EB}">
      <dsp:nvSpPr>
        <dsp:cNvPr id="0" name=""/>
        <dsp:cNvSpPr/>
      </dsp:nvSpPr>
      <dsp:spPr>
        <a:xfrm>
          <a:off x="3969720"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赋值语句</a:t>
          </a:r>
          <a:endParaRPr lang="zh-CN" altLang="en-US" sz="1000" kern="1200" dirty="0"/>
        </a:p>
      </dsp:txBody>
      <dsp:txXfrm>
        <a:off x="3980736" y="1590719"/>
        <a:ext cx="542147" cy="354087"/>
      </dsp:txXfrm>
    </dsp:sp>
    <dsp:sp modelId="{D97D28FC-198D-4485-A0F0-0AA0E814A76B}">
      <dsp:nvSpPr>
        <dsp:cNvPr id="0" name=""/>
        <dsp:cNvSpPr/>
      </dsp:nvSpPr>
      <dsp:spPr>
        <a:xfrm>
          <a:off x="3885093" y="1955823"/>
          <a:ext cx="366716" cy="150447"/>
        </a:xfrm>
        <a:custGeom>
          <a:avLst/>
          <a:gdLst/>
          <a:ahLst/>
          <a:cxnLst/>
          <a:rect l="0" t="0" r="0" b="0"/>
          <a:pathLst>
            <a:path>
              <a:moveTo>
                <a:pt x="366716" y="0"/>
              </a:moveTo>
              <a:lnTo>
                <a:pt x="366716"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283D0F-05DD-4515-B611-C4D7E7E20AEB}">
      <dsp:nvSpPr>
        <dsp:cNvPr id="0" name=""/>
        <dsp:cNvSpPr/>
      </dsp:nvSpPr>
      <dsp:spPr>
        <a:xfrm>
          <a:off x="3603003" y="210627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赋值表达式</a:t>
          </a:r>
          <a:r>
            <a:rPr lang="en-US" altLang="zh-CN" sz="1000" kern="1200" dirty="0" err="1" smtClean="0">
              <a:solidFill>
                <a:srgbClr val="FF0000"/>
              </a:solidFill>
            </a:rPr>
            <a:t>int</a:t>
          </a:r>
          <a:endParaRPr lang="zh-CN" altLang="en-US" sz="1000" kern="1200" dirty="0"/>
        </a:p>
      </dsp:txBody>
      <dsp:txXfrm>
        <a:off x="3614019" y="2117287"/>
        <a:ext cx="542147" cy="354087"/>
      </dsp:txXfrm>
    </dsp:sp>
    <dsp:sp modelId="{FB4C6A12-1DB7-4E27-90CF-F740124A5855}">
      <dsp:nvSpPr>
        <dsp:cNvPr id="0" name=""/>
        <dsp:cNvSpPr/>
      </dsp:nvSpPr>
      <dsp:spPr>
        <a:xfrm>
          <a:off x="3151659" y="2482391"/>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2D033-A6E9-4448-AD77-047D05C4F0BC}">
      <dsp:nvSpPr>
        <dsp:cNvPr id="0" name=""/>
        <dsp:cNvSpPr/>
      </dsp:nvSpPr>
      <dsp:spPr>
        <a:xfrm>
          <a:off x="2869569"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(x)</a:t>
          </a:r>
          <a:r>
            <a:rPr lang="en-US" altLang="zh-CN" sz="1000" kern="1200" dirty="0" err="1" smtClean="0">
              <a:solidFill>
                <a:srgbClr val="FF0000"/>
              </a:solidFill>
            </a:rPr>
            <a:t>int</a:t>
          </a:r>
          <a:endParaRPr lang="zh-CN" altLang="en-US" sz="1000" kern="1200" dirty="0"/>
        </a:p>
      </dsp:txBody>
      <dsp:txXfrm>
        <a:off x="2880585" y="2643855"/>
        <a:ext cx="542147" cy="354087"/>
      </dsp:txXfrm>
    </dsp:sp>
    <dsp:sp modelId="{23B31EE8-8EBB-4C17-9E35-A5680ACCBB97}">
      <dsp:nvSpPr>
        <dsp:cNvPr id="0" name=""/>
        <dsp:cNvSpPr/>
      </dsp:nvSpPr>
      <dsp:spPr>
        <a:xfrm>
          <a:off x="3839373" y="2482391"/>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56F5-1736-421A-9E96-D570C474716E}">
      <dsp:nvSpPr>
        <dsp:cNvPr id="0" name=""/>
        <dsp:cNvSpPr/>
      </dsp:nvSpPr>
      <dsp:spPr>
        <a:xfrm>
          <a:off x="3603003"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3614019" y="2643855"/>
        <a:ext cx="542147" cy="354087"/>
      </dsp:txXfrm>
    </dsp:sp>
    <dsp:sp modelId="{D8BEA884-7670-4045-A278-1F27B5B4FEA3}">
      <dsp:nvSpPr>
        <dsp:cNvPr id="0" name=""/>
        <dsp:cNvSpPr/>
      </dsp:nvSpPr>
      <dsp:spPr>
        <a:xfrm>
          <a:off x="3885093" y="2482391"/>
          <a:ext cx="733433" cy="150447"/>
        </a:xfrm>
        <a:custGeom>
          <a:avLst/>
          <a:gdLst/>
          <a:ahLst/>
          <a:cxnLst/>
          <a:rect l="0" t="0" r="0" b="0"/>
          <a:pathLst>
            <a:path>
              <a:moveTo>
                <a:pt x="0" y="0"/>
              </a:moveTo>
              <a:lnTo>
                <a:pt x="0" y="75223"/>
              </a:lnTo>
              <a:lnTo>
                <a:pt x="733433" y="75223"/>
              </a:lnTo>
              <a:lnTo>
                <a:pt x="733433"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726B5-D6C5-4F41-B35D-26FECC445330}">
      <dsp:nvSpPr>
        <dsp:cNvPr id="0" name=""/>
        <dsp:cNvSpPr/>
      </dsp:nvSpPr>
      <dsp:spPr>
        <a:xfrm>
          <a:off x="4336437"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r>
            <a:rPr lang="en-US" altLang="zh-CN" sz="1000" kern="1200" dirty="0" err="1" smtClean="0">
              <a:solidFill>
                <a:srgbClr val="FF0000"/>
              </a:solidFill>
            </a:rPr>
            <a:t>int</a:t>
          </a:r>
          <a:endParaRPr lang="zh-CN" altLang="en-US" sz="1000" kern="1200" dirty="0"/>
        </a:p>
      </dsp:txBody>
      <dsp:txXfrm>
        <a:off x="4347453" y="2643855"/>
        <a:ext cx="542147" cy="354087"/>
      </dsp:txXfrm>
    </dsp:sp>
    <dsp:sp modelId="{68804B04-4ABF-4814-A74D-EADCCAC433D5}">
      <dsp:nvSpPr>
        <dsp:cNvPr id="0" name=""/>
        <dsp:cNvSpPr/>
      </dsp:nvSpPr>
      <dsp:spPr>
        <a:xfrm>
          <a:off x="3885093" y="3008959"/>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0F7F60-245C-4293-880C-535C58EF294F}">
      <dsp:nvSpPr>
        <dsp:cNvPr id="0" name=""/>
        <dsp:cNvSpPr/>
      </dsp:nvSpPr>
      <dsp:spPr>
        <a:xfrm>
          <a:off x="3603003" y="315940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r>
            <a:rPr lang="en-US" altLang="zh-CN" sz="1000" kern="1200" dirty="0" err="1" smtClean="0">
              <a:solidFill>
                <a:srgbClr val="FF0000"/>
              </a:solidFill>
            </a:rPr>
            <a:t>int</a:t>
          </a:r>
          <a:endParaRPr lang="zh-CN" altLang="en-US" sz="1000" kern="1200" dirty="0"/>
        </a:p>
      </dsp:txBody>
      <dsp:txXfrm>
        <a:off x="3614019" y="3170423"/>
        <a:ext cx="542147" cy="354087"/>
      </dsp:txXfrm>
    </dsp:sp>
    <dsp:sp modelId="{4EC09474-7633-4F39-A793-EA1AF89F12F2}">
      <dsp:nvSpPr>
        <dsp:cNvPr id="0" name=""/>
        <dsp:cNvSpPr/>
      </dsp:nvSpPr>
      <dsp:spPr>
        <a:xfrm>
          <a:off x="3839373" y="3535527"/>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0EDF0-371A-4197-809D-E1B021633F06}">
      <dsp:nvSpPr>
        <dsp:cNvPr id="0" name=""/>
        <dsp:cNvSpPr/>
      </dsp:nvSpPr>
      <dsp:spPr>
        <a:xfrm>
          <a:off x="3603003" y="368597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(a)</a:t>
          </a:r>
          <a:r>
            <a:rPr lang="en-US" altLang="zh-CN" sz="1000" kern="1200" dirty="0" err="1" smtClean="0">
              <a:solidFill>
                <a:srgbClr val="FF0000"/>
              </a:solidFill>
            </a:rPr>
            <a:t>int</a:t>
          </a:r>
          <a:endParaRPr lang="zh-CN" altLang="en-US" sz="1000" kern="1200" dirty="0"/>
        </a:p>
      </dsp:txBody>
      <dsp:txXfrm>
        <a:off x="3614019" y="3696991"/>
        <a:ext cx="542147" cy="354087"/>
      </dsp:txXfrm>
    </dsp:sp>
    <dsp:sp modelId="{96B3AD4F-7018-4863-BB50-61CF7FFCCC25}">
      <dsp:nvSpPr>
        <dsp:cNvPr id="0" name=""/>
        <dsp:cNvSpPr/>
      </dsp:nvSpPr>
      <dsp:spPr>
        <a:xfrm>
          <a:off x="4572807" y="3008959"/>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AC1339-B32E-4464-9176-CB1F11943224}">
      <dsp:nvSpPr>
        <dsp:cNvPr id="0" name=""/>
        <dsp:cNvSpPr/>
      </dsp:nvSpPr>
      <dsp:spPr>
        <a:xfrm>
          <a:off x="4336437" y="315940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4347453" y="3170423"/>
        <a:ext cx="542147" cy="354087"/>
      </dsp:txXfrm>
    </dsp:sp>
    <dsp:sp modelId="{E61DFC7D-A492-4FCB-AF0F-040BE143FA9E}">
      <dsp:nvSpPr>
        <dsp:cNvPr id="0" name=""/>
        <dsp:cNvSpPr/>
      </dsp:nvSpPr>
      <dsp:spPr>
        <a:xfrm>
          <a:off x="4618527" y="3008959"/>
          <a:ext cx="733433" cy="150447"/>
        </a:xfrm>
        <a:custGeom>
          <a:avLst/>
          <a:gdLst/>
          <a:ahLst/>
          <a:cxnLst/>
          <a:rect l="0" t="0" r="0" b="0"/>
          <a:pathLst>
            <a:path>
              <a:moveTo>
                <a:pt x="0" y="0"/>
              </a:moveTo>
              <a:lnTo>
                <a:pt x="0" y="75223"/>
              </a:lnTo>
              <a:lnTo>
                <a:pt x="733433" y="75223"/>
              </a:lnTo>
              <a:lnTo>
                <a:pt x="733433"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7BB56F-BE35-4A5E-B36A-565AAEBEB6A4}">
      <dsp:nvSpPr>
        <dsp:cNvPr id="0" name=""/>
        <dsp:cNvSpPr/>
      </dsp:nvSpPr>
      <dsp:spPr>
        <a:xfrm>
          <a:off x="5069871" y="3159407"/>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r>
            <a:rPr lang="en-US" altLang="zh-CN" sz="1000" kern="1200" dirty="0" err="1" smtClean="0">
              <a:solidFill>
                <a:srgbClr val="FF0000"/>
              </a:solidFill>
            </a:rPr>
            <a:t>int</a:t>
          </a:r>
          <a:endParaRPr lang="zh-CN" altLang="en-US" sz="1000" kern="1200" dirty="0"/>
        </a:p>
      </dsp:txBody>
      <dsp:txXfrm>
        <a:off x="5080887" y="3170423"/>
        <a:ext cx="542147" cy="354087"/>
      </dsp:txXfrm>
    </dsp:sp>
    <dsp:sp modelId="{D80AB5B5-956A-406F-84F8-CE3599B34E49}">
      <dsp:nvSpPr>
        <dsp:cNvPr id="0" name=""/>
        <dsp:cNvSpPr/>
      </dsp:nvSpPr>
      <dsp:spPr>
        <a:xfrm>
          <a:off x="5306241" y="3535527"/>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440C18-ACD4-40E0-BC28-041DC2A01827}">
      <dsp:nvSpPr>
        <dsp:cNvPr id="0" name=""/>
        <dsp:cNvSpPr/>
      </dsp:nvSpPr>
      <dsp:spPr>
        <a:xfrm>
          <a:off x="5069871" y="3685975"/>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(b)</a:t>
          </a:r>
          <a:r>
            <a:rPr lang="en-US" altLang="zh-CN" sz="1000" kern="1200" dirty="0" err="1" smtClean="0">
              <a:solidFill>
                <a:srgbClr val="FF0000"/>
              </a:solidFill>
            </a:rPr>
            <a:t>int</a:t>
          </a:r>
          <a:endParaRPr lang="zh-CN" altLang="en-US" sz="1000" kern="1200" dirty="0"/>
        </a:p>
      </dsp:txBody>
      <dsp:txXfrm>
        <a:off x="5080887" y="3696991"/>
        <a:ext cx="542147" cy="354087"/>
      </dsp:txXfrm>
    </dsp:sp>
    <dsp:sp modelId="{5DB86EFF-93D3-475A-AB77-66A7EB9B3E8D}">
      <dsp:nvSpPr>
        <dsp:cNvPr id="0" name=""/>
        <dsp:cNvSpPr/>
      </dsp:nvSpPr>
      <dsp:spPr>
        <a:xfrm>
          <a:off x="4251810" y="1955823"/>
          <a:ext cx="366716" cy="150447"/>
        </a:xfrm>
        <a:custGeom>
          <a:avLst/>
          <a:gdLst/>
          <a:ahLst/>
          <a:cxnLst/>
          <a:rect l="0" t="0" r="0" b="0"/>
          <a:pathLst>
            <a:path>
              <a:moveTo>
                <a:pt x="0" y="0"/>
              </a:moveTo>
              <a:lnTo>
                <a:pt x="0" y="75223"/>
              </a:lnTo>
              <a:lnTo>
                <a:pt x="366716" y="75223"/>
              </a:lnTo>
              <a:lnTo>
                <a:pt x="366716"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8FF8A4-BF7C-4076-BDD7-E778368D91F2}">
      <dsp:nvSpPr>
        <dsp:cNvPr id="0" name=""/>
        <dsp:cNvSpPr/>
      </dsp:nvSpPr>
      <dsp:spPr>
        <a:xfrm>
          <a:off x="4336437" y="210627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4347453" y="2117287"/>
        <a:ext cx="542147" cy="354087"/>
      </dsp:txXfrm>
    </dsp:sp>
    <dsp:sp modelId="{16E1753F-CB4A-451F-91A1-4C9517D9016F}">
      <dsp:nvSpPr>
        <dsp:cNvPr id="0" name=""/>
        <dsp:cNvSpPr/>
      </dsp:nvSpPr>
      <dsp:spPr>
        <a:xfrm>
          <a:off x="5351961" y="1429255"/>
          <a:ext cx="1100150" cy="150447"/>
        </a:xfrm>
        <a:custGeom>
          <a:avLst/>
          <a:gdLst/>
          <a:ahLst/>
          <a:cxnLst/>
          <a:rect l="0" t="0" r="0" b="0"/>
          <a:pathLst>
            <a:path>
              <a:moveTo>
                <a:pt x="0" y="0"/>
              </a:moveTo>
              <a:lnTo>
                <a:pt x="0" y="75223"/>
              </a:lnTo>
              <a:lnTo>
                <a:pt x="1100150" y="75223"/>
              </a:lnTo>
              <a:lnTo>
                <a:pt x="110015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3D2909-6A6F-4025-B382-7FE6865C752E}">
      <dsp:nvSpPr>
        <dsp:cNvPr id="0" name=""/>
        <dsp:cNvSpPr/>
      </dsp:nvSpPr>
      <dsp:spPr>
        <a:xfrm>
          <a:off x="6170022"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复合赋值语句</a:t>
          </a:r>
          <a:endParaRPr lang="zh-CN" altLang="en-US" sz="1000" kern="1200" dirty="0"/>
        </a:p>
      </dsp:txBody>
      <dsp:txXfrm>
        <a:off x="6181038" y="1590719"/>
        <a:ext cx="542147" cy="354087"/>
      </dsp:txXfrm>
    </dsp:sp>
    <dsp:sp modelId="{96A31578-F708-4369-A367-5BB13D9E0197}">
      <dsp:nvSpPr>
        <dsp:cNvPr id="0" name=""/>
        <dsp:cNvSpPr/>
      </dsp:nvSpPr>
      <dsp:spPr>
        <a:xfrm>
          <a:off x="6085395" y="1955823"/>
          <a:ext cx="366716" cy="150447"/>
        </a:xfrm>
        <a:custGeom>
          <a:avLst/>
          <a:gdLst/>
          <a:ahLst/>
          <a:cxnLst/>
          <a:rect l="0" t="0" r="0" b="0"/>
          <a:pathLst>
            <a:path>
              <a:moveTo>
                <a:pt x="366716" y="0"/>
              </a:moveTo>
              <a:lnTo>
                <a:pt x="366716"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791B6-0F24-4760-B74B-504873EA2881}">
      <dsp:nvSpPr>
        <dsp:cNvPr id="0" name=""/>
        <dsp:cNvSpPr/>
      </dsp:nvSpPr>
      <dsp:spPr>
        <a:xfrm>
          <a:off x="5803305" y="210627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复合赋值表达式</a:t>
          </a:r>
          <a:r>
            <a:rPr lang="en-US" altLang="zh-CN" sz="900" kern="1200" dirty="0" err="1" smtClean="0">
              <a:solidFill>
                <a:srgbClr val="FF0000"/>
              </a:solidFill>
            </a:rPr>
            <a:t>int</a:t>
          </a:r>
          <a:endParaRPr lang="zh-CN" altLang="en-US" sz="900" kern="1200" dirty="0"/>
        </a:p>
      </dsp:txBody>
      <dsp:txXfrm>
        <a:off x="5814321" y="2117287"/>
        <a:ext cx="542147" cy="354087"/>
      </dsp:txXfrm>
    </dsp:sp>
    <dsp:sp modelId="{DAD492C7-9462-4E94-A6AC-F9F0556F01B0}">
      <dsp:nvSpPr>
        <dsp:cNvPr id="0" name=""/>
        <dsp:cNvSpPr/>
      </dsp:nvSpPr>
      <dsp:spPr>
        <a:xfrm>
          <a:off x="5351961" y="2482391"/>
          <a:ext cx="733433" cy="150447"/>
        </a:xfrm>
        <a:custGeom>
          <a:avLst/>
          <a:gdLst/>
          <a:ahLst/>
          <a:cxnLst/>
          <a:rect l="0" t="0" r="0" b="0"/>
          <a:pathLst>
            <a:path>
              <a:moveTo>
                <a:pt x="733433" y="0"/>
              </a:moveTo>
              <a:lnTo>
                <a:pt x="733433" y="75223"/>
              </a:lnTo>
              <a:lnTo>
                <a:pt x="0" y="75223"/>
              </a:lnTo>
              <a:lnTo>
                <a:pt x="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5D130-B83A-438B-A9CD-6271BFAA2A85}">
      <dsp:nvSpPr>
        <dsp:cNvPr id="0" name=""/>
        <dsp:cNvSpPr/>
      </dsp:nvSpPr>
      <dsp:spPr>
        <a:xfrm>
          <a:off x="5069871"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(y)</a:t>
          </a:r>
          <a:r>
            <a:rPr lang="en-US" altLang="zh-CN" sz="1000" kern="1200" dirty="0" err="1" smtClean="0">
              <a:solidFill>
                <a:srgbClr val="FF0000"/>
              </a:solidFill>
            </a:rPr>
            <a:t>int</a:t>
          </a:r>
          <a:endParaRPr lang="zh-CN" altLang="en-US" sz="1000" kern="1200" dirty="0"/>
        </a:p>
      </dsp:txBody>
      <dsp:txXfrm>
        <a:off x="5080887" y="2643855"/>
        <a:ext cx="542147" cy="354087"/>
      </dsp:txXfrm>
    </dsp:sp>
    <dsp:sp modelId="{0CC5E251-823D-4797-BA64-2E2749B3333C}">
      <dsp:nvSpPr>
        <dsp:cNvPr id="0" name=""/>
        <dsp:cNvSpPr/>
      </dsp:nvSpPr>
      <dsp:spPr>
        <a:xfrm>
          <a:off x="6039675" y="2482391"/>
          <a:ext cx="91440" cy="150447"/>
        </a:xfrm>
        <a:custGeom>
          <a:avLst/>
          <a:gdLst/>
          <a:ahLst/>
          <a:cxnLst/>
          <a:rect l="0" t="0" r="0" b="0"/>
          <a:pathLst>
            <a:path>
              <a:moveTo>
                <a:pt x="45720" y="0"/>
              </a:moveTo>
              <a:lnTo>
                <a:pt x="45720"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5FEFB4-A918-47FB-AE02-CB3341FA02E5}">
      <dsp:nvSpPr>
        <dsp:cNvPr id="0" name=""/>
        <dsp:cNvSpPr/>
      </dsp:nvSpPr>
      <dsp:spPr>
        <a:xfrm>
          <a:off x="5803305"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5814321" y="2643855"/>
        <a:ext cx="542147" cy="354087"/>
      </dsp:txXfrm>
    </dsp:sp>
    <dsp:sp modelId="{9C836E58-4B76-46F8-A8FF-D3DC646A9676}">
      <dsp:nvSpPr>
        <dsp:cNvPr id="0" name=""/>
        <dsp:cNvSpPr/>
      </dsp:nvSpPr>
      <dsp:spPr>
        <a:xfrm>
          <a:off x="6085395" y="2482391"/>
          <a:ext cx="733433" cy="150447"/>
        </a:xfrm>
        <a:custGeom>
          <a:avLst/>
          <a:gdLst/>
          <a:ahLst/>
          <a:cxnLst/>
          <a:rect l="0" t="0" r="0" b="0"/>
          <a:pathLst>
            <a:path>
              <a:moveTo>
                <a:pt x="0" y="0"/>
              </a:moveTo>
              <a:lnTo>
                <a:pt x="0" y="75223"/>
              </a:lnTo>
              <a:lnTo>
                <a:pt x="733433" y="75223"/>
              </a:lnTo>
              <a:lnTo>
                <a:pt x="733433"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37A0D6-45BF-4EE2-86F8-934F8BDEFF5C}">
      <dsp:nvSpPr>
        <dsp:cNvPr id="0" name=""/>
        <dsp:cNvSpPr/>
      </dsp:nvSpPr>
      <dsp:spPr>
        <a:xfrm>
          <a:off x="6536738" y="2632839"/>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表达式</a:t>
          </a:r>
          <a:r>
            <a:rPr lang="en-US" altLang="zh-CN" sz="1000" kern="1200" dirty="0" err="1" smtClean="0">
              <a:solidFill>
                <a:srgbClr val="FF0000"/>
              </a:solidFill>
            </a:rPr>
            <a:t>int</a:t>
          </a:r>
          <a:endParaRPr lang="zh-CN" altLang="en-US" sz="1000" kern="1200" dirty="0"/>
        </a:p>
      </dsp:txBody>
      <dsp:txXfrm>
        <a:off x="6547754" y="2643855"/>
        <a:ext cx="542147" cy="354087"/>
      </dsp:txXfrm>
    </dsp:sp>
    <dsp:sp modelId="{037008BC-80F5-4D9A-BA0A-45F43DF234E8}">
      <dsp:nvSpPr>
        <dsp:cNvPr id="0" name=""/>
        <dsp:cNvSpPr/>
      </dsp:nvSpPr>
      <dsp:spPr>
        <a:xfrm>
          <a:off x="6773108" y="3008959"/>
          <a:ext cx="91440" cy="243902"/>
        </a:xfrm>
        <a:custGeom>
          <a:avLst/>
          <a:gdLst/>
          <a:ahLst/>
          <a:cxnLst/>
          <a:rect l="0" t="0" r="0" b="0"/>
          <a:pathLst>
            <a:path>
              <a:moveTo>
                <a:pt x="45720" y="0"/>
              </a:moveTo>
              <a:lnTo>
                <a:pt x="45720" y="121951"/>
              </a:lnTo>
              <a:lnTo>
                <a:pt x="61708" y="121951"/>
              </a:lnTo>
              <a:lnTo>
                <a:pt x="61708" y="2439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D03F5-5DEE-4F62-AE9F-A35C3FD64443}">
      <dsp:nvSpPr>
        <dsp:cNvPr id="0" name=""/>
        <dsp:cNvSpPr/>
      </dsp:nvSpPr>
      <dsp:spPr>
        <a:xfrm>
          <a:off x="6552727" y="325286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标识符</a:t>
          </a:r>
          <a:r>
            <a:rPr lang="en-US" altLang="zh-CN" sz="1000" kern="1200" dirty="0" smtClean="0"/>
            <a:t>(x)</a:t>
          </a:r>
          <a:r>
            <a:rPr lang="en-US" altLang="zh-CN" sz="1000" kern="1200" dirty="0" err="1" smtClean="0">
              <a:solidFill>
                <a:srgbClr val="FF0000"/>
              </a:solidFill>
            </a:rPr>
            <a:t>int</a:t>
          </a:r>
          <a:endParaRPr lang="zh-CN" altLang="en-US" sz="1000" kern="1200" dirty="0"/>
        </a:p>
      </dsp:txBody>
      <dsp:txXfrm>
        <a:off x="6563743" y="3263877"/>
        <a:ext cx="542147" cy="354087"/>
      </dsp:txXfrm>
    </dsp:sp>
    <dsp:sp modelId="{A34E38DE-52D0-4844-A793-DC460C327376}">
      <dsp:nvSpPr>
        <dsp:cNvPr id="0" name=""/>
        <dsp:cNvSpPr/>
      </dsp:nvSpPr>
      <dsp:spPr>
        <a:xfrm>
          <a:off x="6452111" y="1955823"/>
          <a:ext cx="366716" cy="150447"/>
        </a:xfrm>
        <a:custGeom>
          <a:avLst/>
          <a:gdLst/>
          <a:ahLst/>
          <a:cxnLst/>
          <a:rect l="0" t="0" r="0" b="0"/>
          <a:pathLst>
            <a:path>
              <a:moveTo>
                <a:pt x="0" y="0"/>
              </a:moveTo>
              <a:lnTo>
                <a:pt x="0" y="75223"/>
              </a:lnTo>
              <a:lnTo>
                <a:pt x="366716" y="75223"/>
              </a:lnTo>
              <a:lnTo>
                <a:pt x="366716"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51B70F-BE7F-4699-B2D5-DE21975FE47D}">
      <dsp:nvSpPr>
        <dsp:cNvPr id="0" name=""/>
        <dsp:cNvSpPr/>
      </dsp:nvSpPr>
      <dsp:spPr>
        <a:xfrm>
          <a:off x="6536738" y="2106271"/>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6547754" y="2117287"/>
        <a:ext cx="542147" cy="354087"/>
      </dsp:txXfrm>
    </dsp:sp>
    <dsp:sp modelId="{E7FCF043-D5E4-433D-A20B-AC1E18718257}">
      <dsp:nvSpPr>
        <dsp:cNvPr id="0" name=""/>
        <dsp:cNvSpPr/>
      </dsp:nvSpPr>
      <dsp:spPr>
        <a:xfrm>
          <a:off x="5351961" y="1429255"/>
          <a:ext cx="1833584" cy="150447"/>
        </a:xfrm>
        <a:custGeom>
          <a:avLst/>
          <a:gdLst/>
          <a:ahLst/>
          <a:cxnLst/>
          <a:rect l="0" t="0" r="0" b="0"/>
          <a:pathLst>
            <a:path>
              <a:moveTo>
                <a:pt x="0" y="0"/>
              </a:moveTo>
              <a:lnTo>
                <a:pt x="0" y="75223"/>
              </a:lnTo>
              <a:lnTo>
                <a:pt x="1833584" y="75223"/>
              </a:lnTo>
              <a:lnTo>
                <a:pt x="1833584" y="1504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E496AD-91F6-41E4-95DC-B36EF3177072}">
      <dsp:nvSpPr>
        <dsp:cNvPr id="0" name=""/>
        <dsp:cNvSpPr/>
      </dsp:nvSpPr>
      <dsp:spPr>
        <a:xfrm>
          <a:off x="6903455" y="1579703"/>
          <a:ext cx="564179" cy="37611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altLang="zh-CN" sz="1000" kern="1200" dirty="0" smtClean="0"/>
            <a:t>}</a:t>
          </a:r>
          <a:endParaRPr lang="zh-CN" altLang="en-US" sz="1000" kern="1200" dirty="0"/>
        </a:p>
      </dsp:txBody>
      <dsp:txXfrm>
        <a:off x="6914471" y="1590719"/>
        <a:ext cx="542147" cy="3540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90C843F-D013-41F3-A7FD-C1594B4998F7}" type="datetimeFigureOut">
              <a:rPr lang="zh-CN" altLang="en-US"/>
              <a:pPr>
                <a:defRPr/>
              </a:pPr>
              <a:t>2017/3/26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064A7888-F700-4695-AC8B-48C8B947FD04}" type="slidenum">
              <a:rPr lang="zh-CN" altLang="en-US"/>
              <a:pPr>
                <a:defRPr/>
              </a:pPr>
              <a:t>‹#›</a:t>
            </a:fld>
            <a:endParaRPr lang="zh-CN" altLang="en-US"/>
          </a:p>
        </p:txBody>
      </p:sp>
    </p:spTree>
    <p:extLst>
      <p:ext uri="{BB962C8B-B14F-4D97-AF65-F5344CB8AC3E}">
        <p14:creationId xmlns:p14="http://schemas.microsoft.com/office/powerpoint/2010/main" val="2346034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4A7888-F700-4695-AC8B-48C8B947FD04}" type="slidenum">
              <a:rPr lang="zh-CN" altLang="en-US" smtClean="0"/>
              <a:pPr>
                <a:defRPr/>
              </a:pPr>
              <a:t>1</a:t>
            </a:fld>
            <a:endParaRPr lang="zh-CN" altLang="en-US"/>
          </a:p>
        </p:txBody>
      </p:sp>
    </p:spTree>
    <p:extLst>
      <p:ext uri="{BB962C8B-B14F-4D97-AF65-F5344CB8AC3E}">
        <p14:creationId xmlns:p14="http://schemas.microsoft.com/office/powerpoint/2010/main" val="276571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634C448-2EFD-4C70-A1A5-4DB2E072311F}" type="slidenum">
              <a:rPr lang="zh-CN" altLang="en-US" smtClean="0">
                <a:latin typeface="Arial" charset="0"/>
              </a:rPr>
              <a:pPr eaLnBrk="1" hangingPunct="1">
                <a:spcBef>
                  <a:spcPct val="0"/>
                </a:spcBef>
              </a:pPr>
              <a:t>8</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4A7888-F700-4695-AC8B-48C8B947FD04}" type="slidenum">
              <a:rPr lang="zh-CN" altLang="en-US" smtClean="0"/>
              <a:pPr>
                <a:defRPr/>
              </a:pPr>
              <a:t>12</a:t>
            </a:fld>
            <a:endParaRPr lang="zh-CN" altLang="en-US"/>
          </a:p>
        </p:txBody>
      </p:sp>
    </p:spTree>
    <p:extLst>
      <p:ext uri="{BB962C8B-B14F-4D97-AF65-F5344CB8AC3E}">
        <p14:creationId xmlns:p14="http://schemas.microsoft.com/office/powerpoint/2010/main" val="235056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5186363"/>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9"/>
          <p:cNvGrpSpPr>
            <a:grpSpLocks/>
          </p:cNvGrpSpPr>
          <p:nvPr userDrawn="1"/>
        </p:nvGrpSpPr>
        <p:grpSpPr bwMode="auto">
          <a:xfrm>
            <a:off x="755650" y="1341438"/>
            <a:ext cx="1246188" cy="1371600"/>
            <a:chOff x="144" y="288"/>
            <a:chExt cx="785" cy="864"/>
          </a:xfrm>
        </p:grpSpPr>
        <p:sp>
          <p:nvSpPr>
            <p:cNvPr id="7"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2"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4"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5"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6"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7"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8"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9"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7170" name="Rectangle 2"/>
          <p:cNvSpPr>
            <a:spLocks noGrp="1" noChangeArrowheads="1"/>
          </p:cNvSpPr>
          <p:nvPr>
            <p:ph type="ctrTitle"/>
          </p:nvPr>
        </p:nvSpPr>
        <p:spPr>
          <a:xfrm>
            <a:off x="1908175" y="3573463"/>
            <a:ext cx="6624638" cy="1608137"/>
          </a:xfrm>
        </p:spPr>
        <p:txBody>
          <a:bodyPr/>
          <a:lstStyle>
            <a:lvl1pPr algn="ctr">
              <a:defRPr sz="9600" i="1">
                <a:ea typeface="华文新魏" pitchFamily="2" charset="-122"/>
              </a:defRPr>
            </a:lvl1pPr>
          </a:lstStyle>
          <a:p>
            <a:r>
              <a:rPr lang="zh-CN" altLang="en-US"/>
              <a:t>单击此处编</a:t>
            </a:r>
          </a:p>
        </p:txBody>
      </p:sp>
      <p:sp>
        <p:nvSpPr>
          <p:cNvPr id="7171" name="Rectangle 3"/>
          <p:cNvSpPr>
            <a:spLocks noGrp="1" noChangeArrowheads="1"/>
          </p:cNvSpPr>
          <p:nvPr>
            <p:ph type="subTitle" idx="1"/>
          </p:nvPr>
        </p:nvSpPr>
        <p:spPr>
          <a:xfrm>
            <a:off x="2124075" y="1412875"/>
            <a:ext cx="6553200" cy="1150938"/>
          </a:xfrm>
        </p:spPr>
        <p:txBody>
          <a:bodyPr/>
          <a:lstStyle>
            <a:lvl1pPr marL="0" indent="0">
              <a:buFont typeface="Wingdings"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a:t>单击此处</a:t>
            </a:r>
          </a:p>
        </p:txBody>
      </p:sp>
      <p:sp>
        <p:nvSpPr>
          <p:cNvPr id="20" name="Rectangle 4"/>
          <p:cNvSpPr>
            <a:spLocks noGrp="1" noChangeArrowheads="1"/>
          </p:cNvSpPr>
          <p:nvPr>
            <p:ph type="dt" sz="half" idx="10"/>
          </p:nvPr>
        </p:nvSpPr>
        <p:spPr/>
        <p:txBody>
          <a:bodyPr/>
          <a:lstStyle>
            <a:lvl1pPr>
              <a:defRPr/>
            </a:lvl1pPr>
          </a:lstStyle>
          <a:p>
            <a:pPr>
              <a:defRPr/>
            </a:pPr>
            <a:endParaRPr lang="en-US" altLang="zh-CN"/>
          </a:p>
        </p:txBody>
      </p:sp>
      <p:sp>
        <p:nvSpPr>
          <p:cNvPr id="21"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22" name="Rectangle 6"/>
          <p:cNvSpPr>
            <a:spLocks noGrp="1" noChangeArrowheads="1"/>
          </p:cNvSpPr>
          <p:nvPr>
            <p:ph type="sldNum" sz="quarter" idx="12"/>
          </p:nvPr>
        </p:nvSpPr>
        <p:spPr/>
        <p:txBody>
          <a:bodyPr/>
          <a:lstStyle>
            <a:lvl1pPr>
              <a:defRPr/>
            </a:lvl1pPr>
          </a:lstStyle>
          <a:p>
            <a:pPr>
              <a:defRPr/>
            </a:pPr>
            <a:fld id="{66DF2D59-09D9-4519-8245-F076874B9073}" type="slidenum">
              <a:rPr lang="zh-CN" altLang="en-US"/>
              <a:pPr>
                <a:defRPr/>
              </a:pPr>
              <a:t>‹#›</a:t>
            </a:fld>
            <a:endParaRPr lang="en-US" altLang="zh-CN"/>
          </a:p>
        </p:txBody>
      </p:sp>
    </p:spTree>
    <p:extLst>
      <p:ext uri="{BB962C8B-B14F-4D97-AF65-F5344CB8AC3E}">
        <p14:creationId xmlns:p14="http://schemas.microsoft.com/office/powerpoint/2010/main" val="378604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283247A-9AE7-454E-9BDD-A97EBCEACA8F}" type="slidenum">
              <a:rPr lang="zh-CN" altLang="en-US"/>
              <a:pPr>
                <a:defRPr/>
              </a:pPr>
              <a:t>‹#›</a:t>
            </a:fld>
            <a:endParaRPr lang="en-US" altLang="zh-CN"/>
          </a:p>
        </p:txBody>
      </p:sp>
    </p:spTree>
    <p:extLst>
      <p:ext uri="{BB962C8B-B14F-4D97-AF65-F5344CB8AC3E}">
        <p14:creationId xmlns:p14="http://schemas.microsoft.com/office/powerpoint/2010/main" val="2157230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277813"/>
            <a:ext cx="2071687" cy="574357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395288" y="277813"/>
            <a:ext cx="6067425" cy="574357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14BEC8-218B-4350-B0A0-31A8FC167674}" type="slidenum">
              <a:rPr lang="zh-CN" altLang="en-US"/>
              <a:pPr>
                <a:defRPr/>
              </a:pPr>
              <a:t>‹#›</a:t>
            </a:fld>
            <a:endParaRPr lang="en-US" altLang="zh-CN"/>
          </a:p>
        </p:txBody>
      </p:sp>
    </p:spTree>
    <p:extLst>
      <p:ext uri="{BB962C8B-B14F-4D97-AF65-F5344CB8AC3E}">
        <p14:creationId xmlns:p14="http://schemas.microsoft.com/office/powerpoint/2010/main" val="384770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55650" y="277813"/>
            <a:ext cx="7931150" cy="703262"/>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395288" y="1125538"/>
            <a:ext cx="4064000" cy="489585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611688" y="1125538"/>
            <a:ext cx="4064000" cy="489585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12C3C1A-FBFC-4BC3-A664-95B1D7E69673}" type="slidenum">
              <a:rPr lang="zh-CN" altLang="en-US"/>
              <a:pPr>
                <a:defRPr/>
              </a:pPr>
              <a:t>‹#›</a:t>
            </a:fld>
            <a:endParaRPr lang="en-US" altLang="zh-CN"/>
          </a:p>
        </p:txBody>
      </p:sp>
    </p:spTree>
    <p:extLst>
      <p:ext uri="{BB962C8B-B14F-4D97-AF65-F5344CB8AC3E}">
        <p14:creationId xmlns:p14="http://schemas.microsoft.com/office/powerpoint/2010/main" val="262084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0" y="277813"/>
            <a:ext cx="7931150" cy="703262"/>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395288" y="1125538"/>
            <a:ext cx="8280400" cy="2371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395288" y="3649663"/>
            <a:ext cx="8280400" cy="2371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A12984-C1A8-4496-A4D8-2780CAD92BC3}" type="slidenum">
              <a:rPr lang="zh-CN" altLang="en-US"/>
              <a:pPr>
                <a:defRPr/>
              </a:pPr>
              <a:t>‹#›</a:t>
            </a:fld>
            <a:endParaRPr lang="en-US" altLang="zh-CN"/>
          </a:p>
        </p:txBody>
      </p:sp>
    </p:spTree>
    <p:extLst>
      <p:ext uri="{BB962C8B-B14F-4D97-AF65-F5344CB8AC3E}">
        <p14:creationId xmlns:p14="http://schemas.microsoft.com/office/powerpoint/2010/main" val="109933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0" y="277813"/>
            <a:ext cx="7931150" cy="703262"/>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395288" y="1125538"/>
            <a:ext cx="4064000" cy="489585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11688" y="1125538"/>
            <a:ext cx="4064000" cy="489585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912CF0-9047-48B0-9F9E-57DF730DDDBA}" type="slidenum">
              <a:rPr lang="zh-CN" altLang="en-US"/>
              <a:pPr>
                <a:defRPr/>
              </a:pPr>
              <a:t>‹#›</a:t>
            </a:fld>
            <a:endParaRPr lang="en-US" altLang="zh-CN"/>
          </a:p>
        </p:txBody>
      </p:sp>
    </p:spTree>
    <p:extLst>
      <p:ext uri="{BB962C8B-B14F-4D97-AF65-F5344CB8AC3E}">
        <p14:creationId xmlns:p14="http://schemas.microsoft.com/office/powerpoint/2010/main" val="120604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55650" y="277813"/>
            <a:ext cx="7931150" cy="703262"/>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395288" y="1125538"/>
            <a:ext cx="8280400" cy="2371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395288" y="3649663"/>
            <a:ext cx="8280400" cy="2371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F2FD1C-EBD5-48BF-AE00-DE45B9E03B9F}" type="slidenum">
              <a:rPr lang="zh-CN" altLang="en-US"/>
              <a:pPr>
                <a:defRPr/>
              </a:pPr>
              <a:t>‹#›</a:t>
            </a:fld>
            <a:endParaRPr lang="en-US" altLang="zh-CN"/>
          </a:p>
        </p:txBody>
      </p:sp>
    </p:spTree>
    <p:extLst>
      <p:ext uri="{BB962C8B-B14F-4D97-AF65-F5344CB8AC3E}">
        <p14:creationId xmlns:p14="http://schemas.microsoft.com/office/powerpoint/2010/main" val="1317720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ltLang="zh-CN" smtClean="0"/>
              <a:t>Click to edit Master title style</a:t>
            </a:r>
            <a:endParaRPr lang="zh-CN" altLang="en-US"/>
          </a:p>
        </p:txBody>
      </p:sp>
      <p:sp>
        <p:nvSpPr>
          <p:cNvPr id="3" name="Content Placeholder 2"/>
          <p:cNvSpPr>
            <a:spLocks noGrp="1"/>
          </p:cNvSpPr>
          <p:nvPr>
            <p:ph sz="quarter" idx="1"/>
          </p:nvPr>
        </p:nvSpPr>
        <p:spPr>
          <a:xfrm>
            <a:off x="457200" y="1219200"/>
            <a:ext cx="4013200" cy="24003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22800" y="1219200"/>
            <a:ext cx="4013200" cy="24003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half" idx="3"/>
          </p:nvPr>
        </p:nvSpPr>
        <p:spPr>
          <a:xfrm>
            <a:off x="457200" y="3771900"/>
            <a:ext cx="8178800" cy="24003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Slide Number Placeholder 5"/>
          <p:cNvSpPr>
            <a:spLocks noGrp="1"/>
          </p:cNvSpPr>
          <p:nvPr>
            <p:ph type="sldNum" sz="quarter" idx="10"/>
          </p:nvPr>
        </p:nvSpPr>
        <p:spPr>
          <a:xfrm>
            <a:off x="4114800" y="6400800"/>
            <a:ext cx="914400" cy="457200"/>
          </a:xfrm>
        </p:spPr>
        <p:txBody>
          <a:bodyPr/>
          <a:lstStyle>
            <a:lvl1pPr>
              <a:defRPr/>
            </a:lvl1pPr>
          </a:lstStyle>
          <a:p>
            <a:pPr>
              <a:defRPr/>
            </a:pPr>
            <a:fld id="{6065D7EB-B586-4CA3-9AB6-E2FE176891E0}" type="slidenum">
              <a:rPr lang="zh-CN" altLang="en-US"/>
              <a:pPr>
                <a:defRPr/>
              </a:pPr>
              <a:t>‹#›</a:t>
            </a:fld>
            <a:endParaRPr lang="zh-CN" altLang="en-US"/>
          </a:p>
        </p:txBody>
      </p:sp>
    </p:spTree>
    <p:extLst>
      <p:ext uri="{BB962C8B-B14F-4D97-AF65-F5344CB8AC3E}">
        <p14:creationId xmlns:p14="http://schemas.microsoft.com/office/powerpoint/2010/main" val="1336612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859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A6D285-EDFB-4143-8A56-D8AD30E937DA}" type="slidenum">
              <a:rPr lang="zh-CN" altLang="en-US"/>
              <a:pPr>
                <a:defRPr/>
              </a:pPr>
              <a:t>‹#›</a:t>
            </a:fld>
            <a:endParaRPr lang="en-US" altLang="zh-CN"/>
          </a:p>
        </p:txBody>
      </p:sp>
    </p:spTree>
    <p:extLst>
      <p:ext uri="{BB962C8B-B14F-4D97-AF65-F5344CB8AC3E}">
        <p14:creationId xmlns:p14="http://schemas.microsoft.com/office/powerpoint/2010/main" val="352052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C4B32C-E2CB-45C5-8D55-85F5AA8977E6}" type="slidenum">
              <a:rPr lang="zh-CN" altLang="en-US"/>
              <a:pPr>
                <a:defRPr/>
              </a:pPr>
              <a:t>‹#›</a:t>
            </a:fld>
            <a:endParaRPr lang="en-US" altLang="zh-CN"/>
          </a:p>
        </p:txBody>
      </p:sp>
    </p:spTree>
    <p:extLst>
      <p:ext uri="{BB962C8B-B14F-4D97-AF65-F5344CB8AC3E}">
        <p14:creationId xmlns:p14="http://schemas.microsoft.com/office/powerpoint/2010/main" val="420576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395288" y="1125538"/>
            <a:ext cx="4064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11688" y="1125538"/>
            <a:ext cx="40640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25F2C86-70D5-4B6C-AFA9-0E832B606321}" type="slidenum">
              <a:rPr lang="zh-CN" altLang="en-US"/>
              <a:pPr>
                <a:defRPr/>
              </a:pPr>
              <a:t>‹#›</a:t>
            </a:fld>
            <a:endParaRPr lang="en-US" altLang="zh-CN"/>
          </a:p>
        </p:txBody>
      </p:sp>
    </p:spTree>
    <p:extLst>
      <p:ext uri="{BB962C8B-B14F-4D97-AF65-F5344CB8AC3E}">
        <p14:creationId xmlns:p14="http://schemas.microsoft.com/office/powerpoint/2010/main" val="298228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47EC20F-7201-49FC-903A-972B445C3D8A}" type="slidenum">
              <a:rPr lang="zh-CN" altLang="en-US"/>
              <a:pPr>
                <a:defRPr/>
              </a:pPr>
              <a:t>‹#›</a:t>
            </a:fld>
            <a:endParaRPr lang="en-US" altLang="zh-CN"/>
          </a:p>
        </p:txBody>
      </p:sp>
    </p:spTree>
    <p:extLst>
      <p:ext uri="{BB962C8B-B14F-4D97-AF65-F5344CB8AC3E}">
        <p14:creationId xmlns:p14="http://schemas.microsoft.com/office/powerpoint/2010/main" val="7651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1D408D2-5E2A-40A3-8764-74B404D6BB1C}" type="slidenum">
              <a:rPr lang="zh-CN" altLang="en-US"/>
              <a:pPr>
                <a:defRPr/>
              </a:pPr>
              <a:t>‹#›</a:t>
            </a:fld>
            <a:endParaRPr lang="en-US" altLang="zh-CN"/>
          </a:p>
        </p:txBody>
      </p:sp>
    </p:spTree>
    <p:extLst>
      <p:ext uri="{BB962C8B-B14F-4D97-AF65-F5344CB8AC3E}">
        <p14:creationId xmlns:p14="http://schemas.microsoft.com/office/powerpoint/2010/main" val="111637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EE265E1-7CC2-4C0E-855F-6EFF67118F23}" type="slidenum">
              <a:rPr lang="zh-CN" altLang="en-US"/>
              <a:pPr>
                <a:defRPr/>
              </a:pPr>
              <a:t>‹#›</a:t>
            </a:fld>
            <a:endParaRPr lang="en-US" altLang="zh-CN"/>
          </a:p>
        </p:txBody>
      </p:sp>
    </p:spTree>
    <p:extLst>
      <p:ext uri="{BB962C8B-B14F-4D97-AF65-F5344CB8AC3E}">
        <p14:creationId xmlns:p14="http://schemas.microsoft.com/office/powerpoint/2010/main" val="400196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784CD8-80A4-4320-8EB9-1FB32B8104D2}" type="slidenum">
              <a:rPr lang="zh-CN" altLang="en-US"/>
              <a:pPr>
                <a:defRPr/>
              </a:pPr>
              <a:t>‹#›</a:t>
            </a:fld>
            <a:endParaRPr lang="en-US" altLang="zh-CN"/>
          </a:p>
        </p:txBody>
      </p:sp>
    </p:spTree>
    <p:extLst>
      <p:ext uri="{BB962C8B-B14F-4D97-AF65-F5344CB8AC3E}">
        <p14:creationId xmlns:p14="http://schemas.microsoft.com/office/powerpoint/2010/main" val="353058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697BBF6-A51D-462C-9894-4D9CD100F64B}" type="slidenum">
              <a:rPr lang="zh-CN" altLang="en-US"/>
              <a:pPr>
                <a:defRPr/>
              </a:pPr>
              <a:t>‹#›</a:t>
            </a:fld>
            <a:endParaRPr lang="en-US" altLang="zh-CN"/>
          </a:p>
        </p:txBody>
      </p:sp>
    </p:spTree>
    <p:extLst>
      <p:ext uri="{BB962C8B-B14F-4D97-AF65-F5344CB8AC3E}">
        <p14:creationId xmlns:p14="http://schemas.microsoft.com/office/powerpoint/2010/main" val="152099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277813"/>
            <a:ext cx="79311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95288" y="1125538"/>
            <a:ext cx="8280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zh-CN"/>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zh-CN"/>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EE6221F9-6F98-4051-91BC-548F857D2130}" type="slidenum">
              <a:rPr lang="zh-CN" altLang="en-US"/>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96"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7" r:id="rId16"/>
    <p:sldLayoutId id="2147483798" r:id="rId17"/>
  </p:sldLayoutIdLst>
  <p:timing>
    <p:tnLst>
      <p:par>
        <p:cTn id="1" dur="indefinite" restart="never" nodeType="tmRoot"/>
      </p:par>
    </p:tnLst>
  </p:timing>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itchFamily="18" charset="0"/>
          <a:ea typeface="宋体" pitchFamily="2" charset="-122"/>
        </a:defRPr>
      </a:lvl2pPr>
      <a:lvl3pPr algn="l" rtl="0" eaLnBrk="0" fontAlgn="base" hangingPunct="0">
        <a:spcBef>
          <a:spcPct val="0"/>
        </a:spcBef>
        <a:spcAft>
          <a:spcPct val="0"/>
        </a:spcAft>
        <a:defRPr sz="4200" b="1">
          <a:solidFill>
            <a:schemeClr val="tx2"/>
          </a:solidFill>
          <a:latin typeface="Garamond" pitchFamily="18" charset="0"/>
          <a:ea typeface="宋体" pitchFamily="2" charset="-122"/>
        </a:defRPr>
      </a:lvl3pPr>
      <a:lvl4pPr algn="l" rtl="0" eaLnBrk="0" fontAlgn="base" hangingPunct="0">
        <a:spcBef>
          <a:spcPct val="0"/>
        </a:spcBef>
        <a:spcAft>
          <a:spcPct val="0"/>
        </a:spcAft>
        <a:defRPr sz="4200" b="1">
          <a:solidFill>
            <a:schemeClr val="tx2"/>
          </a:solidFill>
          <a:latin typeface="Garamond" pitchFamily="18" charset="0"/>
          <a:ea typeface="宋体" pitchFamily="2" charset="-122"/>
        </a:defRPr>
      </a:lvl4pPr>
      <a:lvl5pPr algn="l" rtl="0" eaLnBrk="0" fontAlgn="base" hangingPunct="0">
        <a:spcBef>
          <a:spcPct val="0"/>
        </a:spcBef>
        <a:spcAft>
          <a:spcPct val="0"/>
        </a:spcAft>
        <a:defRPr sz="4200" b="1">
          <a:solidFill>
            <a:schemeClr val="tx2"/>
          </a:solidFill>
          <a:latin typeface="Garamond" pitchFamily="18" charset="0"/>
          <a:ea typeface="宋体" pitchFamily="2" charset="-122"/>
        </a:defRPr>
      </a:lvl5pPr>
      <a:lvl6pPr marL="457200" algn="l" rtl="0" fontAlgn="base">
        <a:spcBef>
          <a:spcPct val="0"/>
        </a:spcBef>
        <a:spcAft>
          <a:spcPct val="0"/>
        </a:spcAft>
        <a:defRPr sz="4200" b="1">
          <a:solidFill>
            <a:schemeClr val="tx2"/>
          </a:solidFill>
          <a:latin typeface="Garamond" pitchFamily="18" charset="0"/>
          <a:ea typeface="宋体" pitchFamily="2" charset="-122"/>
        </a:defRPr>
      </a:lvl6pPr>
      <a:lvl7pPr marL="914400" algn="l" rtl="0" fontAlgn="base">
        <a:spcBef>
          <a:spcPct val="0"/>
        </a:spcBef>
        <a:spcAft>
          <a:spcPct val="0"/>
        </a:spcAft>
        <a:defRPr sz="4200" b="1">
          <a:solidFill>
            <a:schemeClr val="tx2"/>
          </a:solidFill>
          <a:latin typeface="Garamond" pitchFamily="18" charset="0"/>
          <a:ea typeface="宋体" pitchFamily="2" charset="-122"/>
        </a:defRPr>
      </a:lvl7pPr>
      <a:lvl8pPr marL="1371600" algn="l" rtl="0" fontAlgn="base">
        <a:spcBef>
          <a:spcPct val="0"/>
        </a:spcBef>
        <a:spcAft>
          <a:spcPct val="0"/>
        </a:spcAft>
        <a:defRPr sz="4200" b="1">
          <a:solidFill>
            <a:schemeClr val="tx2"/>
          </a:solidFill>
          <a:latin typeface="Garamond" pitchFamily="18" charset="0"/>
          <a:ea typeface="宋体" pitchFamily="2" charset="-122"/>
        </a:defRPr>
      </a:lvl8pPr>
      <a:lvl9pPr marL="1828800" algn="l" rtl="0" fontAlgn="base">
        <a:spcBef>
          <a:spcPct val="0"/>
        </a:spcBef>
        <a:spcAft>
          <a:spcPct val="0"/>
        </a:spcAft>
        <a:defRPr sz="4200" b="1">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b="1">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b="1">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b="1">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b="1">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isk.lehu.shu.edu.cn/" TargetMode="Externa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hyperlink" Target="mailto:s.z.yuan@163.com"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mtClean="0"/>
              <a:t>课程概况</a:t>
            </a:r>
          </a:p>
        </p:txBody>
      </p:sp>
      <p:sp>
        <p:nvSpPr>
          <p:cNvPr id="5123" name="内容占位符 2"/>
          <p:cNvSpPr>
            <a:spLocks noGrp="1"/>
          </p:cNvSpPr>
          <p:nvPr>
            <p:ph idx="1"/>
          </p:nvPr>
        </p:nvSpPr>
        <p:spPr/>
        <p:txBody>
          <a:bodyPr/>
          <a:lstStyle/>
          <a:p>
            <a:r>
              <a:rPr lang="zh-CN" altLang="en-US" sz="2400" dirty="0" smtClean="0"/>
              <a:t>教材</a:t>
            </a:r>
            <a:r>
              <a:rPr lang="en-US" altLang="zh-CN" sz="2400" dirty="0" smtClean="0"/>
              <a:t>:</a:t>
            </a:r>
            <a:br>
              <a:rPr lang="en-US" altLang="zh-CN" sz="2400" dirty="0" smtClean="0"/>
            </a:br>
            <a:r>
              <a:rPr lang="en-US" altLang="zh-CN" sz="2400" dirty="0" smtClean="0"/>
              <a:t>《</a:t>
            </a:r>
            <a:r>
              <a:rPr lang="zh-CN" altLang="zh-CN" sz="2400" dirty="0" smtClean="0"/>
              <a:t>编译原理</a:t>
            </a:r>
            <a:r>
              <a:rPr lang="zh-CN" altLang="en-US" sz="2400" dirty="0" smtClean="0"/>
              <a:t>（第</a:t>
            </a:r>
            <a:r>
              <a:rPr lang="en-US" altLang="zh-CN" sz="2400" dirty="0" smtClean="0"/>
              <a:t>3</a:t>
            </a:r>
            <a:r>
              <a:rPr lang="zh-CN" altLang="en-US" sz="2400" dirty="0" smtClean="0"/>
              <a:t>版）</a:t>
            </a:r>
            <a:r>
              <a:rPr lang="en-US" altLang="zh-CN" sz="2400" dirty="0" smtClean="0"/>
              <a:t>》, </a:t>
            </a:r>
            <a:r>
              <a:rPr lang="zh-CN" altLang="en-US" sz="2400" dirty="0" smtClean="0"/>
              <a:t>王生原等编著</a:t>
            </a:r>
            <a:r>
              <a:rPr lang="en-US" altLang="zh-CN" sz="2400" dirty="0" smtClean="0"/>
              <a:t>, </a:t>
            </a:r>
            <a:r>
              <a:rPr lang="zh-CN" altLang="en-US" sz="2400" dirty="0" smtClean="0"/>
              <a:t>清华大学出版社</a:t>
            </a:r>
            <a:r>
              <a:rPr lang="en-US" altLang="zh-CN" sz="2400" dirty="0" smtClean="0"/>
              <a:t/>
            </a:r>
            <a:br>
              <a:rPr lang="en-US" altLang="zh-CN" sz="2400" dirty="0" smtClean="0"/>
            </a:br>
            <a:r>
              <a:rPr lang="en-US" altLang="zh-CN" sz="2400" dirty="0" smtClean="0"/>
              <a:t/>
            </a:r>
            <a:br>
              <a:rPr lang="en-US" altLang="zh-CN" sz="2400" dirty="0" smtClean="0"/>
            </a:br>
            <a:r>
              <a:rPr lang="zh-CN" altLang="en-US" sz="2400" b="0" dirty="0" smtClean="0"/>
              <a:t>第</a:t>
            </a:r>
            <a:r>
              <a:rPr lang="en-US" altLang="zh-CN" sz="2400" b="0" dirty="0" smtClean="0"/>
              <a:t>1</a:t>
            </a:r>
            <a:r>
              <a:rPr lang="zh-CN" altLang="en-US" sz="2400" b="0" dirty="0" smtClean="0"/>
              <a:t>章  引论	</a:t>
            </a:r>
            <a:r>
              <a:rPr lang="en-US" altLang="zh-CN" sz="2400" b="0" dirty="0" smtClean="0"/>
              <a:t/>
            </a:r>
            <a:br>
              <a:rPr lang="en-US" altLang="zh-CN" sz="2400" b="0" dirty="0" smtClean="0"/>
            </a:br>
            <a:r>
              <a:rPr lang="zh-CN" altLang="en-US" sz="2400" b="0" dirty="0" smtClean="0"/>
              <a:t>第</a:t>
            </a:r>
            <a:r>
              <a:rPr lang="en-US" altLang="zh-CN" sz="2400" b="0" dirty="0" smtClean="0"/>
              <a:t>2</a:t>
            </a:r>
            <a:r>
              <a:rPr lang="zh-CN" altLang="en-US" sz="2400" b="0" dirty="0" smtClean="0"/>
              <a:t>章  文法和语言</a:t>
            </a:r>
            <a:r>
              <a:rPr lang="en-US" altLang="zh-CN" sz="2400" b="0" dirty="0" smtClean="0"/>
              <a:t/>
            </a:r>
            <a:br>
              <a:rPr lang="en-US" altLang="zh-CN" sz="2400" b="0" dirty="0" smtClean="0"/>
            </a:br>
            <a:r>
              <a:rPr lang="zh-CN" altLang="en-US" sz="2400" b="0" dirty="0" smtClean="0"/>
              <a:t>第</a:t>
            </a:r>
            <a:r>
              <a:rPr lang="en-US" altLang="zh-CN" sz="2400" b="0" dirty="0" smtClean="0"/>
              <a:t>3</a:t>
            </a:r>
            <a:r>
              <a:rPr lang="zh-CN" altLang="en-US" sz="2400" b="0" dirty="0" smtClean="0"/>
              <a:t>章  词法分析</a:t>
            </a:r>
            <a:r>
              <a:rPr lang="en-US" altLang="zh-CN" sz="2400" b="0" dirty="0" smtClean="0"/>
              <a:t/>
            </a:r>
            <a:br>
              <a:rPr lang="en-US" altLang="zh-CN" sz="2400" b="0" dirty="0" smtClean="0"/>
            </a:br>
            <a:r>
              <a:rPr lang="zh-CN" altLang="en-US" sz="2400" b="0" dirty="0" smtClean="0"/>
              <a:t>第</a:t>
            </a:r>
            <a:r>
              <a:rPr lang="en-US" altLang="zh-CN" sz="2400" b="0" dirty="0" smtClean="0"/>
              <a:t>4</a:t>
            </a:r>
            <a:r>
              <a:rPr lang="zh-CN" altLang="en-US" sz="2400" b="0" dirty="0" smtClean="0"/>
              <a:t>章  </a:t>
            </a:r>
            <a:r>
              <a:rPr lang="zh-CN" altLang="zh-CN" sz="2400" b="0" dirty="0" smtClean="0"/>
              <a:t>自</a:t>
            </a:r>
            <a:r>
              <a:rPr lang="zh-CN" altLang="en-US" sz="2400" b="0" dirty="0" smtClean="0"/>
              <a:t>顶向</a:t>
            </a:r>
            <a:r>
              <a:rPr lang="zh-CN" altLang="zh-CN" sz="2400" b="0" dirty="0" smtClean="0"/>
              <a:t>下语法分析方法</a:t>
            </a:r>
            <a:r>
              <a:rPr lang="en-US" altLang="zh-CN" sz="2400" b="0" dirty="0" smtClean="0"/>
              <a:t/>
            </a:r>
            <a:br>
              <a:rPr lang="en-US" altLang="zh-CN" sz="2400" b="0" dirty="0" smtClean="0"/>
            </a:br>
            <a:r>
              <a:rPr lang="zh-CN" altLang="en-US" sz="2400" b="0" dirty="0" smtClean="0">
                <a:solidFill>
                  <a:schemeClr val="tx1">
                    <a:lumMod val="50000"/>
                    <a:lumOff val="50000"/>
                  </a:schemeClr>
                </a:solidFill>
              </a:rPr>
              <a:t>第</a:t>
            </a:r>
            <a:r>
              <a:rPr lang="en-US" altLang="zh-CN" sz="2400" b="0" dirty="0" smtClean="0">
                <a:solidFill>
                  <a:schemeClr val="tx1">
                    <a:lumMod val="50000"/>
                    <a:lumOff val="50000"/>
                  </a:schemeClr>
                </a:solidFill>
              </a:rPr>
              <a:t>5</a:t>
            </a:r>
            <a:r>
              <a:rPr lang="zh-CN" altLang="en-US" sz="2400" b="0" dirty="0" smtClean="0">
                <a:solidFill>
                  <a:schemeClr val="tx1">
                    <a:lumMod val="50000"/>
                    <a:lumOff val="50000"/>
                  </a:schemeClr>
                </a:solidFill>
              </a:rPr>
              <a:t>章  </a:t>
            </a:r>
            <a:r>
              <a:rPr lang="zh-CN" altLang="zh-CN" sz="2400" b="0" dirty="0" smtClean="0">
                <a:solidFill>
                  <a:schemeClr val="tx1">
                    <a:lumMod val="50000"/>
                    <a:lumOff val="50000"/>
                  </a:schemeClr>
                </a:solidFill>
              </a:rPr>
              <a:t>自</a:t>
            </a:r>
            <a:r>
              <a:rPr lang="zh-CN" altLang="en-US" sz="2400" b="0" dirty="0" smtClean="0">
                <a:solidFill>
                  <a:schemeClr val="tx1">
                    <a:lumMod val="50000"/>
                    <a:lumOff val="50000"/>
                  </a:schemeClr>
                </a:solidFill>
              </a:rPr>
              <a:t>底向上优先分析（自学）</a:t>
            </a:r>
            <a:r>
              <a:rPr lang="zh-CN" altLang="en-US" sz="2400" b="0" dirty="0" smtClean="0"/>
              <a:t>	</a:t>
            </a:r>
            <a:r>
              <a:rPr lang="en-US" altLang="zh-CN" sz="2400" b="0" dirty="0" smtClean="0"/>
              <a:t/>
            </a:r>
            <a:br>
              <a:rPr lang="en-US" altLang="zh-CN" sz="2400" b="0" dirty="0" smtClean="0"/>
            </a:br>
            <a:r>
              <a:rPr lang="zh-CN" altLang="en-US" sz="2400" b="0" dirty="0" smtClean="0"/>
              <a:t>第</a:t>
            </a:r>
            <a:r>
              <a:rPr lang="en-US" altLang="zh-CN" sz="2400" b="0" dirty="0" smtClean="0"/>
              <a:t>6</a:t>
            </a:r>
            <a:r>
              <a:rPr lang="zh-CN" altLang="en-US" sz="2400" b="0" dirty="0" smtClean="0"/>
              <a:t>章  </a:t>
            </a:r>
            <a:r>
              <a:rPr lang="en-US" altLang="zh-CN" sz="2400" b="0" dirty="0" smtClean="0"/>
              <a:t>LR</a:t>
            </a:r>
            <a:r>
              <a:rPr lang="zh-CN" altLang="en-US" sz="2400" b="0" dirty="0" smtClean="0"/>
              <a:t>分析</a:t>
            </a:r>
            <a:r>
              <a:rPr lang="en-US" altLang="zh-CN" sz="2400" b="0" dirty="0" smtClean="0"/>
              <a:t/>
            </a:r>
            <a:br>
              <a:rPr lang="en-US" altLang="zh-CN" sz="2400" b="0" dirty="0" smtClean="0"/>
            </a:br>
            <a:r>
              <a:rPr lang="zh-CN" altLang="en-US" sz="2400" b="0" dirty="0" smtClean="0"/>
              <a:t>第</a:t>
            </a:r>
            <a:r>
              <a:rPr lang="en-US" altLang="zh-CN" sz="2400" b="0" dirty="0" smtClean="0"/>
              <a:t>7</a:t>
            </a:r>
            <a:r>
              <a:rPr lang="zh-CN" altLang="en-US" sz="2400" b="0" dirty="0" smtClean="0"/>
              <a:t>章  </a:t>
            </a:r>
            <a:r>
              <a:rPr lang="zh-CN" altLang="zh-CN" sz="2400" b="0" dirty="0" smtClean="0"/>
              <a:t>语法制导</a:t>
            </a:r>
            <a:r>
              <a:rPr lang="zh-CN" altLang="en-US" sz="2400" b="0" dirty="0" smtClean="0"/>
              <a:t>的语义计算</a:t>
            </a:r>
            <a:r>
              <a:rPr lang="en-US" altLang="zh-CN" sz="2400" b="0" dirty="0" smtClean="0"/>
              <a:t/>
            </a:r>
            <a:br>
              <a:rPr lang="en-US" altLang="zh-CN" sz="2400" b="0" dirty="0" smtClean="0"/>
            </a:br>
            <a:r>
              <a:rPr lang="zh-CN" altLang="en-US" sz="2400" b="0" dirty="0" smtClean="0"/>
              <a:t>第</a:t>
            </a:r>
            <a:r>
              <a:rPr lang="en-US" altLang="zh-CN" sz="2400" b="0" dirty="0" smtClean="0"/>
              <a:t>8</a:t>
            </a:r>
            <a:r>
              <a:rPr lang="zh-CN" altLang="en-US" sz="2400" b="0" dirty="0" smtClean="0"/>
              <a:t>章  静态语义分析和中间代码生成</a:t>
            </a:r>
            <a:r>
              <a:rPr lang="en-US" altLang="zh-CN" sz="2400" b="0" dirty="0" smtClean="0"/>
              <a:t/>
            </a:r>
            <a:br>
              <a:rPr lang="en-US" altLang="zh-CN" sz="2400" b="0" dirty="0" smtClean="0"/>
            </a:br>
            <a:r>
              <a:rPr lang="zh-CN" altLang="en-US" sz="2400" b="0" dirty="0">
                <a:solidFill>
                  <a:schemeClr val="tx1">
                    <a:lumMod val="50000"/>
                    <a:lumOff val="50000"/>
                  </a:schemeClr>
                </a:solidFill>
              </a:rPr>
              <a:t>第</a:t>
            </a:r>
            <a:r>
              <a:rPr lang="en-US" altLang="zh-CN" sz="2400" b="0" dirty="0">
                <a:solidFill>
                  <a:schemeClr val="tx1">
                    <a:lumMod val="50000"/>
                    <a:lumOff val="50000"/>
                  </a:schemeClr>
                </a:solidFill>
              </a:rPr>
              <a:t>9</a:t>
            </a:r>
            <a:r>
              <a:rPr lang="zh-CN" altLang="en-US" sz="2400" b="0" dirty="0">
                <a:solidFill>
                  <a:schemeClr val="tx1">
                    <a:lumMod val="50000"/>
                    <a:lumOff val="50000"/>
                  </a:schemeClr>
                </a:solidFill>
              </a:rPr>
              <a:t>章  </a:t>
            </a:r>
            <a:r>
              <a:rPr lang="zh-CN" altLang="zh-CN" sz="2400" b="0" dirty="0">
                <a:solidFill>
                  <a:schemeClr val="tx1">
                    <a:lumMod val="50000"/>
                    <a:lumOff val="50000"/>
                  </a:schemeClr>
                </a:solidFill>
              </a:rPr>
              <a:t>运行时存储组织</a:t>
            </a:r>
            <a:r>
              <a:rPr lang="zh-CN" altLang="en-US" sz="2400" b="0" dirty="0">
                <a:solidFill>
                  <a:schemeClr val="tx1">
                    <a:lumMod val="50000"/>
                    <a:lumOff val="50000"/>
                  </a:schemeClr>
                </a:solidFill>
              </a:rPr>
              <a:t>（自学）</a:t>
            </a:r>
            <a:r>
              <a:rPr lang="en-US" altLang="zh-CN" sz="2400" b="0" dirty="0">
                <a:solidFill>
                  <a:schemeClr val="tx1">
                    <a:lumMod val="50000"/>
                    <a:lumOff val="50000"/>
                  </a:schemeClr>
                </a:solidFill>
              </a:rPr>
              <a:t/>
            </a:r>
            <a:br>
              <a:rPr lang="en-US" altLang="zh-CN" sz="2400" b="0" dirty="0">
                <a:solidFill>
                  <a:schemeClr val="tx1">
                    <a:lumMod val="50000"/>
                    <a:lumOff val="50000"/>
                  </a:schemeClr>
                </a:solidFill>
              </a:rPr>
            </a:br>
            <a:r>
              <a:rPr lang="zh-CN" altLang="en-US" sz="2400" b="0" dirty="0" smtClean="0"/>
              <a:t>第</a:t>
            </a:r>
            <a:r>
              <a:rPr lang="en-US" altLang="zh-CN" sz="2400" b="0" dirty="0" smtClean="0"/>
              <a:t>10</a:t>
            </a:r>
            <a:r>
              <a:rPr lang="zh-CN" altLang="en-US" sz="2400" b="0" dirty="0" smtClean="0"/>
              <a:t>章  代码优化和目标代码生成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descr="C:\Documents and Settings\Administrator\My Documents\My Pictures\yuan-b.jpg"/>
          <p:cNvSpPr>
            <a:spLocks noGrp="1" noChangeArrowheads="1"/>
          </p:cNvSpPr>
          <p:nvPr>
            <p:ph type="title"/>
          </p:nvPr>
        </p:nvSpPr>
        <p:spPr/>
        <p:txBody>
          <a:bodyPr/>
          <a:lstStyle/>
          <a:p>
            <a:pPr eaLnBrk="1" hangingPunct="1"/>
            <a:r>
              <a:rPr lang="zh-CN" altLang="en-US" smtClean="0"/>
              <a:t>1.2 编译过程概述</a:t>
            </a:r>
          </a:p>
        </p:txBody>
      </p:sp>
      <p:sp>
        <p:nvSpPr>
          <p:cNvPr id="14339" name="Rectangle 5"/>
          <p:cNvSpPr>
            <a:spLocks noGrp="1" noChangeArrowheads="1"/>
          </p:cNvSpPr>
          <p:nvPr>
            <p:ph type="body" sz="half" idx="1"/>
          </p:nvPr>
        </p:nvSpPr>
        <p:spPr/>
        <p:txBody>
          <a:bodyPr/>
          <a:lstStyle/>
          <a:p>
            <a:pPr eaLnBrk="1" hangingPunct="1"/>
            <a:r>
              <a:rPr lang="zh-CN" altLang="en-US" sz="3200" smtClean="0"/>
              <a:t>所谓编译过程是指将高级语言程序翻译为等价的目标程序的过程。 </a:t>
            </a:r>
          </a:p>
        </p:txBody>
      </p:sp>
      <p:pic>
        <p:nvPicPr>
          <p:cNvPr id="14340" name="Picture 8"/>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762000" y="2276475"/>
            <a:ext cx="7567613" cy="3733800"/>
          </a:xfr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body" idx="1"/>
          </p:nvPr>
        </p:nvSpPr>
        <p:spPr>
          <a:xfrm>
            <a:off x="457200" y="533400"/>
            <a:ext cx="8178800" cy="5638800"/>
          </a:xfrm>
        </p:spPr>
        <p:txBody>
          <a:bodyPr/>
          <a:lstStyle/>
          <a:p>
            <a:r>
              <a:rPr lang="zh-CN" altLang="en-US" sz="4000" dirty="0" smtClean="0"/>
              <a:t>举例</a:t>
            </a:r>
            <a:br>
              <a:rPr lang="zh-CN" altLang="en-US" sz="4000" dirty="0" smtClean="0"/>
            </a:br>
            <a:r>
              <a:rPr lang="zh-CN" altLang="en-US" sz="4000" dirty="0" smtClean="0"/>
              <a:t/>
            </a:r>
            <a:br>
              <a:rPr lang="zh-CN" altLang="en-US" sz="4000" dirty="0" smtClean="0"/>
            </a:br>
            <a:r>
              <a:rPr lang="en-US" altLang="zh-CN" sz="4400" dirty="0" smtClean="0">
                <a:solidFill>
                  <a:schemeClr val="bg2"/>
                </a:solidFill>
                <a:latin typeface="Times New Roman" pitchFamily="18" charset="0"/>
              </a:rPr>
              <a:t>while </a:t>
            </a:r>
            <a:r>
              <a:rPr lang="en-US" altLang="zh-CN" sz="4400" dirty="0">
                <a:solidFill>
                  <a:schemeClr val="bg2"/>
                </a:solidFill>
                <a:latin typeface="Times New Roman" pitchFamily="18" charset="0"/>
              </a:rPr>
              <a:t>(y &lt; z) </a:t>
            </a:r>
            <a:br>
              <a:rPr lang="en-US" altLang="zh-CN" sz="4400" dirty="0">
                <a:solidFill>
                  <a:schemeClr val="bg2"/>
                </a:solidFill>
                <a:latin typeface="Times New Roman" pitchFamily="18" charset="0"/>
              </a:rPr>
            </a:br>
            <a:r>
              <a:rPr lang="en-US" altLang="zh-CN" sz="4400" dirty="0" smtClean="0">
                <a:solidFill>
                  <a:schemeClr val="bg2"/>
                </a:solidFill>
                <a:latin typeface="Times New Roman" pitchFamily="18" charset="0"/>
              </a:rPr>
              <a:t>{    x = a + b;</a:t>
            </a:r>
            <a:br>
              <a:rPr lang="en-US" altLang="zh-CN" sz="4400" dirty="0" smtClean="0">
                <a:solidFill>
                  <a:schemeClr val="bg2"/>
                </a:solidFill>
                <a:latin typeface="Times New Roman" pitchFamily="18" charset="0"/>
              </a:rPr>
            </a:br>
            <a:r>
              <a:rPr lang="en-US" altLang="zh-CN" sz="4400" dirty="0" smtClean="0">
                <a:solidFill>
                  <a:schemeClr val="bg2"/>
                </a:solidFill>
                <a:latin typeface="Times New Roman" pitchFamily="18" charset="0"/>
              </a:rPr>
              <a:t>      y </a:t>
            </a:r>
            <a:r>
              <a:rPr lang="en-US" altLang="zh-CN" sz="4400" dirty="0">
                <a:solidFill>
                  <a:schemeClr val="bg2"/>
                </a:solidFill>
                <a:latin typeface="Times New Roman" pitchFamily="18" charset="0"/>
              </a:rPr>
              <a:t>+= x</a:t>
            </a:r>
            <a:r>
              <a:rPr lang="en-US" altLang="zh-CN" sz="4400" dirty="0" smtClean="0">
                <a:solidFill>
                  <a:schemeClr val="bg2"/>
                </a:solidFill>
                <a:latin typeface="Times New Roman" pitchFamily="18" charset="0"/>
              </a:rPr>
              <a:t>;</a:t>
            </a:r>
            <a:r>
              <a:rPr lang="en-US" altLang="zh-CN" sz="4400" dirty="0">
                <a:solidFill>
                  <a:schemeClr val="bg2"/>
                </a:solidFill>
                <a:latin typeface="Times New Roman" pitchFamily="18" charset="0"/>
              </a:rPr>
              <a:t/>
            </a:r>
            <a:br>
              <a:rPr lang="en-US" altLang="zh-CN" sz="4400" dirty="0">
                <a:solidFill>
                  <a:schemeClr val="bg2"/>
                </a:solidFill>
                <a:latin typeface="Times New Roman" pitchFamily="18" charset="0"/>
              </a:rPr>
            </a:br>
            <a:r>
              <a:rPr lang="en-US" altLang="zh-CN" sz="4400" dirty="0" smtClean="0">
                <a:solidFill>
                  <a:schemeClr val="bg2"/>
                </a:solidFill>
                <a:latin typeface="Times New Roman" pitchFamily="18"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Grp="1" noChangeArrowheads="1"/>
          </p:cNvSpPr>
          <p:nvPr>
            <p:ph type="body" sz="half" idx="1"/>
          </p:nvPr>
        </p:nvSpPr>
        <p:spPr>
          <a:xfrm>
            <a:off x="467544" y="332656"/>
            <a:ext cx="6048672" cy="1800200"/>
          </a:xfrm>
        </p:spPr>
        <p:txBody>
          <a:bodyPr/>
          <a:lstStyle/>
          <a:p>
            <a:pPr eaLnBrk="1" hangingPunct="1"/>
            <a:r>
              <a:rPr lang="zh-CN" altLang="en-US" sz="3200" dirty="0" smtClean="0"/>
              <a:t>词法分析</a:t>
            </a:r>
          </a:p>
          <a:p>
            <a:pPr lvl="1" eaLnBrk="1" hangingPunct="1"/>
            <a:r>
              <a:rPr lang="zh-CN" altLang="en-US" sz="2200" dirty="0" smtClean="0"/>
              <a:t>从左到右一个字符一个字符地读入源程序，对构成源程序的字符流进行扫描和分解，从而识别出一个个单词（也称单词符号或符号）。</a:t>
            </a:r>
          </a:p>
        </p:txBody>
      </p:sp>
      <p:sp>
        <p:nvSpPr>
          <p:cNvPr id="16387" name="Rectangle 14"/>
          <p:cNvSpPr>
            <a:spLocks noGrp="1" noChangeArrowheads="1"/>
          </p:cNvSpPr>
          <p:nvPr>
            <p:ph type="body" sz="half" idx="2"/>
          </p:nvPr>
        </p:nvSpPr>
        <p:spPr>
          <a:xfrm>
            <a:off x="6732240" y="1196752"/>
            <a:ext cx="2016224" cy="4896544"/>
          </a:xfrm>
          <a:ln>
            <a:solidFill>
              <a:schemeClr val="accent1">
                <a:shade val="50000"/>
              </a:schemeClr>
            </a:solidFill>
          </a:ln>
        </p:spPr>
        <p:txBody>
          <a:bodyPr/>
          <a:lstStyle/>
          <a:p>
            <a:pPr eaLnBrk="1" hangingPunct="1">
              <a:spcBef>
                <a:spcPct val="10000"/>
              </a:spcBef>
              <a:buFont typeface="Monotype Sorts" pitchFamily="2" charset="2"/>
              <a:buNone/>
            </a:pPr>
            <a:r>
              <a:rPr lang="en-US" altLang="zh-CN" sz="1600" dirty="0" smtClean="0">
                <a:latin typeface="宋体" pitchFamily="2" charset="-122"/>
              </a:rPr>
              <a:t>&lt;</a:t>
            </a:r>
            <a:r>
              <a:rPr lang="zh-CN" altLang="en-US" sz="1600" dirty="0" smtClean="0">
                <a:latin typeface="宋体" pitchFamily="2" charset="-122"/>
              </a:rPr>
              <a:t>保留字</a:t>
            </a:r>
            <a:r>
              <a:rPr lang="en-US" altLang="zh-CN" sz="1600" dirty="0" smtClean="0">
                <a:latin typeface="宋体" pitchFamily="2" charset="-122"/>
              </a:rPr>
              <a:t>	 while&gt; </a:t>
            </a:r>
          </a:p>
          <a:p>
            <a:pPr eaLnBrk="1" hangingPunct="1">
              <a:spcBef>
                <a:spcPct val="10000"/>
              </a:spcBef>
              <a:buFont typeface="Monotype Sorts" pitchFamily="2" charset="2"/>
              <a:buNone/>
            </a:pPr>
            <a:r>
              <a:rPr lang="en-US" altLang="zh-CN" sz="1600" dirty="0" smtClean="0">
                <a:latin typeface="宋体" pitchFamily="2" charset="-122"/>
              </a:rPr>
              <a:t>&lt;</a:t>
            </a:r>
            <a:r>
              <a:rPr lang="zh-CN" altLang="en-US" sz="1600" dirty="0" smtClean="0">
                <a:latin typeface="宋体" pitchFamily="2" charset="-122"/>
              </a:rPr>
              <a:t>左括号</a:t>
            </a:r>
            <a:r>
              <a:rPr lang="en-US" altLang="zh-CN" sz="1600" dirty="0" smtClean="0">
                <a:latin typeface="宋体" pitchFamily="2" charset="-122"/>
              </a:rPr>
              <a:t>	 (&gt;</a:t>
            </a:r>
          </a:p>
          <a:p>
            <a:pPr eaLnBrk="1" hangingPunct="1">
              <a:spcBef>
                <a:spcPct val="10000"/>
              </a:spcBef>
              <a:buFont typeface="Monotype Sorts" pitchFamily="2" charset="2"/>
              <a:buNone/>
            </a:pPr>
            <a:r>
              <a:rPr lang="en-US" altLang="zh-CN" sz="1600" dirty="0" smtClean="0">
                <a:latin typeface="宋体" pitchFamily="2" charset="-122"/>
              </a:rPr>
              <a:t>&lt;</a:t>
            </a:r>
            <a:r>
              <a:rPr lang="zh-CN" altLang="zh-CN" sz="1600" dirty="0" smtClean="0">
                <a:latin typeface="宋体" pitchFamily="2" charset="-122"/>
              </a:rPr>
              <a:t>标识符</a:t>
            </a:r>
            <a:r>
              <a:rPr lang="en-US" altLang="zh-CN" sz="1600" dirty="0" smtClean="0">
                <a:latin typeface="宋体" pitchFamily="2" charset="-122"/>
              </a:rPr>
              <a:t>	 y&gt;</a:t>
            </a:r>
          </a:p>
          <a:p>
            <a:pPr eaLnBrk="1" hangingPunct="1">
              <a:spcBef>
                <a:spcPct val="10000"/>
              </a:spcBef>
              <a:buFont typeface="Monotype Sorts" pitchFamily="2" charset="2"/>
              <a:buNone/>
            </a:pPr>
            <a:r>
              <a:rPr lang="en-US" altLang="zh-CN" sz="1600" dirty="0" smtClean="0">
                <a:latin typeface="宋体" pitchFamily="2" charset="-122"/>
              </a:rPr>
              <a:t>&lt;</a:t>
            </a:r>
            <a:r>
              <a:rPr lang="zh-CN" altLang="en-US" sz="1600" dirty="0" smtClean="0">
                <a:latin typeface="宋体" pitchFamily="2" charset="-122"/>
              </a:rPr>
              <a:t>小于号</a:t>
            </a:r>
            <a:r>
              <a:rPr lang="en-US" altLang="zh-CN" sz="1600" dirty="0" smtClean="0">
                <a:latin typeface="宋体" pitchFamily="2" charset="-122"/>
              </a:rPr>
              <a:t>	 &lt;&gt;</a:t>
            </a:r>
          </a:p>
          <a:p>
            <a:pPr eaLnBrk="1" hangingPunct="1">
              <a:spcBef>
                <a:spcPct val="10000"/>
              </a:spcBef>
              <a:buFont typeface="Monotype Sorts" pitchFamily="2" charset="2"/>
              <a:buNone/>
            </a:pPr>
            <a:r>
              <a:rPr lang="en-US" altLang="zh-CN" sz="1600" dirty="0">
                <a:latin typeface="宋体" pitchFamily="2" charset="-122"/>
              </a:rPr>
              <a:t>&lt;</a:t>
            </a:r>
            <a:r>
              <a:rPr lang="zh-CN" altLang="zh-CN" sz="1600" dirty="0">
                <a:latin typeface="宋体" pitchFamily="2" charset="-122"/>
              </a:rPr>
              <a:t>标识符</a:t>
            </a:r>
            <a:r>
              <a:rPr lang="en-US" altLang="zh-CN" sz="1600" dirty="0">
                <a:latin typeface="宋体" pitchFamily="2" charset="-122"/>
              </a:rPr>
              <a:t>	</a:t>
            </a:r>
            <a:r>
              <a:rPr lang="en-US" altLang="zh-CN" sz="1600" dirty="0" smtClean="0">
                <a:latin typeface="宋体" pitchFamily="2" charset="-122"/>
              </a:rPr>
              <a:t> z&gt;</a:t>
            </a:r>
          </a:p>
          <a:p>
            <a:pPr eaLnBrk="1" hangingPunct="1">
              <a:spcBef>
                <a:spcPct val="10000"/>
              </a:spcBef>
              <a:buNone/>
            </a:pPr>
            <a:r>
              <a:rPr lang="en-US" altLang="zh-CN" sz="1600" dirty="0" smtClean="0">
                <a:latin typeface="宋体" pitchFamily="2" charset="-122"/>
              </a:rPr>
              <a:t>&lt;</a:t>
            </a:r>
            <a:r>
              <a:rPr lang="zh-CN" altLang="en-US" sz="1600" dirty="0" smtClean="0">
                <a:latin typeface="宋体" pitchFamily="2" charset="-122"/>
              </a:rPr>
              <a:t>右括号</a:t>
            </a:r>
            <a:r>
              <a:rPr lang="en-US" altLang="zh-CN" sz="1600" dirty="0">
                <a:latin typeface="宋体" pitchFamily="2" charset="-122"/>
              </a:rPr>
              <a:t>	 </a:t>
            </a:r>
            <a:r>
              <a:rPr lang="en-US" altLang="zh-CN" sz="1600" dirty="0" smtClean="0">
                <a:latin typeface="宋体" pitchFamily="2" charset="-122"/>
              </a:rPr>
              <a:t>)&gt;</a:t>
            </a:r>
          </a:p>
          <a:p>
            <a:pPr eaLnBrk="1" hangingPunct="1">
              <a:spcBef>
                <a:spcPct val="10000"/>
              </a:spcBef>
              <a:buNone/>
            </a:pPr>
            <a:r>
              <a:rPr lang="en-US" altLang="zh-CN" sz="1600" dirty="0" smtClean="0">
                <a:latin typeface="宋体" pitchFamily="2" charset="-122"/>
              </a:rPr>
              <a:t>&lt;</a:t>
            </a:r>
            <a:r>
              <a:rPr lang="zh-CN" altLang="en-US" sz="1600" dirty="0" smtClean="0">
                <a:latin typeface="宋体" pitchFamily="2" charset="-122"/>
              </a:rPr>
              <a:t>开括号</a:t>
            </a:r>
            <a:r>
              <a:rPr lang="en-US" altLang="zh-CN" sz="1600" dirty="0">
                <a:latin typeface="宋体" pitchFamily="2" charset="-122"/>
              </a:rPr>
              <a:t>	 </a:t>
            </a:r>
            <a:r>
              <a:rPr lang="en-US" altLang="zh-CN" sz="1600" dirty="0" smtClean="0">
                <a:latin typeface="宋体" pitchFamily="2" charset="-122"/>
              </a:rPr>
              <a:t>{&gt;</a:t>
            </a:r>
            <a:endParaRPr lang="en-US" altLang="zh-CN" sz="1600" dirty="0">
              <a:latin typeface="宋体" pitchFamily="2" charset="-122"/>
            </a:endParaRPr>
          </a:p>
          <a:p>
            <a:pPr eaLnBrk="1" hangingPunct="1">
              <a:spcBef>
                <a:spcPct val="10000"/>
              </a:spcBef>
              <a:buNone/>
            </a:pPr>
            <a:r>
              <a:rPr lang="en-US" altLang="zh-CN" sz="1600" dirty="0">
                <a:latin typeface="宋体" pitchFamily="2" charset="-122"/>
              </a:rPr>
              <a:t>&lt;</a:t>
            </a:r>
            <a:r>
              <a:rPr lang="zh-CN" altLang="zh-CN" sz="1600" dirty="0">
                <a:latin typeface="宋体" pitchFamily="2" charset="-122"/>
              </a:rPr>
              <a:t>标识符</a:t>
            </a:r>
            <a:r>
              <a:rPr lang="en-US" altLang="zh-CN" sz="1600" dirty="0">
                <a:latin typeface="宋体" pitchFamily="2" charset="-122"/>
              </a:rPr>
              <a:t>	 </a:t>
            </a:r>
            <a:r>
              <a:rPr lang="en-US" altLang="zh-CN" sz="1600" dirty="0" smtClean="0">
                <a:latin typeface="宋体" pitchFamily="2" charset="-122"/>
              </a:rPr>
              <a:t>x&gt;</a:t>
            </a:r>
            <a:endParaRPr lang="en-US" altLang="zh-CN" sz="1600" dirty="0">
              <a:latin typeface="宋体" pitchFamily="2" charset="-122"/>
            </a:endParaRPr>
          </a:p>
          <a:p>
            <a:pPr eaLnBrk="1" hangingPunct="1">
              <a:spcBef>
                <a:spcPct val="10000"/>
              </a:spcBef>
              <a:buNone/>
            </a:pPr>
            <a:r>
              <a:rPr lang="en-US" altLang="zh-CN" sz="1600" dirty="0" smtClean="0">
                <a:latin typeface="宋体" pitchFamily="2" charset="-122"/>
              </a:rPr>
              <a:t>&lt;</a:t>
            </a:r>
            <a:r>
              <a:rPr lang="zh-CN" altLang="en-US" sz="1600" dirty="0" smtClean="0">
                <a:latin typeface="宋体" pitchFamily="2" charset="-122"/>
              </a:rPr>
              <a:t>赋值</a:t>
            </a:r>
            <a:r>
              <a:rPr lang="zh-CN" altLang="en-US" sz="1600" dirty="0">
                <a:latin typeface="宋体" pitchFamily="2" charset="-122"/>
              </a:rPr>
              <a:t>号</a:t>
            </a:r>
            <a:r>
              <a:rPr lang="en-US" altLang="zh-CN" sz="1600" dirty="0">
                <a:latin typeface="宋体" pitchFamily="2" charset="-122"/>
              </a:rPr>
              <a:t> </a:t>
            </a:r>
            <a:r>
              <a:rPr lang="en-US" altLang="zh-CN" sz="1600" dirty="0" smtClean="0">
                <a:latin typeface="宋体" pitchFamily="2" charset="-122"/>
              </a:rPr>
              <a:t>  =&gt;</a:t>
            </a:r>
            <a:endParaRPr lang="zh-CN" altLang="zh-CN" sz="1600" dirty="0">
              <a:latin typeface="宋体" pitchFamily="2" charset="-122"/>
            </a:endParaRPr>
          </a:p>
          <a:p>
            <a:pPr eaLnBrk="1" hangingPunct="1">
              <a:spcBef>
                <a:spcPct val="10000"/>
              </a:spcBef>
              <a:buNone/>
            </a:pPr>
            <a:r>
              <a:rPr lang="en-US" altLang="zh-CN" sz="1600" dirty="0">
                <a:latin typeface="宋体" pitchFamily="2" charset="-122"/>
              </a:rPr>
              <a:t>&lt;</a:t>
            </a:r>
            <a:r>
              <a:rPr lang="zh-CN" altLang="zh-CN" sz="1600" dirty="0">
                <a:latin typeface="宋体" pitchFamily="2" charset="-122"/>
              </a:rPr>
              <a:t>标识符</a:t>
            </a:r>
            <a:r>
              <a:rPr lang="en-US" altLang="zh-CN" sz="1600" dirty="0">
                <a:latin typeface="宋体" pitchFamily="2" charset="-122"/>
              </a:rPr>
              <a:t>	 </a:t>
            </a:r>
            <a:r>
              <a:rPr lang="en-US" altLang="zh-CN" sz="1600" dirty="0" smtClean="0">
                <a:latin typeface="宋体" pitchFamily="2" charset="-122"/>
              </a:rPr>
              <a:t>a&gt;</a:t>
            </a:r>
          </a:p>
          <a:p>
            <a:pPr eaLnBrk="1" hangingPunct="1">
              <a:spcBef>
                <a:spcPct val="10000"/>
              </a:spcBef>
              <a:buNone/>
            </a:pPr>
            <a:r>
              <a:rPr lang="en-US" altLang="zh-CN" sz="1600" dirty="0" smtClean="0">
                <a:latin typeface="宋体" pitchFamily="2" charset="-122"/>
              </a:rPr>
              <a:t>&lt;</a:t>
            </a:r>
            <a:r>
              <a:rPr lang="zh-CN" altLang="en-US" sz="1600" dirty="0" smtClean="0">
                <a:latin typeface="宋体" pitchFamily="2" charset="-122"/>
              </a:rPr>
              <a:t>加号</a:t>
            </a:r>
            <a:r>
              <a:rPr lang="en-US" altLang="zh-CN" sz="1600" dirty="0" smtClean="0">
                <a:latin typeface="宋体" pitchFamily="2" charset="-122"/>
              </a:rPr>
              <a:t>     +&gt;</a:t>
            </a:r>
            <a:endParaRPr lang="en-US" altLang="zh-CN" sz="1600" dirty="0">
              <a:latin typeface="宋体" pitchFamily="2" charset="-122"/>
            </a:endParaRPr>
          </a:p>
          <a:p>
            <a:pPr eaLnBrk="1" hangingPunct="1">
              <a:spcBef>
                <a:spcPct val="10000"/>
              </a:spcBef>
              <a:buNone/>
            </a:pPr>
            <a:r>
              <a:rPr lang="en-US" altLang="zh-CN" sz="1600" dirty="0">
                <a:latin typeface="宋体" pitchFamily="2" charset="-122"/>
              </a:rPr>
              <a:t>&lt;</a:t>
            </a:r>
            <a:r>
              <a:rPr lang="zh-CN" altLang="zh-CN" sz="1600" dirty="0">
                <a:latin typeface="宋体" pitchFamily="2" charset="-122"/>
              </a:rPr>
              <a:t>标识符</a:t>
            </a:r>
            <a:r>
              <a:rPr lang="en-US" altLang="zh-CN" sz="1600" dirty="0">
                <a:latin typeface="宋体" pitchFamily="2" charset="-122"/>
              </a:rPr>
              <a:t>	 </a:t>
            </a:r>
            <a:r>
              <a:rPr lang="en-US" altLang="zh-CN" sz="1600" dirty="0" smtClean="0">
                <a:latin typeface="宋体" pitchFamily="2" charset="-122"/>
              </a:rPr>
              <a:t>b&gt;</a:t>
            </a:r>
            <a:endParaRPr lang="en-US" altLang="zh-CN" sz="1600" dirty="0">
              <a:latin typeface="宋体" pitchFamily="2" charset="-122"/>
            </a:endParaRPr>
          </a:p>
          <a:p>
            <a:pPr eaLnBrk="1" hangingPunct="1">
              <a:spcBef>
                <a:spcPct val="10000"/>
              </a:spcBef>
              <a:buNone/>
            </a:pPr>
            <a:r>
              <a:rPr lang="zh-CN" altLang="zh-CN" sz="1600" dirty="0">
                <a:latin typeface="宋体" pitchFamily="2" charset="-122"/>
              </a:rPr>
              <a:t>&lt;分</a:t>
            </a:r>
            <a:r>
              <a:rPr lang="zh-CN" altLang="en-US" sz="1600" dirty="0">
                <a:latin typeface="宋体" pitchFamily="2" charset="-122"/>
              </a:rPr>
              <a:t>号</a:t>
            </a:r>
            <a:r>
              <a:rPr lang="en-US" altLang="zh-CN" sz="1600" dirty="0">
                <a:latin typeface="宋体" pitchFamily="2" charset="-122"/>
              </a:rPr>
              <a:t>	 </a:t>
            </a:r>
            <a:r>
              <a:rPr lang="zh-CN" altLang="en-US" sz="1600" dirty="0">
                <a:latin typeface="宋体" pitchFamily="2" charset="-122"/>
              </a:rPr>
              <a:t>;</a:t>
            </a:r>
            <a:r>
              <a:rPr lang="zh-CN" altLang="zh-CN" sz="1600" dirty="0" smtClean="0">
                <a:latin typeface="宋体" pitchFamily="2" charset="-122"/>
              </a:rPr>
              <a:t>&gt;</a:t>
            </a:r>
            <a:endParaRPr lang="en-US" altLang="zh-CN" sz="1600" dirty="0">
              <a:latin typeface="宋体" pitchFamily="2" charset="-122"/>
            </a:endParaRPr>
          </a:p>
          <a:p>
            <a:pPr eaLnBrk="1" hangingPunct="1">
              <a:spcBef>
                <a:spcPct val="10000"/>
              </a:spcBef>
              <a:buNone/>
            </a:pPr>
            <a:r>
              <a:rPr lang="en-US" altLang="zh-CN" sz="1600" dirty="0" smtClean="0">
                <a:latin typeface="宋体" pitchFamily="2" charset="-122"/>
              </a:rPr>
              <a:t>&lt;</a:t>
            </a:r>
            <a:r>
              <a:rPr lang="zh-CN" altLang="zh-CN" sz="1600" dirty="0">
                <a:latin typeface="宋体" pitchFamily="2" charset="-122"/>
              </a:rPr>
              <a:t>标识符</a:t>
            </a:r>
            <a:r>
              <a:rPr lang="en-US" altLang="zh-CN" sz="1600" dirty="0">
                <a:latin typeface="宋体" pitchFamily="2" charset="-122"/>
              </a:rPr>
              <a:t>	</a:t>
            </a:r>
            <a:r>
              <a:rPr lang="en-US" altLang="zh-CN" sz="1600" dirty="0" smtClean="0">
                <a:latin typeface="宋体" pitchFamily="2" charset="-122"/>
              </a:rPr>
              <a:t> y&gt;</a:t>
            </a:r>
            <a:endParaRPr lang="en-US" altLang="zh-CN" sz="1600" dirty="0">
              <a:latin typeface="宋体" pitchFamily="2" charset="-122"/>
            </a:endParaRPr>
          </a:p>
          <a:p>
            <a:pPr eaLnBrk="1" hangingPunct="1">
              <a:spcBef>
                <a:spcPct val="10000"/>
              </a:spcBef>
              <a:buNone/>
            </a:pPr>
            <a:r>
              <a:rPr lang="en-US" altLang="zh-CN" sz="1600" dirty="0" smtClean="0">
                <a:latin typeface="宋体" pitchFamily="2" charset="-122"/>
              </a:rPr>
              <a:t>&lt;</a:t>
            </a:r>
            <a:r>
              <a:rPr lang="zh-CN" altLang="en-US" sz="1600" dirty="0" smtClean="0">
                <a:latin typeface="宋体" pitchFamily="2" charset="-122"/>
              </a:rPr>
              <a:t>加赋值号</a:t>
            </a:r>
            <a:r>
              <a:rPr lang="en-US" altLang="zh-CN" sz="1600" dirty="0" smtClean="0">
                <a:latin typeface="宋体" pitchFamily="2" charset="-122"/>
              </a:rPr>
              <a:t> +=&gt;</a:t>
            </a:r>
            <a:endParaRPr lang="zh-CN" altLang="zh-CN" sz="1600" dirty="0">
              <a:latin typeface="宋体" pitchFamily="2" charset="-122"/>
            </a:endParaRPr>
          </a:p>
          <a:p>
            <a:pPr eaLnBrk="1" hangingPunct="1">
              <a:spcBef>
                <a:spcPct val="10000"/>
              </a:spcBef>
              <a:buNone/>
            </a:pPr>
            <a:r>
              <a:rPr lang="en-US" altLang="zh-CN" sz="1600" dirty="0">
                <a:latin typeface="宋体" pitchFamily="2" charset="-122"/>
              </a:rPr>
              <a:t>&lt;</a:t>
            </a:r>
            <a:r>
              <a:rPr lang="zh-CN" altLang="zh-CN" sz="1600" dirty="0">
                <a:latin typeface="宋体" pitchFamily="2" charset="-122"/>
              </a:rPr>
              <a:t>标识符</a:t>
            </a:r>
            <a:r>
              <a:rPr lang="en-US" altLang="zh-CN" sz="1600" dirty="0">
                <a:latin typeface="宋体" pitchFamily="2" charset="-122"/>
              </a:rPr>
              <a:t>	 x&gt;</a:t>
            </a:r>
          </a:p>
          <a:p>
            <a:pPr eaLnBrk="1" hangingPunct="1">
              <a:spcBef>
                <a:spcPct val="10000"/>
              </a:spcBef>
              <a:buNone/>
            </a:pPr>
            <a:r>
              <a:rPr lang="zh-CN" altLang="zh-CN" sz="1600" dirty="0">
                <a:latin typeface="宋体" pitchFamily="2" charset="-122"/>
              </a:rPr>
              <a:t>&lt;</a:t>
            </a:r>
            <a:r>
              <a:rPr lang="zh-CN" altLang="zh-CN" sz="1600" dirty="0" smtClean="0">
                <a:latin typeface="宋体" pitchFamily="2" charset="-122"/>
              </a:rPr>
              <a:t>分</a:t>
            </a:r>
            <a:r>
              <a:rPr lang="zh-CN" altLang="en-US" sz="1600" dirty="0" smtClean="0">
                <a:latin typeface="宋体" pitchFamily="2" charset="-122"/>
              </a:rPr>
              <a:t>号</a:t>
            </a:r>
            <a:r>
              <a:rPr lang="en-US" altLang="zh-CN" sz="1600" dirty="0" smtClean="0">
                <a:latin typeface="宋体" pitchFamily="2" charset="-122"/>
              </a:rPr>
              <a:t>	 </a:t>
            </a:r>
            <a:r>
              <a:rPr lang="zh-CN" altLang="en-US" sz="1600" dirty="0" smtClean="0">
                <a:latin typeface="宋体" pitchFamily="2" charset="-122"/>
              </a:rPr>
              <a:t>;</a:t>
            </a:r>
            <a:r>
              <a:rPr lang="zh-CN" altLang="zh-CN" sz="1600" dirty="0" smtClean="0">
                <a:latin typeface="宋体" pitchFamily="2" charset="-122"/>
              </a:rPr>
              <a:t>&gt;</a:t>
            </a:r>
            <a:endParaRPr lang="en-US" altLang="zh-CN" sz="1600" dirty="0" smtClean="0">
              <a:latin typeface="宋体" pitchFamily="2" charset="-122"/>
            </a:endParaRPr>
          </a:p>
          <a:p>
            <a:pPr eaLnBrk="1" hangingPunct="1">
              <a:spcBef>
                <a:spcPct val="10000"/>
              </a:spcBef>
              <a:buNone/>
            </a:pPr>
            <a:r>
              <a:rPr lang="en-US" altLang="zh-CN" sz="1600" dirty="0" smtClean="0">
                <a:latin typeface="宋体" pitchFamily="2" charset="-122"/>
              </a:rPr>
              <a:t>&lt;</a:t>
            </a:r>
            <a:r>
              <a:rPr lang="zh-CN" altLang="en-US" sz="1600" dirty="0" smtClean="0">
                <a:latin typeface="宋体" pitchFamily="2" charset="-122"/>
              </a:rPr>
              <a:t>闭括号</a:t>
            </a:r>
            <a:r>
              <a:rPr lang="en-US" altLang="zh-CN" sz="1600" dirty="0">
                <a:latin typeface="宋体" pitchFamily="2" charset="-122"/>
              </a:rPr>
              <a:t>	 </a:t>
            </a:r>
            <a:r>
              <a:rPr lang="en-US" altLang="zh-CN" sz="1600" dirty="0" smtClean="0">
                <a:latin typeface="宋体" pitchFamily="2" charset="-122"/>
              </a:rPr>
              <a:t>}&gt;</a:t>
            </a:r>
            <a:endParaRPr lang="en-US" altLang="zh-CN" sz="1600" dirty="0">
              <a:latin typeface="宋体" pitchFamily="2" charset="-122"/>
            </a:endParaRPr>
          </a:p>
          <a:p>
            <a:pPr eaLnBrk="1" hangingPunct="1">
              <a:spcBef>
                <a:spcPct val="10000"/>
              </a:spcBef>
              <a:buNone/>
            </a:pPr>
            <a:endParaRPr lang="zh-CN" altLang="zh-CN" sz="1600" dirty="0">
              <a:latin typeface="宋体" pitchFamily="2" charset="-122"/>
            </a:endParaRPr>
          </a:p>
        </p:txBody>
      </p:sp>
      <p:sp>
        <p:nvSpPr>
          <p:cNvPr id="4" name="竖卷形 3"/>
          <p:cNvSpPr/>
          <p:nvPr/>
        </p:nvSpPr>
        <p:spPr>
          <a:xfrm>
            <a:off x="1685713" y="2712260"/>
            <a:ext cx="3168352" cy="2448272"/>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smtClean="0">
                <a:solidFill>
                  <a:schemeClr val="bg2"/>
                </a:solidFill>
                <a:latin typeface="Times New Roman" pitchFamily="18" charset="0"/>
              </a:rPr>
              <a:t>while (y &lt; z) </a:t>
            </a:r>
            <a:br>
              <a:rPr lang="en-US" altLang="zh-CN" sz="3200" dirty="0" smtClean="0">
                <a:solidFill>
                  <a:schemeClr val="bg2"/>
                </a:solidFill>
                <a:latin typeface="Times New Roman" pitchFamily="18" charset="0"/>
              </a:rPr>
            </a:br>
            <a:r>
              <a:rPr lang="en-US" altLang="zh-CN" sz="3200" dirty="0" smtClean="0">
                <a:solidFill>
                  <a:schemeClr val="bg2"/>
                </a:solidFill>
                <a:latin typeface="Times New Roman" pitchFamily="18" charset="0"/>
              </a:rPr>
              <a:t>{    x = a + b;</a:t>
            </a:r>
            <a:br>
              <a:rPr lang="en-US" altLang="zh-CN" sz="3200" dirty="0" smtClean="0">
                <a:solidFill>
                  <a:schemeClr val="bg2"/>
                </a:solidFill>
                <a:latin typeface="Times New Roman" pitchFamily="18" charset="0"/>
              </a:rPr>
            </a:br>
            <a:r>
              <a:rPr lang="en-US" altLang="zh-CN" sz="3200" dirty="0" smtClean="0">
                <a:solidFill>
                  <a:schemeClr val="bg2"/>
                </a:solidFill>
                <a:latin typeface="Times New Roman" pitchFamily="18" charset="0"/>
              </a:rPr>
              <a:t>      y += x;</a:t>
            </a:r>
            <a:br>
              <a:rPr lang="en-US" altLang="zh-CN" sz="3200" dirty="0" smtClean="0">
                <a:solidFill>
                  <a:schemeClr val="bg2"/>
                </a:solidFill>
                <a:latin typeface="Times New Roman" pitchFamily="18" charset="0"/>
              </a:rPr>
            </a:br>
            <a:r>
              <a:rPr lang="en-US" altLang="zh-CN" sz="3200" dirty="0" smtClean="0">
                <a:solidFill>
                  <a:schemeClr val="bg2"/>
                </a:solidFill>
                <a:latin typeface="Times New Roman" pitchFamily="18" charset="0"/>
              </a:rPr>
              <a:t>}</a:t>
            </a:r>
          </a:p>
        </p:txBody>
      </p:sp>
      <p:sp>
        <p:nvSpPr>
          <p:cNvPr id="3" name="右箭头 2"/>
          <p:cNvSpPr/>
          <p:nvPr/>
        </p:nvSpPr>
        <p:spPr>
          <a:xfrm>
            <a:off x="4860032" y="3360332"/>
            <a:ext cx="1584176"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body" sz="half" idx="1"/>
          </p:nvPr>
        </p:nvSpPr>
        <p:spPr>
          <a:xfrm>
            <a:off x="533400" y="304800"/>
            <a:ext cx="8178800" cy="2400300"/>
          </a:xfrm>
        </p:spPr>
        <p:txBody>
          <a:bodyPr/>
          <a:lstStyle/>
          <a:p>
            <a:pPr eaLnBrk="1" hangingPunct="1"/>
            <a:r>
              <a:rPr lang="zh-CN" altLang="en-US" sz="3200" dirty="0" smtClean="0"/>
              <a:t>语法分析</a:t>
            </a:r>
          </a:p>
          <a:p>
            <a:pPr lvl="1" eaLnBrk="1" hangingPunct="1"/>
            <a:r>
              <a:rPr lang="zh-CN" altLang="en-US" sz="2400" dirty="0"/>
              <a:t>在词法分析的基础上将单词序列分解成各类语法短语，如“程序”，“语句”，“表达式”等等。一般这种语法短语，也称语法单位，可表示成语法树。</a:t>
            </a:r>
          </a:p>
        </p:txBody>
      </p:sp>
      <p:graphicFrame>
        <p:nvGraphicFramePr>
          <p:cNvPr id="6" name="图示 5"/>
          <p:cNvGraphicFramePr/>
          <p:nvPr>
            <p:extLst>
              <p:ext uri="{D42A27DB-BD31-4B8C-83A1-F6EECF244321}">
                <p14:modId xmlns:p14="http://schemas.microsoft.com/office/powerpoint/2010/main" val="1442828911"/>
              </p:ext>
            </p:extLst>
          </p:nvPr>
        </p:nvGraphicFramePr>
        <p:xfrm>
          <a:off x="467544" y="2060848"/>
          <a:ext cx="8136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body" sz="half" idx="1"/>
          </p:nvPr>
        </p:nvSpPr>
        <p:spPr>
          <a:xfrm>
            <a:off x="533400" y="457200"/>
            <a:ext cx="8178800" cy="1600200"/>
          </a:xfrm>
        </p:spPr>
        <p:txBody>
          <a:bodyPr/>
          <a:lstStyle/>
          <a:p>
            <a:pPr eaLnBrk="1" hangingPunct="1">
              <a:lnSpc>
                <a:spcPct val="90000"/>
              </a:lnSpc>
            </a:pPr>
            <a:r>
              <a:rPr lang="zh-CN" altLang="en-US" smtClean="0"/>
              <a:t>语义分析</a:t>
            </a:r>
          </a:p>
          <a:p>
            <a:pPr lvl="1" eaLnBrk="1" hangingPunct="1">
              <a:lnSpc>
                <a:spcPct val="90000"/>
              </a:lnSpc>
            </a:pPr>
            <a:r>
              <a:rPr lang="zh-CN" altLang="en-US" smtClean="0"/>
              <a:t>审查源程序有无语义错误，为代码生成阶段收集类型信息。</a:t>
            </a:r>
          </a:p>
        </p:txBody>
      </p:sp>
      <p:graphicFrame>
        <p:nvGraphicFramePr>
          <p:cNvPr id="7" name="图示 6"/>
          <p:cNvGraphicFramePr/>
          <p:nvPr>
            <p:extLst>
              <p:ext uri="{D42A27DB-BD31-4B8C-83A1-F6EECF244321}">
                <p14:modId xmlns:p14="http://schemas.microsoft.com/office/powerpoint/2010/main" val="1365740333"/>
              </p:ext>
            </p:extLst>
          </p:nvPr>
        </p:nvGraphicFramePr>
        <p:xfrm>
          <a:off x="467544" y="1844824"/>
          <a:ext cx="8136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body" sz="half" idx="1"/>
          </p:nvPr>
        </p:nvSpPr>
        <p:spPr>
          <a:xfrm>
            <a:off x="533400" y="304800"/>
            <a:ext cx="8178800" cy="3200400"/>
          </a:xfrm>
        </p:spPr>
        <p:txBody>
          <a:bodyPr/>
          <a:lstStyle/>
          <a:p>
            <a:pPr eaLnBrk="1" hangingPunct="1"/>
            <a:r>
              <a:rPr lang="zh-CN" altLang="en-US" sz="3200" dirty="0" smtClean="0"/>
              <a:t>中间代码生成</a:t>
            </a:r>
          </a:p>
          <a:p>
            <a:pPr lvl="1" eaLnBrk="1" hangingPunct="1"/>
            <a:r>
              <a:rPr lang="zh-CN" altLang="en-US" sz="2000" dirty="0" smtClean="0">
                <a:latin typeface="Tahoma" pitchFamily="34" charset="0"/>
              </a:rPr>
              <a:t>“</a:t>
            </a:r>
            <a:r>
              <a:rPr lang="zh-CN" altLang="en-US" sz="2000" dirty="0" smtClean="0"/>
              <a:t>中间代码</a:t>
            </a:r>
            <a:r>
              <a:rPr lang="zh-CN" altLang="en-US" sz="2000" dirty="0" smtClean="0">
                <a:latin typeface="Tahoma" pitchFamily="34" charset="0"/>
              </a:rPr>
              <a:t>”</a:t>
            </a:r>
            <a:r>
              <a:rPr lang="zh-CN" altLang="en-US" sz="2000" dirty="0" smtClean="0"/>
              <a:t>是一种结构简单、含义明确的记号系统。</a:t>
            </a:r>
            <a:r>
              <a:rPr lang="en-US" altLang="zh-CN" sz="2000" dirty="0" smtClean="0"/>
              <a:t/>
            </a:r>
            <a:br>
              <a:rPr lang="en-US" altLang="zh-CN" sz="2000" dirty="0" smtClean="0"/>
            </a:br>
            <a:r>
              <a:rPr lang="zh-CN" altLang="en-US" sz="2000" dirty="0" smtClean="0"/>
              <a:t>很多编译程序采用了一种近似</a:t>
            </a:r>
            <a:r>
              <a:rPr lang="zh-CN" altLang="en-US" sz="2000" dirty="0" smtClean="0">
                <a:latin typeface="Tahoma" pitchFamily="34" charset="0"/>
              </a:rPr>
              <a:t>“</a:t>
            </a:r>
            <a:r>
              <a:rPr lang="zh-CN" altLang="en-US" sz="2000" dirty="0" smtClean="0"/>
              <a:t>三地址指令</a:t>
            </a:r>
            <a:r>
              <a:rPr lang="zh-CN" altLang="en-US" sz="2000" dirty="0" smtClean="0">
                <a:latin typeface="Tahoma" pitchFamily="34" charset="0"/>
              </a:rPr>
              <a:t>”</a:t>
            </a:r>
            <a:r>
              <a:rPr lang="zh-CN" altLang="en-US" sz="2000" dirty="0" smtClean="0"/>
              <a:t>的</a:t>
            </a:r>
            <a:r>
              <a:rPr lang="zh-CN" altLang="en-US" sz="2000" dirty="0" smtClean="0">
                <a:latin typeface="Tahoma" pitchFamily="34" charset="0"/>
              </a:rPr>
              <a:t>“</a:t>
            </a:r>
            <a:r>
              <a:rPr lang="zh-CN" altLang="en-US" sz="2000" dirty="0" smtClean="0"/>
              <a:t>四元式</a:t>
            </a:r>
            <a:r>
              <a:rPr lang="zh-CN" altLang="en-US" sz="2000" dirty="0" smtClean="0">
                <a:latin typeface="Tahoma" pitchFamily="34" charset="0"/>
              </a:rPr>
              <a:t>”</a:t>
            </a:r>
            <a:r>
              <a:rPr lang="zh-CN" altLang="en-US" sz="2000" dirty="0" smtClean="0"/>
              <a:t>。</a:t>
            </a:r>
          </a:p>
          <a:p>
            <a:pPr lvl="1" eaLnBrk="1" hangingPunct="1"/>
            <a:r>
              <a:rPr lang="zh-CN" altLang="en-US" sz="2000" dirty="0" smtClean="0"/>
              <a:t>四元式的形式为</a:t>
            </a:r>
            <a:r>
              <a:rPr lang="zh-CN" altLang="en-US" sz="2000" dirty="0"/>
              <a:t>：</a:t>
            </a:r>
            <a:r>
              <a:rPr lang="zh-CN" altLang="en-US" sz="2000" dirty="0" smtClean="0"/>
              <a:t/>
            </a:r>
            <a:br>
              <a:rPr lang="zh-CN" altLang="en-US" sz="2000" dirty="0" smtClean="0"/>
            </a:br>
            <a:r>
              <a:rPr lang="zh-CN" altLang="en-US" sz="2000" dirty="0" smtClean="0">
                <a:sym typeface="Wingdings" pitchFamily="2" charset="2"/>
              </a:rPr>
              <a:t>（运算符，运算对象1，运算对象2，结果）</a:t>
            </a:r>
          </a:p>
        </p:txBody>
      </p:sp>
      <p:sp>
        <p:nvSpPr>
          <p:cNvPr id="2" name="内容占位符 1"/>
          <p:cNvSpPr>
            <a:spLocks noGrp="1"/>
          </p:cNvSpPr>
          <p:nvPr>
            <p:ph sz="half" idx="2"/>
          </p:nvPr>
        </p:nvSpPr>
        <p:spPr>
          <a:xfrm>
            <a:off x="971600" y="2636913"/>
            <a:ext cx="7344816" cy="3384476"/>
          </a:xfrm>
        </p:spPr>
        <p:txBody>
          <a:bodyPr/>
          <a:lstStyle/>
          <a:p>
            <a:pPr marL="0" indent="0">
              <a:buNone/>
            </a:pPr>
            <a:r>
              <a:rPr lang="en-US" altLang="zh-CN" sz="2000" dirty="0" smtClean="0"/>
              <a:t>100	(j&lt;,y,z,102)</a:t>
            </a:r>
          </a:p>
          <a:p>
            <a:pPr marL="0" indent="0">
              <a:buNone/>
            </a:pPr>
            <a:r>
              <a:rPr lang="en-US" altLang="zh-CN" sz="2000" dirty="0" smtClean="0"/>
              <a:t>101	(j,-,-,107)</a:t>
            </a:r>
          </a:p>
          <a:p>
            <a:pPr marL="0" indent="0">
              <a:buNone/>
            </a:pPr>
            <a:r>
              <a:rPr lang="en-US" altLang="zh-CN" sz="2000" dirty="0" smtClean="0"/>
              <a:t>102	(+,a,b,t1)</a:t>
            </a:r>
          </a:p>
          <a:p>
            <a:pPr marL="0" indent="0">
              <a:buNone/>
            </a:pPr>
            <a:r>
              <a:rPr lang="en-US" altLang="zh-CN" sz="2000" dirty="0" smtClean="0"/>
              <a:t>103	(=,t1,-,x)</a:t>
            </a:r>
          </a:p>
          <a:p>
            <a:pPr marL="0" indent="0">
              <a:buNone/>
            </a:pPr>
            <a:r>
              <a:rPr lang="en-US" altLang="zh-CN" sz="2000" dirty="0" smtClean="0"/>
              <a:t>104	(+,y,x,t2)</a:t>
            </a:r>
          </a:p>
          <a:p>
            <a:pPr marL="0" indent="0">
              <a:buNone/>
            </a:pPr>
            <a:r>
              <a:rPr lang="en-US" altLang="zh-CN" sz="2000" dirty="0" smtClean="0"/>
              <a:t>105	(=,t3,-,y)</a:t>
            </a:r>
          </a:p>
          <a:p>
            <a:pPr marL="0" indent="0">
              <a:buNone/>
            </a:pPr>
            <a:r>
              <a:rPr lang="en-US" altLang="zh-CN" sz="2000" dirty="0" smtClean="0"/>
              <a:t>106	(j,-,-,100)</a:t>
            </a:r>
          </a:p>
          <a:p>
            <a:pPr marL="0" indent="0">
              <a:buNone/>
            </a:pPr>
            <a:r>
              <a:rPr lang="en-US" altLang="zh-CN" sz="2000" dirty="0" smtClean="0"/>
              <a:t>107</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body" sz="half" idx="1"/>
          </p:nvPr>
        </p:nvSpPr>
        <p:spPr>
          <a:xfrm>
            <a:off x="457200" y="381000"/>
            <a:ext cx="8178800" cy="2362200"/>
          </a:xfrm>
        </p:spPr>
        <p:txBody>
          <a:bodyPr/>
          <a:lstStyle/>
          <a:p>
            <a:pPr eaLnBrk="1" hangingPunct="1">
              <a:lnSpc>
                <a:spcPct val="90000"/>
              </a:lnSpc>
            </a:pPr>
            <a:r>
              <a:rPr lang="zh-CN" altLang="en-US" sz="4000" smtClean="0"/>
              <a:t>代码优化</a:t>
            </a:r>
          </a:p>
          <a:p>
            <a:pPr lvl="1" eaLnBrk="1" hangingPunct="1">
              <a:lnSpc>
                <a:spcPct val="90000"/>
              </a:lnSpc>
            </a:pPr>
            <a:r>
              <a:rPr lang="zh-CN" altLang="en-US" sz="3600" smtClean="0"/>
              <a:t>对产生的中间代码进行变换或进行改造，目的是使生成的目标代码更为高效。</a:t>
            </a:r>
          </a:p>
        </p:txBody>
      </p:sp>
      <p:sp>
        <p:nvSpPr>
          <p:cNvPr id="5" name="内容占位符 1"/>
          <p:cNvSpPr>
            <a:spLocks noGrp="1"/>
          </p:cNvSpPr>
          <p:nvPr>
            <p:ph sz="half" idx="2"/>
          </p:nvPr>
        </p:nvSpPr>
        <p:spPr>
          <a:xfrm>
            <a:off x="971600" y="3068961"/>
            <a:ext cx="7344816" cy="2952327"/>
          </a:xfrm>
        </p:spPr>
        <p:txBody>
          <a:bodyPr/>
          <a:lstStyle/>
          <a:p>
            <a:pPr marL="0" indent="0">
              <a:buNone/>
            </a:pPr>
            <a:r>
              <a:rPr lang="en-US" altLang="zh-CN" sz="2000" dirty="0" smtClean="0">
                <a:solidFill>
                  <a:srgbClr val="FF0000"/>
                </a:solidFill>
              </a:rPr>
              <a:t>100	(+,a,b,t1)</a:t>
            </a:r>
          </a:p>
          <a:p>
            <a:pPr marL="0" indent="0">
              <a:buNone/>
            </a:pPr>
            <a:r>
              <a:rPr lang="en-US" altLang="zh-CN" sz="2000" dirty="0" smtClean="0">
                <a:solidFill>
                  <a:srgbClr val="FF0000"/>
                </a:solidFill>
              </a:rPr>
              <a:t>101	(=,t1,-,x)</a:t>
            </a:r>
          </a:p>
          <a:p>
            <a:pPr marL="0" indent="0">
              <a:buNone/>
            </a:pPr>
            <a:r>
              <a:rPr lang="en-US" altLang="zh-CN" sz="2000" dirty="0" smtClean="0"/>
              <a:t>102	(j&lt;,y,z,</a:t>
            </a:r>
            <a:r>
              <a:rPr lang="en-US" altLang="zh-CN" sz="2000" dirty="0" smtClean="0">
                <a:solidFill>
                  <a:srgbClr val="FF0000"/>
                </a:solidFill>
              </a:rPr>
              <a:t>104</a:t>
            </a:r>
            <a:r>
              <a:rPr lang="en-US" altLang="zh-CN" sz="2000" dirty="0" smtClean="0"/>
              <a:t>)</a:t>
            </a:r>
          </a:p>
          <a:p>
            <a:pPr marL="0" indent="0">
              <a:buNone/>
            </a:pPr>
            <a:r>
              <a:rPr lang="en-US" altLang="zh-CN" sz="2000" dirty="0" smtClean="0"/>
              <a:t>103	(j,-,-,107)</a:t>
            </a:r>
          </a:p>
          <a:p>
            <a:pPr marL="0" indent="0">
              <a:buNone/>
            </a:pPr>
            <a:r>
              <a:rPr lang="en-US" altLang="zh-CN" sz="2000" dirty="0" smtClean="0"/>
              <a:t>104	(+,y,x,t2)</a:t>
            </a:r>
          </a:p>
          <a:p>
            <a:pPr marL="0" indent="0">
              <a:buNone/>
            </a:pPr>
            <a:r>
              <a:rPr lang="en-US" altLang="zh-CN" sz="2000" dirty="0" smtClean="0"/>
              <a:t>105	(=,t3,-,y)</a:t>
            </a:r>
          </a:p>
          <a:p>
            <a:pPr marL="0" indent="0">
              <a:buNone/>
            </a:pPr>
            <a:r>
              <a:rPr lang="en-US" altLang="zh-CN" sz="2000" dirty="0" smtClean="0"/>
              <a:t>106	(j,-,-,</a:t>
            </a:r>
            <a:r>
              <a:rPr lang="en-US" altLang="zh-CN" sz="2000" dirty="0" smtClean="0">
                <a:solidFill>
                  <a:srgbClr val="FF0000"/>
                </a:solidFill>
              </a:rPr>
              <a:t>102</a:t>
            </a:r>
            <a:r>
              <a:rPr lang="en-US" altLang="zh-CN" sz="2000" dirty="0" smtClean="0"/>
              <a:t>)</a:t>
            </a:r>
          </a:p>
          <a:p>
            <a:pPr marL="0" indent="0">
              <a:buNone/>
            </a:pPr>
            <a:r>
              <a:rPr lang="en-US" altLang="zh-CN" sz="2000" dirty="0" smtClean="0"/>
              <a:t>107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body" sz="half" idx="1"/>
          </p:nvPr>
        </p:nvSpPr>
        <p:spPr>
          <a:xfrm>
            <a:off x="457200" y="457200"/>
            <a:ext cx="8178800" cy="2400300"/>
          </a:xfrm>
        </p:spPr>
        <p:txBody>
          <a:bodyPr/>
          <a:lstStyle/>
          <a:p>
            <a:pPr eaLnBrk="1" hangingPunct="1">
              <a:lnSpc>
                <a:spcPct val="90000"/>
              </a:lnSpc>
            </a:pPr>
            <a:r>
              <a:rPr lang="zh-CN" altLang="en-US" sz="4000" smtClean="0"/>
              <a:t>目标代码生成</a:t>
            </a:r>
          </a:p>
          <a:p>
            <a:pPr lvl="1" eaLnBrk="1" hangingPunct="1">
              <a:lnSpc>
                <a:spcPct val="90000"/>
              </a:lnSpc>
            </a:pPr>
            <a:r>
              <a:rPr lang="zh-CN" altLang="en-US" sz="3600" smtClean="0"/>
              <a:t>把中间代码变换成特定机器上的绝对指令代码或可重定位的指令代码或汇编代码。</a:t>
            </a:r>
          </a:p>
        </p:txBody>
      </p:sp>
      <p:sp>
        <p:nvSpPr>
          <p:cNvPr id="5" name="内容占位符 1"/>
          <p:cNvSpPr>
            <a:spLocks noGrp="1"/>
          </p:cNvSpPr>
          <p:nvPr>
            <p:ph sz="half" idx="2"/>
          </p:nvPr>
        </p:nvSpPr>
        <p:spPr>
          <a:xfrm>
            <a:off x="971600" y="2924944"/>
            <a:ext cx="7344816" cy="2952327"/>
          </a:xfrm>
        </p:spPr>
        <p:txBody>
          <a:bodyPr/>
          <a:lstStyle/>
          <a:p>
            <a:pPr marL="0" indent="0">
              <a:buNone/>
            </a:pPr>
            <a:r>
              <a:rPr lang="en-US" altLang="zh-CN" sz="3200" dirty="0" smtClean="0"/>
              <a:t>(1)	ADD R1, R, R3</a:t>
            </a:r>
          </a:p>
          <a:p>
            <a:pPr marL="0" indent="0">
              <a:buNone/>
            </a:pPr>
            <a:r>
              <a:rPr lang="en-US" altLang="zh-CN" sz="3200" dirty="0" smtClean="0"/>
              <a:t>(2)	ADD R4, R1, R4</a:t>
            </a:r>
          </a:p>
          <a:p>
            <a:pPr marL="0" indent="0">
              <a:buNone/>
            </a:pPr>
            <a:r>
              <a:rPr lang="en-US" altLang="zh-CN" sz="3200" dirty="0" smtClean="0"/>
              <a:t>(3)	SLT R6, R1, R5</a:t>
            </a:r>
          </a:p>
          <a:p>
            <a:pPr marL="0" indent="0">
              <a:buNone/>
            </a:pPr>
            <a:r>
              <a:rPr lang="en-US" altLang="zh-CN" sz="3200" dirty="0" smtClean="0"/>
              <a:t>(4)	BEQ R6, (2)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descr="C:\Documents and Settings\Administrator\My Documents\My Pictures\yuan-b.jpg"/>
          <p:cNvSpPr>
            <a:spLocks noGrp="1" noChangeArrowheads="1"/>
          </p:cNvSpPr>
          <p:nvPr>
            <p:ph type="title"/>
          </p:nvPr>
        </p:nvSpPr>
        <p:spPr/>
        <p:txBody>
          <a:bodyPr/>
          <a:lstStyle/>
          <a:p>
            <a:pPr eaLnBrk="1" hangingPunct="1"/>
            <a:r>
              <a:rPr lang="zh-CN" altLang="en-US" smtClean="0"/>
              <a:t>1.3 编译程序的结构</a:t>
            </a:r>
          </a:p>
        </p:txBody>
      </p:sp>
      <p:pic>
        <p:nvPicPr>
          <p:cNvPr id="22531"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9500" y="1052513"/>
            <a:ext cx="6934200" cy="495300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descr="C:\Documents and Settings\Administrator\My Documents\My Pictures\yuan-b.jpg"/>
          <p:cNvSpPr>
            <a:spLocks noGrp="1" noChangeArrowheads="1"/>
          </p:cNvSpPr>
          <p:nvPr>
            <p:ph type="title"/>
          </p:nvPr>
        </p:nvSpPr>
        <p:spPr/>
        <p:txBody>
          <a:bodyPr/>
          <a:lstStyle/>
          <a:p>
            <a:pPr eaLnBrk="1" hangingPunct="1"/>
            <a:r>
              <a:rPr lang="zh-CN" altLang="en-US" smtClean="0"/>
              <a:t>1.4  编译阶段的组合</a:t>
            </a:r>
          </a:p>
        </p:txBody>
      </p:sp>
      <p:sp>
        <p:nvSpPr>
          <p:cNvPr id="23555" name="Rectangle 5"/>
          <p:cNvSpPr>
            <a:spLocks noGrp="1" noChangeArrowheads="1"/>
          </p:cNvSpPr>
          <p:nvPr>
            <p:ph type="body" idx="1"/>
          </p:nvPr>
        </p:nvSpPr>
        <p:spPr/>
        <p:txBody>
          <a:bodyPr/>
          <a:lstStyle/>
          <a:p>
            <a:pPr eaLnBrk="1" hangingPunct="1"/>
            <a:r>
              <a:rPr lang="zh-CN" altLang="en-US" smtClean="0"/>
              <a:t>根据编译程序各部分功能，将编译程序分成前端和后端。通常将与源程序有关的编译部分（词法分析、语法分析、语义分析、中间代码生成、代码优化）称为前端；与目标机有关的部分（目标代码生成）称为后端。</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3"/>
          <p:cNvSpPr>
            <a:spLocks noGrp="1"/>
          </p:cNvSpPr>
          <p:nvPr>
            <p:ph idx="1"/>
          </p:nvPr>
        </p:nvSpPr>
        <p:spPr>
          <a:xfrm>
            <a:off x="539750" y="333375"/>
            <a:ext cx="8353425" cy="6335713"/>
          </a:xfrm>
        </p:spPr>
        <p:txBody>
          <a:bodyPr/>
          <a:lstStyle/>
          <a:p>
            <a:r>
              <a:rPr lang="zh-CN" altLang="en-US" dirty="0"/>
              <a:t>研讨题目、实验</a:t>
            </a:r>
            <a:r>
              <a:rPr lang="zh-CN" altLang="en-US" dirty="0" smtClean="0"/>
              <a:t>要求、课件 </a:t>
            </a:r>
            <a:r>
              <a:rPr lang="en-US" altLang="zh-CN" dirty="0" smtClean="0"/>
              <a:t>(</a:t>
            </a:r>
            <a:r>
              <a:rPr lang="zh-CN" altLang="en-US" dirty="0" smtClean="0"/>
              <a:t>按课程进度陆续上传</a:t>
            </a:r>
            <a:r>
              <a:rPr lang="en-US" altLang="zh-CN" dirty="0" smtClean="0"/>
              <a:t>)</a:t>
            </a:r>
            <a:br>
              <a:rPr lang="en-US" altLang="zh-CN" dirty="0" smtClean="0"/>
            </a:br>
            <a:r>
              <a:rPr lang="en-US" altLang="zh-CN" dirty="0" smtClean="0">
                <a:hlinkClick r:id="rId2"/>
              </a:rPr>
              <a:t>http://disk.lehu.shu.edu.cn</a:t>
            </a:r>
            <a:r>
              <a:rPr lang="en-US" altLang="zh-CN" dirty="0" smtClean="0"/>
              <a:t/>
            </a:r>
            <a:br>
              <a:rPr lang="en-US" altLang="zh-CN" dirty="0" smtClean="0"/>
            </a:br>
            <a:r>
              <a:rPr lang="zh-CN" altLang="en-US" dirty="0" smtClean="0"/>
              <a:t>提取码：</a:t>
            </a:r>
            <a:r>
              <a:rPr lang="en-US" altLang="zh-CN" dirty="0" smtClean="0"/>
              <a:t>2017SBYYSZ</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body" sz="half" idx="3"/>
          </p:nvPr>
        </p:nvSpPr>
        <p:spPr>
          <a:xfrm>
            <a:off x="533400" y="381000"/>
            <a:ext cx="8178800" cy="2400300"/>
          </a:xfrm>
        </p:spPr>
        <p:txBody>
          <a:bodyPr/>
          <a:lstStyle/>
          <a:p>
            <a:pPr eaLnBrk="1" hangingPunct="1"/>
            <a:r>
              <a:rPr lang="zh-CN" altLang="en-US" sz="3200" smtClean="0"/>
              <a:t>编译程序按其完成规定任务的过程中对源程序或其等价的中间语言程序从头到尾扫视的次数分为一遍扫描和多遍扫描。 </a:t>
            </a:r>
          </a:p>
        </p:txBody>
      </p:sp>
      <p:pic>
        <p:nvPicPr>
          <p:cNvPr id="24579" name="Picture 9"/>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323975" y="1981200"/>
            <a:ext cx="6419850" cy="2133600"/>
          </a:xfrm>
          <a:noFill/>
        </p:spPr>
      </p:pic>
      <p:pic>
        <p:nvPicPr>
          <p:cNvPr id="24580" name="Picture 10"/>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228600" y="4267200"/>
            <a:ext cx="8763000" cy="1855788"/>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descr="C:\Documents and Settings\Administrator\My Documents\My Pictures\yuan-b.jpg"/>
          <p:cNvSpPr>
            <a:spLocks noGrp="1" noChangeArrowheads="1"/>
          </p:cNvSpPr>
          <p:nvPr>
            <p:ph type="title"/>
          </p:nvPr>
        </p:nvSpPr>
        <p:spPr/>
        <p:txBody>
          <a:bodyPr/>
          <a:lstStyle/>
          <a:p>
            <a:pPr eaLnBrk="1" hangingPunct="1"/>
            <a:r>
              <a:rPr lang="zh-CN" altLang="en-US" dirty="0" smtClean="0"/>
              <a:t>1.5 </a:t>
            </a:r>
            <a:r>
              <a:rPr lang="zh-CN" altLang="en-US" dirty="0"/>
              <a:t>与</a:t>
            </a:r>
            <a:r>
              <a:rPr lang="zh-CN" altLang="en-US" dirty="0" smtClean="0"/>
              <a:t>编译程序相关的其它工具</a:t>
            </a:r>
          </a:p>
        </p:txBody>
      </p:sp>
      <p:sp>
        <p:nvSpPr>
          <p:cNvPr id="6" name="Line 3"/>
          <p:cNvSpPr>
            <a:spLocks noChangeShapeType="1"/>
          </p:cNvSpPr>
          <p:nvPr/>
        </p:nvSpPr>
        <p:spPr bwMode="auto">
          <a:xfrm>
            <a:off x="2716560" y="3412839"/>
            <a:ext cx="0" cy="3599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AutoShape 6"/>
          <p:cNvSpPr>
            <a:spLocks noChangeArrowheads="1"/>
          </p:cNvSpPr>
          <p:nvPr/>
        </p:nvSpPr>
        <p:spPr bwMode="auto">
          <a:xfrm>
            <a:off x="1115616" y="2133838"/>
            <a:ext cx="3324125" cy="42088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90000"/>
              </a:lnSpc>
              <a:spcBef>
                <a:spcPts val="1000"/>
              </a:spcBef>
              <a:buFont typeface="Arial" pitchFamily="34" charset="0"/>
              <a:buChar char="•"/>
              <a:defRPr sz="2800">
                <a:solidFill>
                  <a:schemeClr val="tx1"/>
                </a:solidFill>
                <a:latin typeface="David" pitchFamily="34" charset="-79"/>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David" pitchFamily="34" charset="-79"/>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David" pitchFamily="34" charset="-79"/>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9pPr>
          </a:lstStyle>
          <a:p>
            <a:pPr algn="ctr">
              <a:lnSpc>
                <a:spcPct val="100000"/>
              </a:lnSpc>
              <a:spcBef>
                <a:spcPct val="0"/>
              </a:spcBef>
              <a:buFontTx/>
              <a:buNone/>
            </a:pPr>
            <a:r>
              <a:rPr lang="zh-CN" altLang="en-US" sz="1800" dirty="0" smtClean="0">
                <a:latin typeface="Times New Roman" pitchFamily="18" charset="0"/>
                <a:ea typeface="宋体" pitchFamily="2" charset="-122"/>
              </a:rPr>
              <a:t>文本编辑器</a:t>
            </a:r>
            <a:endParaRPr lang="zh-CN" altLang="en-US" sz="1800" dirty="0">
              <a:latin typeface="Times New Roman" pitchFamily="18" charset="0"/>
              <a:ea typeface="宋体" pitchFamily="2" charset="-122"/>
            </a:endParaRPr>
          </a:p>
        </p:txBody>
      </p:sp>
      <p:sp>
        <p:nvSpPr>
          <p:cNvPr id="10" name="AutoShape 7"/>
          <p:cNvSpPr>
            <a:spLocks noChangeArrowheads="1"/>
          </p:cNvSpPr>
          <p:nvPr/>
        </p:nvSpPr>
        <p:spPr bwMode="auto">
          <a:xfrm>
            <a:off x="1115616" y="2983779"/>
            <a:ext cx="3324125" cy="42088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90000"/>
              </a:lnSpc>
              <a:spcBef>
                <a:spcPts val="1000"/>
              </a:spcBef>
              <a:buFont typeface="Arial" pitchFamily="34" charset="0"/>
              <a:buChar char="•"/>
              <a:defRPr sz="2800">
                <a:solidFill>
                  <a:schemeClr val="tx1"/>
                </a:solidFill>
                <a:latin typeface="David" pitchFamily="34" charset="-79"/>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David" pitchFamily="34" charset="-79"/>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David" pitchFamily="34" charset="-79"/>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9pPr>
          </a:lstStyle>
          <a:p>
            <a:pPr algn="ctr">
              <a:lnSpc>
                <a:spcPct val="100000"/>
              </a:lnSpc>
              <a:spcBef>
                <a:spcPct val="0"/>
              </a:spcBef>
              <a:buFontTx/>
              <a:buNone/>
            </a:pPr>
            <a:r>
              <a:rPr lang="zh-CN" altLang="en-US" sz="1800" dirty="0" smtClean="0">
                <a:latin typeface="Times New Roman" pitchFamily="18" charset="0"/>
                <a:ea typeface="宋体" pitchFamily="2" charset="-122"/>
              </a:rPr>
              <a:t>预处理程序</a:t>
            </a:r>
            <a:r>
              <a:rPr lang="en-US" altLang="zh-CN" sz="1800" dirty="0" smtClean="0">
                <a:latin typeface="Times New Roman" pitchFamily="18" charset="0"/>
                <a:ea typeface="宋体" pitchFamily="2" charset="-122"/>
              </a:rPr>
              <a:t>/</a:t>
            </a:r>
            <a:r>
              <a:rPr lang="zh-CN" altLang="en-US" sz="1800" dirty="0" smtClean="0">
                <a:solidFill>
                  <a:srgbClr val="FF0000"/>
                </a:solidFill>
                <a:latin typeface="Times New Roman" pitchFamily="18" charset="0"/>
                <a:ea typeface="宋体" pitchFamily="2" charset="-122"/>
              </a:rPr>
              <a:t>编译程序</a:t>
            </a:r>
            <a:r>
              <a:rPr lang="en-US" altLang="zh-CN" sz="1800" dirty="0" smtClean="0">
                <a:latin typeface="Times New Roman" pitchFamily="18" charset="0"/>
                <a:ea typeface="宋体" pitchFamily="2" charset="-122"/>
              </a:rPr>
              <a:t>/</a:t>
            </a:r>
            <a:r>
              <a:rPr lang="zh-CN" altLang="en-US" sz="1800" dirty="0" smtClean="0">
                <a:latin typeface="Times New Roman" pitchFamily="18" charset="0"/>
                <a:ea typeface="宋体" pitchFamily="2" charset="-122"/>
              </a:rPr>
              <a:t>翻译程序</a:t>
            </a:r>
            <a:endParaRPr lang="zh-CN" altLang="en-US" sz="1800" dirty="0">
              <a:latin typeface="Times New Roman" pitchFamily="18" charset="0"/>
              <a:ea typeface="宋体" pitchFamily="2" charset="-122"/>
            </a:endParaRPr>
          </a:p>
        </p:txBody>
      </p:sp>
      <p:sp>
        <p:nvSpPr>
          <p:cNvPr id="11" name="AutoShape 8"/>
          <p:cNvSpPr>
            <a:spLocks noChangeArrowheads="1"/>
          </p:cNvSpPr>
          <p:nvPr/>
        </p:nvSpPr>
        <p:spPr bwMode="auto">
          <a:xfrm>
            <a:off x="1115616" y="3772744"/>
            <a:ext cx="3324125" cy="46401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90000"/>
              </a:lnSpc>
              <a:spcBef>
                <a:spcPts val="1000"/>
              </a:spcBef>
              <a:buFont typeface="Arial" pitchFamily="34" charset="0"/>
              <a:buChar char="•"/>
              <a:defRPr sz="2800">
                <a:solidFill>
                  <a:schemeClr val="tx1"/>
                </a:solidFill>
                <a:latin typeface="David" pitchFamily="34" charset="-79"/>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David" pitchFamily="34" charset="-79"/>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David" pitchFamily="34" charset="-79"/>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9pPr>
          </a:lstStyle>
          <a:p>
            <a:pPr algn="ctr">
              <a:lnSpc>
                <a:spcPct val="100000"/>
              </a:lnSpc>
              <a:spcBef>
                <a:spcPct val="0"/>
              </a:spcBef>
              <a:buFontTx/>
              <a:buNone/>
            </a:pPr>
            <a:r>
              <a:rPr lang="zh-CN" altLang="en-US" sz="1800" dirty="0" smtClean="0">
                <a:latin typeface="Times New Roman" pitchFamily="18" charset="0"/>
                <a:ea typeface="宋体" pitchFamily="2" charset="-122"/>
              </a:rPr>
              <a:t>链接器</a:t>
            </a:r>
            <a:endParaRPr lang="zh-CN" altLang="en-US" sz="1800" dirty="0">
              <a:latin typeface="Times New Roman" pitchFamily="18" charset="0"/>
              <a:ea typeface="宋体" pitchFamily="2" charset="-122"/>
            </a:endParaRPr>
          </a:p>
        </p:txBody>
      </p:sp>
      <p:sp>
        <p:nvSpPr>
          <p:cNvPr id="12" name="AutoShape 9"/>
          <p:cNvSpPr>
            <a:spLocks noChangeArrowheads="1"/>
          </p:cNvSpPr>
          <p:nvPr/>
        </p:nvSpPr>
        <p:spPr bwMode="auto">
          <a:xfrm>
            <a:off x="1115616" y="4727532"/>
            <a:ext cx="3324125" cy="42088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90000"/>
              </a:lnSpc>
              <a:spcBef>
                <a:spcPts val="1000"/>
              </a:spcBef>
              <a:buFont typeface="Arial" pitchFamily="34" charset="0"/>
              <a:buChar char="•"/>
              <a:defRPr sz="2800">
                <a:solidFill>
                  <a:schemeClr val="tx1"/>
                </a:solidFill>
                <a:latin typeface="David" pitchFamily="34" charset="-79"/>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David" pitchFamily="34" charset="-79"/>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David" pitchFamily="34" charset="-79"/>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9pPr>
          </a:lstStyle>
          <a:p>
            <a:pPr algn="ctr">
              <a:lnSpc>
                <a:spcPct val="100000"/>
              </a:lnSpc>
              <a:spcBef>
                <a:spcPct val="0"/>
              </a:spcBef>
              <a:buFontTx/>
              <a:buNone/>
            </a:pPr>
            <a:r>
              <a:rPr lang="zh-CN" altLang="en-US" sz="1800" dirty="0" smtClean="0">
                <a:latin typeface="Times New Roman" pitchFamily="18" charset="0"/>
                <a:ea typeface="宋体" pitchFamily="2" charset="-122"/>
              </a:rPr>
              <a:t>调试器</a:t>
            </a:r>
            <a:endParaRPr lang="zh-CN" altLang="en-US" sz="1800" dirty="0">
              <a:latin typeface="Times New Roman" pitchFamily="18" charset="0"/>
              <a:ea typeface="宋体" pitchFamily="2" charset="-122"/>
            </a:endParaRPr>
          </a:p>
        </p:txBody>
      </p:sp>
      <p:sp>
        <p:nvSpPr>
          <p:cNvPr id="13" name="Line 10"/>
          <p:cNvSpPr>
            <a:spLocks noChangeShapeType="1"/>
          </p:cNvSpPr>
          <p:nvPr/>
        </p:nvSpPr>
        <p:spPr bwMode="auto">
          <a:xfrm>
            <a:off x="2716560" y="1712957"/>
            <a:ext cx="0" cy="4208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1"/>
          <p:cNvSpPr>
            <a:spLocks noChangeShapeType="1"/>
          </p:cNvSpPr>
          <p:nvPr/>
        </p:nvSpPr>
        <p:spPr bwMode="auto">
          <a:xfrm>
            <a:off x="2716560" y="2554718"/>
            <a:ext cx="0" cy="4208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2"/>
          <p:cNvSpPr>
            <a:spLocks noChangeShapeType="1"/>
          </p:cNvSpPr>
          <p:nvPr/>
        </p:nvSpPr>
        <p:spPr bwMode="auto">
          <a:xfrm>
            <a:off x="2716560" y="4236753"/>
            <a:ext cx="0" cy="507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flipV="1">
            <a:off x="2710593" y="5114428"/>
            <a:ext cx="0" cy="4435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4"/>
          <p:cNvSpPr>
            <a:spLocks noChangeShapeType="1"/>
          </p:cNvSpPr>
          <p:nvPr/>
        </p:nvSpPr>
        <p:spPr bwMode="auto">
          <a:xfrm>
            <a:off x="4441328" y="3195489"/>
            <a:ext cx="1820863"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5"/>
          <p:cNvSpPr>
            <a:spLocks noChangeShapeType="1"/>
          </p:cNvSpPr>
          <p:nvPr/>
        </p:nvSpPr>
        <p:spPr bwMode="auto">
          <a:xfrm>
            <a:off x="4441328" y="4068614"/>
            <a:ext cx="1820863"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6"/>
          <p:cNvSpPr>
            <a:spLocks noChangeShapeType="1"/>
          </p:cNvSpPr>
          <p:nvPr/>
        </p:nvSpPr>
        <p:spPr bwMode="auto">
          <a:xfrm>
            <a:off x="4441328" y="4886177"/>
            <a:ext cx="1820863" cy="0"/>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 name="AutoShape 19"/>
          <p:cNvSpPr>
            <a:spLocks noChangeArrowheads="1"/>
          </p:cNvSpPr>
          <p:nvPr/>
        </p:nvSpPr>
        <p:spPr bwMode="auto">
          <a:xfrm>
            <a:off x="5470028" y="4303564"/>
            <a:ext cx="2846388" cy="347663"/>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90000"/>
              </a:lnSpc>
              <a:spcBef>
                <a:spcPts val="1000"/>
              </a:spcBef>
              <a:buFont typeface="Arial" pitchFamily="34" charset="0"/>
              <a:buChar char="•"/>
              <a:defRPr sz="2800">
                <a:solidFill>
                  <a:schemeClr val="tx1"/>
                </a:solidFill>
                <a:latin typeface="David" pitchFamily="34" charset="-79"/>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David" pitchFamily="34" charset="-79"/>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David" pitchFamily="34" charset="-79"/>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9pPr>
          </a:lstStyle>
          <a:p>
            <a:pPr algn="ctr">
              <a:lnSpc>
                <a:spcPct val="100000"/>
              </a:lnSpc>
              <a:spcBef>
                <a:spcPct val="0"/>
              </a:spcBef>
              <a:buFontTx/>
              <a:buNone/>
            </a:pPr>
            <a:r>
              <a:rPr lang="zh-CN" altLang="en-US" sz="1800">
                <a:latin typeface="Times New Roman" pitchFamily="18" charset="0"/>
                <a:ea typeface="宋体" pitchFamily="2" charset="-122"/>
              </a:rPr>
              <a:t>可执行文件  </a:t>
            </a:r>
            <a:r>
              <a:rPr lang="en-US" altLang="zh-CN" sz="1800">
                <a:latin typeface="Times New Roman" pitchFamily="18" charset="0"/>
                <a:ea typeface="宋体" pitchFamily="2" charset="-122"/>
              </a:rPr>
              <a:t>(.exe)</a:t>
            </a:r>
          </a:p>
        </p:txBody>
      </p:sp>
      <p:sp>
        <p:nvSpPr>
          <p:cNvPr id="24" name="Line 21"/>
          <p:cNvSpPr>
            <a:spLocks noChangeShapeType="1"/>
          </p:cNvSpPr>
          <p:nvPr/>
        </p:nvSpPr>
        <p:spPr bwMode="auto">
          <a:xfrm>
            <a:off x="6246316" y="4082902"/>
            <a:ext cx="0" cy="2317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2"/>
          <p:cNvSpPr>
            <a:spLocks noChangeShapeType="1"/>
          </p:cNvSpPr>
          <p:nvPr/>
        </p:nvSpPr>
        <p:spPr bwMode="auto">
          <a:xfrm>
            <a:off x="6282828" y="4668689"/>
            <a:ext cx="0" cy="2317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a:off x="4423866" y="3079602"/>
            <a:ext cx="1822450" cy="0"/>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 name="AutoShape 24"/>
          <p:cNvSpPr>
            <a:spLocks noChangeArrowheads="1"/>
          </p:cNvSpPr>
          <p:nvPr/>
        </p:nvSpPr>
        <p:spPr bwMode="auto">
          <a:xfrm>
            <a:off x="5452566" y="2496989"/>
            <a:ext cx="2863850" cy="347663"/>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txBody>
          <a:bodyPr/>
          <a:lstStyle>
            <a:lvl1pPr eaLnBrk="0" hangingPunct="0">
              <a:lnSpc>
                <a:spcPct val="90000"/>
              </a:lnSpc>
              <a:spcBef>
                <a:spcPts val="1000"/>
              </a:spcBef>
              <a:buFont typeface="Arial" pitchFamily="34" charset="0"/>
              <a:buChar char="•"/>
              <a:defRPr sz="2800">
                <a:solidFill>
                  <a:schemeClr val="tx1"/>
                </a:solidFill>
                <a:latin typeface="David" pitchFamily="34" charset="-79"/>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David" pitchFamily="34" charset="-79"/>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David" pitchFamily="34" charset="-79"/>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9pPr>
          </a:lstStyle>
          <a:p>
            <a:pPr algn="ctr">
              <a:lnSpc>
                <a:spcPct val="100000"/>
              </a:lnSpc>
              <a:spcBef>
                <a:spcPct val="0"/>
              </a:spcBef>
              <a:buFontTx/>
              <a:buNone/>
            </a:pPr>
            <a:r>
              <a:rPr lang="zh-CN" altLang="en-US" sz="1800" dirty="0">
                <a:latin typeface="Times New Roman" pitchFamily="18" charset="0"/>
                <a:ea typeface="宋体" pitchFamily="2" charset="-122"/>
              </a:rPr>
              <a:t>源程序文件   （</a:t>
            </a:r>
            <a:r>
              <a:rPr lang="en-US" altLang="zh-CN" sz="1800" dirty="0">
                <a:latin typeface="Times New Roman" pitchFamily="18" charset="0"/>
                <a:ea typeface="宋体" pitchFamily="2" charset="-122"/>
              </a:rPr>
              <a:t>.</a:t>
            </a:r>
            <a:r>
              <a:rPr lang="en-US" altLang="zh-CN" sz="1800" dirty="0" err="1" smtClean="0">
                <a:latin typeface="Times New Roman" pitchFamily="18" charset="0"/>
                <a:ea typeface="宋体" pitchFamily="2" charset="-122"/>
              </a:rPr>
              <a:t>cpp</a:t>
            </a:r>
            <a:r>
              <a:rPr lang="en-US" altLang="zh-CN" sz="1800" dirty="0" smtClean="0">
                <a:latin typeface="Times New Roman" pitchFamily="18" charset="0"/>
                <a:ea typeface="宋体" pitchFamily="2" charset="-122"/>
              </a:rPr>
              <a:t>) </a:t>
            </a:r>
            <a:endParaRPr lang="en-US" altLang="zh-CN" sz="1800" dirty="0">
              <a:latin typeface="Times New Roman" pitchFamily="18" charset="0"/>
              <a:ea typeface="宋体" pitchFamily="2" charset="-122"/>
            </a:endParaRPr>
          </a:p>
        </p:txBody>
      </p:sp>
      <p:sp>
        <p:nvSpPr>
          <p:cNvPr id="28" name="Line 25"/>
          <p:cNvSpPr>
            <a:spLocks noChangeShapeType="1"/>
          </p:cNvSpPr>
          <p:nvPr/>
        </p:nvSpPr>
        <p:spPr bwMode="auto">
          <a:xfrm>
            <a:off x="6246316" y="2276327"/>
            <a:ext cx="0" cy="2317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6"/>
          <p:cNvSpPr>
            <a:spLocks noChangeShapeType="1"/>
          </p:cNvSpPr>
          <p:nvPr/>
        </p:nvSpPr>
        <p:spPr bwMode="auto">
          <a:xfrm>
            <a:off x="6265366" y="2862114"/>
            <a:ext cx="0" cy="233363"/>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7"/>
          <p:cNvSpPr>
            <a:spLocks noChangeShapeType="1"/>
          </p:cNvSpPr>
          <p:nvPr/>
        </p:nvSpPr>
        <p:spPr bwMode="auto">
          <a:xfrm>
            <a:off x="4441328" y="2265214"/>
            <a:ext cx="1820863"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8"/>
          <p:cNvSpPr>
            <a:spLocks noChangeShapeType="1"/>
          </p:cNvSpPr>
          <p:nvPr/>
        </p:nvSpPr>
        <p:spPr bwMode="auto">
          <a:xfrm>
            <a:off x="4423866" y="3973364"/>
            <a:ext cx="1822450" cy="0"/>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2" name="AutoShape 29"/>
          <p:cNvSpPr>
            <a:spLocks noChangeArrowheads="1"/>
          </p:cNvSpPr>
          <p:nvPr/>
        </p:nvSpPr>
        <p:spPr bwMode="auto">
          <a:xfrm>
            <a:off x="5452566" y="3412977"/>
            <a:ext cx="2863850" cy="3492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90000"/>
              </a:lnSpc>
              <a:spcBef>
                <a:spcPts val="1000"/>
              </a:spcBef>
              <a:buFont typeface="Arial" pitchFamily="34" charset="0"/>
              <a:buChar char="•"/>
              <a:defRPr sz="2800">
                <a:solidFill>
                  <a:schemeClr val="tx1"/>
                </a:solidFill>
                <a:latin typeface="David" pitchFamily="34" charset="-79"/>
                <a:ea typeface="微软雅黑" pitchFamily="34" charset="-122"/>
              </a:defRPr>
            </a:lvl1pPr>
            <a:lvl2pPr marL="742950" indent="-285750" eaLnBrk="0" hangingPunct="0">
              <a:lnSpc>
                <a:spcPct val="90000"/>
              </a:lnSpc>
              <a:spcBef>
                <a:spcPts val="500"/>
              </a:spcBef>
              <a:buFont typeface="Arial" pitchFamily="34" charset="0"/>
              <a:buChar char="•"/>
              <a:defRPr sz="2400">
                <a:solidFill>
                  <a:schemeClr val="tx1"/>
                </a:solidFill>
                <a:latin typeface="David" pitchFamily="34" charset="-79"/>
                <a:ea typeface="微软雅黑" pitchFamily="34" charset="-122"/>
              </a:defRPr>
            </a:lvl2pPr>
            <a:lvl3pPr marL="1143000" indent="-228600" eaLnBrk="0" hangingPunct="0">
              <a:lnSpc>
                <a:spcPct val="90000"/>
              </a:lnSpc>
              <a:spcBef>
                <a:spcPts val="500"/>
              </a:spcBef>
              <a:buFont typeface="Arial" pitchFamily="34" charset="0"/>
              <a:buChar char="•"/>
              <a:defRPr sz="2000">
                <a:solidFill>
                  <a:schemeClr val="tx1"/>
                </a:solidFill>
                <a:latin typeface="David" pitchFamily="34" charset="-79"/>
                <a:ea typeface="微软雅黑" pitchFamily="34" charset="-122"/>
              </a:defRPr>
            </a:lvl3pPr>
            <a:lvl4pPr marL="16002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4pPr>
            <a:lvl5pPr marL="2057400" indent="-228600" eaLnBrk="0" hangingPunct="0">
              <a:lnSpc>
                <a:spcPct val="90000"/>
              </a:lnSpc>
              <a:spcBef>
                <a:spcPts val="500"/>
              </a:spcBef>
              <a:buFont typeface="Arial" pitchFamily="34" charset="0"/>
              <a:buChar char="•"/>
              <a:defRPr>
                <a:solidFill>
                  <a:schemeClr val="tx1"/>
                </a:solidFill>
                <a:latin typeface="David" pitchFamily="34" charset="-79"/>
                <a:ea typeface="微软雅黑" pitchFamily="34"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avid" pitchFamily="34" charset="-79"/>
                <a:ea typeface="微软雅黑" pitchFamily="34" charset="-122"/>
              </a:defRPr>
            </a:lvl9pPr>
          </a:lstStyle>
          <a:p>
            <a:pPr algn="ctr">
              <a:lnSpc>
                <a:spcPct val="100000"/>
              </a:lnSpc>
              <a:spcBef>
                <a:spcPct val="0"/>
              </a:spcBef>
              <a:buFontTx/>
              <a:buNone/>
            </a:pPr>
            <a:r>
              <a:rPr lang="zh-CN" altLang="en-US" sz="1800">
                <a:latin typeface="Times New Roman" pitchFamily="18" charset="0"/>
                <a:ea typeface="宋体" pitchFamily="2" charset="-122"/>
              </a:rPr>
              <a:t>目标文件  </a:t>
            </a:r>
            <a:r>
              <a:rPr lang="en-US" altLang="zh-CN" sz="1800">
                <a:latin typeface="Times New Roman" pitchFamily="18" charset="0"/>
                <a:ea typeface="宋体" pitchFamily="2" charset="-122"/>
              </a:rPr>
              <a:t>(.obj)</a:t>
            </a:r>
          </a:p>
        </p:txBody>
      </p:sp>
      <p:sp>
        <p:nvSpPr>
          <p:cNvPr id="33" name="Line 30"/>
          <p:cNvSpPr>
            <a:spLocks noChangeShapeType="1"/>
          </p:cNvSpPr>
          <p:nvPr/>
        </p:nvSpPr>
        <p:spPr bwMode="auto">
          <a:xfrm>
            <a:off x="6262191" y="3192314"/>
            <a:ext cx="0" cy="2317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1"/>
          <p:cNvSpPr>
            <a:spLocks noChangeShapeType="1"/>
          </p:cNvSpPr>
          <p:nvPr/>
        </p:nvSpPr>
        <p:spPr bwMode="auto">
          <a:xfrm>
            <a:off x="6265366" y="3757464"/>
            <a:ext cx="0" cy="2317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 name="Group 6"/>
          <p:cNvGrpSpPr>
            <a:grpSpLocks/>
          </p:cNvGrpSpPr>
          <p:nvPr/>
        </p:nvGrpSpPr>
        <p:grpSpPr bwMode="auto">
          <a:xfrm>
            <a:off x="2411760" y="1261764"/>
            <a:ext cx="609600" cy="457200"/>
            <a:chOff x="384" y="960"/>
            <a:chExt cx="384" cy="288"/>
          </a:xfrm>
        </p:grpSpPr>
        <p:sp>
          <p:nvSpPr>
            <p:cNvPr id="38" name="AutoShape 7"/>
            <p:cNvSpPr>
              <a:spLocks noChangeArrowheads="1"/>
            </p:cNvSpPr>
            <p:nvPr/>
          </p:nvSpPr>
          <p:spPr bwMode="auto">
            <a:xfrm flipV="1">
              <a:off x="384" y="1104"/>
              <a:ext cx="384" cy="144"/>
            </a:xfrm>
            <a:prstGeom prst="flowChartManualOperation">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39" name="Oval 8"/>
            <p:cNvSpPr>
              <a:spLocks noChangeArrowheads="1"/>
            </p:cNvSpPr>
            <p:nvPr/>
          </p:nvSpPr>
          <p:spPr bwMode="auto">
            <a:xfrm>
              <a:off x="528" y="960"/>
              <a:ext cx="96" cy="9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0" name="AutoShape 9"/>
            <p:cNvSpPr>
              <a:spLocks noChangeArrowheads="1"/>
            </p:cNvSpPr>
            <p:nvPr/>
          </p:nvSpPr>
          <p:spPr bwMode="auto">
            <a:xfrm>
              <a:off x="432" y="1152"/>
              <a:ext cx="96" cy="96"/>
            </a:xfrm>
            <a:prstGeom prst="flowChartExtract">
              <a:avLst/>
            </a:prstGeom>
            <a:solidFill>
              <a:srgbClr val="000000"/>
            </a:solidFill>
            <a:ln>
              <a:noFill/>
            </a:ln>
            <a:effectLst/>
            <a:extLst>
              <a:ext uri="{91240B29-F687-4F45-9708-019B960494DF}">
                <a14:hiddenLine xmlns:a14="http://schemas.microsoft.com/office/drawing/2010/main" w="9525">
                  <a:solidFill>
                    <a:srgbClr val="660066">
                      <a:alpha val="50195"/>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1" name="AutoShape 10"/>
            <p:cNvSpPr>
              <a:spLocks noChangeArrowheads="1"/>
            </p:cNvSpPr>
            <p:nvPr/>
          </p:nvSpPr>
          <p:spPr bwMode="auto">
            <a:xfrm>
              <a:off x="624" y="1152"/>
              <a:ext cx="96" cy="96"/>
            </a:xfrm>
            <a:prstGeom prst="flowChartExtract">
              <a:avLst/>
            </a:prstGeom>
            <a:solidFill>
              <a:srgbClr val="000000"/>
            </a:solidFill>
            <a:ln>
              <a:noFill/>
            </a:ln>
            <a:effectLst/>
            <a:extLst>
              <a:ext uri="{91240B29-F687-4F45-9708-019B960494DF}">
                <a14:hiddenLine xmlns:a14="http://schemas.microsoft.com/office/drawing/2010/main" w="9525">
                  <a:solidFill>
                    <a:srgbClr val="660066">
                      <a:alpha val="50195"/>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42" name="Group 6"/>
          <p:cNvGrpSpPr>
            <a:grpSpLocks/>
          </p:cNvGrpSpPr>
          <p:nvPr/>
        </p:nvGrpSpPr>
        <p:grpSpPr bwMode="auto">
          <a:xfrm>
            <a:off x="2411760" y="5564088"/>
            <a:ext cx="609600" cy="457200"/>
            <a:chOff x="384" y="960"/>
            <a:chExt cx="384" cy="288"/>
          </a:xfrm>
        </p:grpSpPr>
        <p:sp>
          <p:nvSpPr>
            <p:cNvPr id="43" name="AutoShape 7"/>
            <p:cNvSpPr>
              <a:spLocks noChangeArrowheads="1"/>
            </p:cNvSpPr>
            <p:nvPr/>
          </p:nvSpPr>
          <p:spPr bwMode="auto">
            <a:xfrm flipV="1">
              <a:off x="384" y="1104"/>
              <a:ext cx="384" cy="144"/>
            </a:xfrm>
            <a:prstGeom prst="flowChartManualOperation">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4" name="Oval 8"/>
            <p:cNvSpPr>
              <a:spLocks noChangeArrowheads="1"/>
            </p:cNvSpPr>
            <p:nvPr/>
          </p:nvSpPr>
          <p:spPr bwMode="auto">
            <a:xfrm>
              <a:off x="528" y="960"/>
              <a:ext cx="96" cy="9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5" name="AutoShape 9"/>
            <p:cNvSpPr>
              <a:spLocks noChangeArrowheads="1"/>
            </p:cNvSpPr>
            <p:nvPr/>
          </p:nvSpPr>
          <p:spPr bwMode="auto">
            <a:xfrm>
              <a:off x="432" y="1152"/>
              <a:ext cx="96" cy="96"/>
            </a:xfrm>
            <a:prstGeom prst="flowChartExtract">
              <a:avLst/>
            </a:prstGeom>
            <a:solidFill>
              <a:srgbClr val="000000"/>
            </a:solidFill>
            <a:ln>
              <a:noFill/>
            </a:ln>
            <a:effectLst/>
            <a:extLst>
              <a:ext uri="{91240B29-F687-4F45-9708-019B960494DF}">
                <a14:hiddenLine xmlns:a14="http://schemas.microsoft.com/office/drawing/2010/main" w="9525">
                  <a:solidFill>
                    <a:srgbClr val="660066">
                      <a:alpha val="50195"/>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6" name="AutoShape 10"/>
            <p:cNvSpPr>
              <a:spLocks noChangeArrowheads="1"/>
            </p:cNvSpPr>
            <p:nvPr/>
          </p:nvSpPr>
          <p:spPr bwMode="auto">
            <a:xfrm>
              <a:off x="624" y="1152"/>
              <a:ext cx="96" cy="96"/>
            </a:xfrm>
            <a:prstGeom prst="flowChartExtract">
              <a:avLst/>
            </a:prstGeom>
            <a:solidFill>
              <a:srgbClr val="000000"/>
            </a:solidFill>
            <a:ln>
              <a:noFill/>
            </a:ln>
            <a:effectLst/>
            <a:extLst>
              <a:ext uri="{91240B29-F687-4F45-9708-019B960494DF}">
                <a14:hiddenLine xmlns:a14="http://schemas.microsoft.com/office/drawing/2010/main" w="9525">
                  <a:solidFill>
                    <a:srgbClr val="660066">
                      <a:alpha val="50195"/>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
          </p:nvPr>
        </p:nvSpPr>
        <p:spPr>
          <a:xfrm>
            <a:off x="468313" y="233363"/>
            <a:ext cx="8424862" cy="2259533"/>
          </a:xfrm>
        </p:spPr>
        <p:txBody>
          <a:bodyPr/>
          <a:lstStyle/>
          <a:p>
            <a:r>
              <a:rPr lang="zh-CN" altLang="en-US" dirty="0" smtClean="0"/>
              <a:t>考核方式</a:t>
            </a:r>
            <a:r>
              <a:rPr lang="en-US" altLang="zh-CN" dirty="0" smtClean="0"/>
              <a:t/>
            </a:r>
            <a:br>
              <a:rPr lang="en-US" altLang="zh-CN" dirty="0" smtClean="0"/>
            </a:br>
            <a:endParaRPr lang="en-US" altLang="zh-CN" dirty="0" smtClean="0"/>
          </a:p>
        </p:txBody>
      </p:sp>
      <p:graphicFrame>
        <p:nvGraphicFramePr>
          <p:cNvPr id="5" name="图表 4"/>
          <p:cNvGraphicFramePr>
            <a:graphicFrameLocks/>
          </p:cNvGraphicFramePr>
          <p:nvPr/>
        </p:nvGraphicFramePr>
        <p:xfrm>
          <a:off x="521493" y="1281112"/>
          <a:ext cx="8101014" cy="42957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p:cNvSpPr>
            <a:spLocks noGrp="1"/>
          </p:cNvSpPr>
          <p:nvPr>
            <p:ph idx="1"/>
          </p:nvPr>
        </p:nvSpPr>
        <p:spPr>
          <a:xfrm>
            <a:off x="428625" y="333375"/>
            <a:ext cx="8464550" cy="5472113"/>
          </a:xfrm>
        </p:spPr>
        <p:txBody>
          <a:bodyPr/>
          <a:lstStyle/>
          <a:p>
            <a:r>
              <a:rPr lang="zh-CN" altLang="en-US" dirty="0" smtClean="0"/>
              <a:t>教师联系方式</a:t>
            </a:r>
            <a:r>
              <a:rPr lang="en-US" altLang="zh-CN" dirty="0" smtClean="0"/>
              <a:t/>
            </a:r>
            <a:br>
              <a:rPr lang="en-US" altLang="zh-CN" dirty="0" smtClean="0"/>
            </a:br>
            <a:r>
              <a:rPr lang="en-US" altLang="zh-CN" dirty="0" smtClean="0"/>
              <a:t/>
            </a:r>
            <a:br>
              <a:rPr lang="en-US" altLang="zh-CN" dirty="0" smtClean="0"/>
            </a:br>
            <a:r>
              <a:rPr lang="zh-CN" altLang="en-US" sz="4800" dirty="0" smtClean="0"/>
              <a:t>袁世忠</a:t>
            </a:r>
            <a:r>
              <a:rPr lang="en-US" altLang="zh-CN" sz="4800" dirty="0" smtClean="0"/>
              <a:t/>
            </a:r>
            <a:br>
              <a:rPr lang="en-US" altLang="zh-CN" sz="4800" dirty="0" smtClean="0"/>
            </a:br>
            <a:r>
              <a:rPr lang="en-US" altLang="zh-CN" sz="4800" dirty="0" smtClean="0"/>
              <a:t/>
            </a:r>
            <a:br>
              <a:rPr lang="en-US" altLang="zh-CN" sz="4800" dirty="0" smtClean="0"/>
            </a:br>
            <a:r>
              <a:rPr lang="en-US" altLang="zh-CN" sz="4800" dirty="0" smtClean="0">
                <a:hlinkClick r:id="rId2"/>
              </a:rPr>
              <a:t>s.z.yuan@163.com</a:t>
            </a:r>
            <a:r>
              <a:rPr lang="en-US" altLang="zh-CN" sz="4800" dirty="0" smtClean="0"/>
              <a:t/>
            </a:r>
            <a:br>
              <a:rPr lang="en-US" altLang="zh-CN" sz="4800" dirty="0" smtClean="0"/>
            </a:br>
            <a:r>
              <a:rPr lang="en-US" altLang="zh-CN" sz="4800" dirty="0" smtClean="0"/>
              <a:t/>
            </a:r>
            <a:br>
              <a:rPr lang="en-US" altLang="zh-CN" sz="4800" dirty="0" smtClean="0"/>
            </a:br>
            <a:r>
              <a:rPr lang="zh-CN" altLang="en-US" sz="3200" dirty="0"/>
              <a:t>课程</a:t>
            </a:r>
            <a:r>
              <a:rPr lang="zh-CN" altLang="en-US" sz="3200" dirty="0" smtClean="0"/>
              <a:t>答疑</a:t>
            </a:r>
            <a:r>
              <a:rPr lang="zh-CN" altLang="en-US" sz="3200" dirty="0" smtClean="0"/>
              <a:t>：四</a:t>
            </a:r>
            <a:r>
              <a:rPr lang="en-US" altLang="zh-CN" sz="3200" dirty="0" smtClean="0"/>
              <a:t>3-4</a:t>
            </a:r>
            <a:r>
              <a:rPr lang="zh-CN" altLang="en-US" sz="3200" dirty="0" smtClean="0"/>
              <a:t>，</a:t>
            </a:r>
            <a:r>
              <a:rPr lang="zh-CN" altLang="en-US" sz="3200" dirty="0" smtClean="0"/>
              <a:t>计</a:t>
            </a:r>
            <a:r>
              <a:rPr lang="en-US" altLang="zh-CN" sz="3200" dirty="0" smtClean="0"/>
              <a:t>1023</a:t>
            </a:r>
            <a:br>
              <a:rPr lang="en-US" altLang="zh-CN" sz="3200" dirty="0" smtClean="0"/>
            </a:br>
            <a:r>
              <a:rPr lang="zh-CN" altLang="en-US" sz="3200" dirty="0" smtClean="0"/>
              <a:t>自习辅导：四</a:t>
            </a:r>
            <a:r>
              <a:rPr lang="en-US" altLang="zh-CN" sz="3200" dirty="0" smtClean="0"/>
              <a:t>11-12</a:t>
            </a:r>
            <a:r>
              <a:rPr lang="zh-CN" altLang="en-US" sz="3200" dirty="0" smtClean="0"/>
              <a:t> </a:t>
            </a:r>
            <a:r>
              <a:rPr lang="zh-CN" altLang="en-US" sz="3200" dirty="0" smtClean="0"/>
              <a:t>，计</a:t>
            </a:r>
            <a:r>
              <a:rPr lang="en-US" altLang="zh-CN" sz="3200" dirty="0" smtClean="0"/>
              <a:t>1023</a:t>
            </a:r>
            <a:endParaRPr lang="zh-CN" altLang="en-US"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idx="1"/>
          </p:nvPr>
        </p:nvSpPr>
        <p:spPr>
          <a:xfrm>
            <a:off x="428625" y="333375"/>
            <a:ext cx="8715375" cy="5759450"/>
          </a:xfrm>
        </p:spPr>
        <p:txBody>
          <a:bodyPr/>
          <a:lstStyle/>
          <a:p>
            <a:r>
              <a:rPr lang="zh-CN" altLang="en-US" dirty="0" smtClean="0"/>
              <a:t>研讨和实验小组</a:t>
            </a:r>
            <a:r>
              <a:rPr lang="en-US" altLang="zh-CN" dirty="0" smtClean="0"/>
              <a:t/>
            </a:r>
            <a:br>
              <a:rPr lang="en-US" altLang="zh-CN" dirty="0" smtClean="0"/>
            </a:br>
            <a:r>
              <a:rPr lang="en-US" altLang="zh-CN" dirty="0" smtClean="0"/>
              <a:t/>
            </a:r>
            <a:br>
              <a:rPr lang="en-US" altLang="zh-CN" dirty="0" smtClean="0"/>
            </a:br>
            <a:r>
              <a:rPr lang="zh-CN" altLang="en-US" dirty="0" smtClean="0"/>
              <a:t>每个</a:t>
            </a:r>
            <a:r>
              <a:rPr lang="zh-CN" altLang="en-US" dirty="0" smtClean="0"/>
              <a:t>小组</a:t>
            </a:r>
            <a:r>
              <a:rPr lang="en-US" altLang="zh-CN" dirty="0" smtClean="0"/>
              <a:t>4</a:t>
            </a:r>
            <a:r>
              <a:rPr lang="zh-CN" altLang="en-US" dirty="0" smtClean="0"/>
              <a:t>人（一般</a:t>
            </a:r>
            <a:r>
              <a:rPr lang="en-US" altLang="zh-CN" dirty="0" smtClean="0"/>
              <a:t>4</a:t>
            </a:r>
            <a:r>
              <a:rPr lang="zh-CN" altLang="en-US" dirty="0" smtClean="0"/>
              <a:t>人一组）</a:t>
            </a:r>
            <a:r>
              <a:rPr lang="en-US" altLang="zh-CN" dirty="0" smtClean="0"/>
              <a:t>;</a:t>
            </a:r>
            <a:br>
              <a:rPr lang="en-US" altLang="zh-CN" dirty="0" smtClean="0"/>
            </a:br>
            <a:r>
              <a:rPr lang="zh-CN" altLang="en-US" dirty="0" smtClean="0"/>
              <a:t>本周四交分组名单。</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r>
            <a:br>
              <a:rPr lang="en-US" altLang="zh-CN" dirty="0" smtClean="0"/>
            </a:br>
            <a:r>
              <a:rPr lang="zh-CN" altLang="en-US" dirty="0" smtClean="0"/>
              <a:t>第一、二周不研讨，进行课堂讲授（</a:t>
            </a:r>
            <a:r>
              <a:rPr lang="en-US" altLang="zh-CN" dirty="0" smtClean="0"/>
              <a:t>2</a:t>
            </a:r>
            <a:r>
              <a:rPr lang="zh-CN" altLang="en-US" dirty="0" smtClean="0"/>
              <a:t>学时）；</a:t>
            </a:r>
            <a:r>
              <a:rPr lang="en-US" altLang="zh-CN" dirty="0" smtClean="0"/>
              <a:t/>
            </a:r>
            <a:br>
              <a:rPr lang="en-US" altLang="zh-CN" dirty="0" smtClean="0"/>
            </a:br>
            <a:r>
              <a:rPr lang="zh-CN" altLang="en-US" dirty="0" smtClean="0"/>
              <a:t>第三周开始研讨。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1907704" y="3573016"/>
            <a:ext cx="6624638" cy="1608137"/>
          </a:xfrm>
        </p:spPr>
        <p:txBody>
          <a:bodyPr/>
          <a:lstStyle/>
          <a:p>
            <a:pPr eaLnBrk="1" hangingPunct="1"/>
            <a:r>
              <a:rPr lang="zh-CN" altLang="en-US" sz="8000" dirty="0"/>
              <a:t>引</a:t>
            </a:r>
            <a:r>
              <a:rPr lang="zh-CN" altLang="en-US" sz="8000" dirty="0" smtClean="0"/>
              <a:t>论</a:t>
            </a:r>
          </a:p>
        </p:txBody>
      </p:sp>
      <p:sp>
        <p:nvSpPr>
          <p:cNvPr id="5123" name="Rectangle 3"/>
          <p:cNvSpPr>
            <a:spLocks noGrp="1" noChangeArrowheads="1"/>
          </p:cNvSpPr>
          <p:nvPr>
            <p:ph type="subTitle" idx="1"/>
          </p:nvPr>
        </p:nvSpPr>
        <p:spPr/>
        <p:txBody>
          <a:bodyPr/>
          <a:lstStyle/>
          <a:p>
            <a:pPr eaLnBrk="1" hangingPunct="1">
              <a:defRPr/>
            </a:pPr>
            <a:r>
              <a:rPr lang="zh-CN" altLang="en-US" dirty="0" smtClean="0"/>
              <a:t>第1章</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descr="C:\Documents and Settings\Administrator\My Documents\My Pictures\yuan-b.jpg"/>
          <p:cNvSpPr>
            <a:spLocks noGrp="1" noChangeArrowheads="1"/>
          </p:cNvSpPr>
          <p:nvPr>
            <p:ph type="title"/>
          </p:nvPr>
        </p:nvSpPr>
        <p:spPr/>
        <p:txBody>
          <a:bodyPr/>
          <a:lstStyle/>
          <a:p>
            <a:pPr eaLnBrk="1" hangingPunct="1"/>
            <a:r>
              <a:rPr lang="zh-CN" altLang="en-US" smtClean="0"/>
              <a:t>1.1 什么是编译程序</a:t>
            </a:r>
            <a:r>
              <a:rPr lang="en-US" altLang="zh-CN" smtClean="0"/>
              <a:t>?</a:t>
            </a:r>
            <a:endParaRPr lang="zh-CN" altLang="en-US" smtClean="0"/>
          </a:p>
        </p:txBody>
      </p:sp>
      <p:pic>
        <p:nvPicPr>
          <p:cNvPr id="11267" name="Picture 10"/>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
        <p:nvSpPr>
          <p:cNvPr id="11268" name="Rectangle 11"/>
          <p:cNvSpPr>
            <a:spLocks noGrp="1" noChangeArrowheads="1"/>
          </p:cNvSpPr>
          <p:nvPr>
            <p:ph type="body" sz="half" idx="2"/>
          </p:nvPr>
        </p:nvSpPr>
        <p:spPr/>
        <p:txBody>
          <a:bodyPr/>
          <a:lstStyle/>
          <a:p>
            <a:pPr eaLnBrk="1" hangingPunct="1"/>
            <a:r>
              <a:rPr lang="zh-CN" altLang="en-US" sz="3200" smtClean="0"/>
              <a:t>一个编译程序就是一个语言翻译程序。它把一种高级语言（称作源语言）书写的程序翻译成另一种低级语言（称作目标语言）的等价的程序。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71538" y="280988"/>
            <a:ext cx="8162925" cy="579437"/>
          </a:xfrm>
        </p:spPr>
        <p:txBody>
          <a:bodyPr/>
          <a:lstStyle/>
          <a:p>
            <a:pPr algn="ctr" eaLnBrk="1" hangingPunct="1"/>
            <a:r>
              <a:rPr lang="zh-CN" altLang="en-US" sz="3200" smtClean="0"/>
              <a:t>高级语言程序的处理方法之一（</a:t>
            </a:r>
            <a:r>
              <a:rPr lang="zh-CN" altLang="en-US" sz="2400" smtClean="0">
                <a:solidFill>
                  <a:schemeClr val="tx1"/>
                </a:solidFill>
                <a:latin typeface="Times New Roman" pitchFamily="18" charset="0"/>
              </a:rPr>
              <a:t>编译途径</a:t>
            </a:r>
            <a:r>
              <a:rPr lang="zh-CN" altLang="en-US" sz="3200" smtClean="0"/>
              <a:t>）</a:t>
            </a:r>
          </a:p>
        </p:txBody>
      </p:sp>
      <p:sp>
        <p:nvSpPr>
          <p:cNvPr id="12291" name="Text Box 5"/>
          <p:cNvSpPr txBox="1">
            <a:spLocks noChangeArrowheads="1"/>
          </p:cNvSpPr>
          <p:nvPr/>
        </p:nvSpPr>
        <p:spPr bwMode="auto">
          <a:xfrm>
            <a:off x="838200" y="2716213"/>
            <a:ext cx="11430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latin typeface="Times New Roman" pitchFamily="18" charset="0"/>
              </a:rPr>
              <a:t>源程序</a:t>
            </a:r>
          </a:p>
        </p:txBody>
      </p:sp>
      <p:sp>
        <p:nvSpPr>
          <p:cNvPr id="12292" name="Text Box 6"/>
          <p:cNvSpPr txBox="1">
            <a:spLocks noChangeArrowheads="1"/>
          </p:cNvSpPr>
          <p:nvPr/>
        </p:nvSpPr>
        <p:spPr bwMode="auto">
          <a:xfrm>
            <a:off x="5562600" y="2606675"/>
            <a:ext cx="838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latin typeface="Times New Roman" pitchFamily="18" charset="0"/>
              </a:rPr>
              <a:t>运行程序</a:t>
            </a:r>
          </a:p>
        </p:txBody>
      </p:sp>
      <p:sp>
        <p:nvSpPr>
          <p:cNvPr id="12293" name="Text Box 11"/>
          <p:cNvSpPr txBox="1">
            <a:spLocks noChangeArrowheads="1"/>
          </p:cNvSpPr>
          <p:nvPr/>
        </p:nvSpPr>
        <p:spPr bwMode="auto">
          <a:xfrm>
            <a:off x="4038600" y="2606675"/>
            <a:ext cx="83820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latin typeface="Times New Roman" pitchFamily="18" charset="0"/>
              </a:rPr>
              <a:t>目标程序</a:t>
            </a:r>
          </a:p>
        </p:txBody>
      </p:sp>
      <p:sp>
        <p:nvSpPr>
          <p:cNvPr id="12294" name="Text Box 12"/>
          <p:cNvSpPr txBox="1">
            <a:spLocks noChangeArrowheads="1"/>
          </p:cNvSpPr>
          <p:nvPr/>
        </p:nvSpPr>
        <p:spPr bwMode="auto">
          <a:xfrm>
            <a:off x="2438400" y="2606675"/>
            <a:ext cx="838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latin typeface="Times New Roman" pitchFamily="18" charset="0"/>
              </a:rPr>
              <a:t>编译程序</a:t>
            </a:r>
          </a:p>
        </p:txBody>
      </p:sp>
      <p:sp>
        <p:nvSpPr>
          <p:cNvPr id="12295" name="Text Box 13"/>
          <p:cNvSpPr txBox="1">
            <a:spLocks noChangeArrowheads="1"/>
          </p:cNvSpPr>
          <p:nvPr/>
        </p:nvSpPr>
        <p:spPr bwMode="auto">
          <a:xfrm>
            <a:off x="7391400" y="2792413"/>
            <a:ext cx="11430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latin typeface="Times New Roman" pitchFamily="18" charset="0"/>
              </a:rPr>
              <a:t>结果</a:t>
            </a:r>
          </a:p>
        </p:txBody>
      </p:sp>
      <p:sp>
        <p:nvSpPr>
          <p:cNvPr id="12296" name="Line 14"/>
          <p:cNvSpPr>
            <a:spLocks noChangeShapeType="1"/>
          </p:cNvSpPr>
          <p:nvPr/>
        </p:nvSpPr>
        <p:spPr bwMode="auto">
          <a:xfrm>
            <a:off x="1981200" y="2895600"/>
            <a:ext cx="457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7" name="Line 15"/>
          <p:cNvSpPr>
            <a:spLocks noChangeShapeType="1"/>
          </p:cNvSpPr>
          <p:nvPr/>
        </p:nvSpPr>
        <p:spPr bwMode="auto">
          <a:xfrm>
            <a:off x="4876800" y="2895600"/>
            <a:ext cx="685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8" name="Line 16"/>
          <p:cNvSpPr>
            <a:spLocks noChangeShapeType="1"/>
          </p:cNvSpPr>
          <p:nvPr/>
        </p:nvSpPr>
        <p:spPr bwMode="auto">
          <a:xfrm>
            <a:off x="3352800" y="2895600"/>
            <a:ext cx="685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Line 17"/>
          <p:cNvSpPr>
            <a:spLocks noChangeShapeType="1"/>
          </p:cNvSpPr>
          <p:nvPr/>
        </p:nvSpPr>
        <p:spPr bwMode="auto">
          <a:xfrm>
            <a:off x="6477000" y="2971800"/>
            <a:ext cx="838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Text Box 18"/>
          <p:cNvSpPr txBox="1">
            <a:spLocks noChangeArrowheads="1"/>
          </p:cNvSpPr>
          <p:nvPr/>
        </p:nvSpPr>
        <p:spPr bwMode="auto">
          <a:xfrm>
            <a:off x="5249863" y="1485900"/>
            <a:ext cx="1409700" cy="647700"/>
          </a:xfrm>
          <a:prstGeom prst="rect">
            <a:avLst/>
          </a:prstGeom>
          <a:solidFill>
            <a:schemeClr val="bg1">
              <a:lumMod val="85000"/>
            </a:schemeClr>
          </a:solidFill>
          <a:ln w="9525">
            <a:solidFill>
              <a:schemeClr val="tx1"/>
            </a:solidFill>
            <a:miter lim="800000"/>
            <a:headEnd/>
            <a:tailEnd/>
          </a:ln>
          <a:effectLst>
            <a:prstShdw prst="shdw17" dist="17961" dir="2700000">
              <a:schemeClr val="tx1">
                <a:gamma/>
                <a:shade val="60000"/>
                <a:invGamma/>
              </a:schemeClr>
            </a:prstShdw>
          </a:effectLst>
        </p:spPr>
        <p:txBody>
          <a:bodyPr anchor="ctr">
            <a:spAutoFit/>
          </a:bodyPr>
          <a:lstStyle/>
          <a:p>
            <a:pPr algn="ctr">
              <a:spcBef>
                <a:spcPct val="50000"/>
              </a:spcBef>
              <a:defRPr/>
            </a:pPr>
            <a:r>
              <a:rPr lang="zh-CN" altLang="en-US" b="1" dirty="0">
                <a:latin typeface="Times New Roman" pitchFamily="18" charset="0"/>
              </a:rPr>
              <a:t>运行子程序、初始数据</a:t>
            </a:r>
          </a:p>
        </p:txBody>
      </p:sp>
      <p:sp>
        <p:nvSpPr>
          <p:cNvPr id="12301" name="Line 19"/>
          <p:cNvSpPr>
            <a:spLocks noChangeShapeType="1"/>
          </p:cNvSpPr>
          <p:nvPr/>
        </p:nvSpPr>
        <p:spPr bwMode="auto">
          <a:xfrm>
            <a:off x="5943600" y="21336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21"/>
          <p:cNvSpPr>
            <a:spLocks noChangeShapeType="1"/>
          </p:cNvSpPr>
          <p:nvPr/>
        </p:nvSpPr>
        <p:spPr bwMode="auto">
          <a:xfrm>
            <a:off x="1295400" y="3505200"/>
            <a:ext cx="0" cy="1295400"/>
          </a:xfrm>
          <a:prstGeom prst="line">
            <a:avLst/>
          </a:prstGeom>
          <a:noFill/>
          <a:ln w="571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23"/>
          <p:cNvSpPr>
            <a:spLocks noChangeShapeType="1"/>
          </p:cNvSpPr>
          <p:nvPr/>
        </p:nvSpPr>
        <p:spPr bwMode="auto">
          <a:xfrm>
            <a:off x="4419600" y="3505200"/>
            <a:ext cx="0" cy="1295400"/>
          </a:xfrm>
          <a:prstGeom prst="line">
            <a:avLst/>
          </a:prstGeom>
          <a:noFill/>
          <a:ln w="571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Line 24"/>
          <p:cNvSpPr>
            <a:spLocks noChangeShapeType="1"/>
          </p:cNvSpPr>
          <p:nvPr/>
        </p:nvSpPr>
        <p:spPr bwMode="auto">
          <a:xfrm>
            <a:off x="7924800" y="3505200"/>
            <a:ext cx="0" cy="1295400"/>
          </a:xfrm>
          <a:prstGeom prst="line">
            <a:avLst/>
          </a:prstGeom>
          <a:noFill/>
          <a:ln w="571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5" name="Text Box 25"/>
          <p:cNvSpPr txBox="1">
            <a:spLocks noChangeArrowheads="1"/>
          </p:cNvSpPr>
          <p:nvPr/>
        </p:nvSpPr>
        <p:spPr bwMode="auto">
          <a:xfrm>
            <a:off x="1752600" y="4052888"/>
            <a:ext cx="213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800">
                <a:latin typeface="Times New Roman" pitchFamily="18" charset="0"/>
              </a:rPr>
              <a:t>编译阶段</a:t>
            </a:r>
            <a:endParaRPr lang="zh-CN" altLang="en-US" sz="1800" b="0">
              <a:latin typeface="Times New Roman" pitchFamily="18" charset="0"/>
            </a:endParaRPr>
          </a:p>
        </p:txBody>
      </p:sp>
      <p:sp>
        <p:nvSpPr>
          <p:cNvPr id="12306" name="Text Box 26"/>
          <p:cNvSpPr txBox="1">
            <a:spLocks noChangeArrowheads="1"/>
          </p:cNvSpPr>
          <p:nvPr/>
        </p:nvSpPr>
        <p:spPr bwMode="auto">
          <a:xfrm>
            <a:off x="5029200" y="4052888"/>
            <a:ext cx="213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800">
                <a:latin typeface="Times New Roman" pitchFamily="18" charset="0"/>
              </a:rPr>
              <a:t>运行阶段</a:t>
            </a:r>
            <a:endParaRPr lang="zh-CN" altLang="en-US" sz="1800" b="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871538" y="522288"/>
            <a:ext cx="8162925" cy="579437"/>
          </a:xfrm>
          <a:noFill/>
        </p:spPr>
        <p:txBody>
          <a:bodyPr anchor="ctr"/>
          <a:lstStyle/>
          <a:p>
            <a:pPr algn="ctr" eaLnBrk="1" hangingPunct="1"/>
            <a:r>
              <a:rPr lang="zh-CN" altLang="en-US" sz="3200" smtClean="0"/>
              <a:t>高级语言程序的处理方法之二（</a:t>
            </a:r>
            <a:r>
              <a:rPr lang="zh-CN" altLang="en-US" sz="2400" smtClean="0">
                <a:solidFill>
                  <a:schemeClr val="tx1"/>
                </a:solidFill>
                <a:latin typeface="Times New Roman" pitchFamily="18" charset="0"/>
              </a:rPr>
              <a:t>解释途径</a:t>
            </a:r>
            <a:r>
              <a:rPr lang="zh-CN" altLang="en-US" sz="3200" smtClean="0"/>
              <a:t>）</a:t>
            </a:r>
          </a:p>
        </p:txBody>
      </p:sp>
      <p:sp>
        <p:nvSpPr>
          <p:cNvPr id="13315" name="Text Box 6"/>
          <p:cNvSpPr txBox="1">
            <a:spLocks noChangeArrowheads="1"/>
          </p:cNvSpPr>
          <p:nvPr/>
        </p:nvSpPr>
        <p:spPr bwMode="auto">
          <a:xfrm>
            <a:off x="1524000" y="3549650"/>
            <a:ext cx="1371600" cy="368300"/>
          </a:xfrm>
          <a:prstGeom prst="rect">
            <a:avLst/>
          </a:prstGeom>
          <a:solidFill>
            <a:schemeClr val="bg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2"/>
            </a:extrusionClr>
          </a:sp3d>
        </p:spPr>
        <p:txBody>
          <a:bodyPr anchor="ctr" anchorCtr="1">
            <a:spAutoFit/>
            <a:flatTx/>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solidFill>
                  <a:schemeClr val="bg1"/>
                </a:solidFill>
                <a:latin typeface="Times New Roman" pitchFamily="18" charset="0"/>
              </a:rPr>
              <a:t>源程序</a:t>
            </a:r>
            <a:endParaRPr lang="zh-CN" altLang="en-US" sz="1800" b="0">
              <a:latin typeface="Times New Roman" pitchFamily="18" charset="0"/>
            </a:endParaRPr>
          </a:p>
        </p:txBody>
      </p:sp>
      <p:sp>
        <p:nvSpPr>
          <p:cNvPr id="13316" name="Text Box 7"/>
          <p:cNvSpPr txBox="1">
            <a:spLocks noChangeArrowheads="1"/>
          </p:cNvSpPr>
          <p:nvPr/>
        </p:nvSpPr>
        <p:spPr bwMode="auto">
          <a:xfrm>
            <a:off x="6324600" y="3549650"/>
            <a:ext cx="1524000" cy="368300"/>
          </a:xfrm>
          <a:prstGeom prst="rect">
            <a:avLst/>
          </a:prstGeom>
          <a:solidFill>
            <a:schemeClr val="bg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2"/>
            </a:extrusionClr>
          </a:sp3d>
        </p:spPr>
        <p:txBody>
          <a:bodyPr anchor="ctr" anchorCtr="1">
            <a:spAutoFit/>
            <a:flatTx/>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solidFill>
                  <a:schemeClr val="bg1"/>
                </a:solidFill>
                <a:latin typeface="Times New Roman" pitchFamily="18" charset="0"/>
              </a:rPr>
              <a:t>结果</a:t>
            </a:r>
            <a:endParaRPr lang="zh-CN" altLang="en-US" sz="1800" b="0">
              <a:latin typeface="Times New Roman" pitchFamily="18" charset="0"/>
            </a:endParaRPr>
          </a:p>
        </p:txBody>
      </p:sp>
      <p:sp>
        <p:nvSpPr>
          <p:cNvPr id="13317" name="Text Box 8"/>
          <p:cNvSpPr txBox="1">
            <a:spLocks noChangeArrowheads="1"/>
          </p:cNvSpPr>
          <p:nvPr/>
        </p:nvSpPr>
        <p:spPr bwMode="auto">
          <a:xfrm>
            <a:off x="3733800" y="3549650"/>
            <a:ext cx="1600200" cy="368300"/>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anchor="ctr" anchorCtr="1">
            <a:spAutoFit/>
            <a:flatTx/>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solidFill>
                  <a:schemeClr val="bg1"/>
                </a:solidFill>
                <a:latin typeface="Times New Roman" pitchFamily="18" charset="0"/>
              </a:rPr>
              <a:t>解释程序</a:t>
            </a:r>
            <a:endParaRPr lang="zh-CN" altLang="en-US" sz="2000" b="0">
              <a:latin typeface="Times New Roman" pitchFamily="18" charset="0"/>
            </a:endParaRPr>
          </a:p>
        </p:txBody>
      </p:sp>
      <p:sp>
        <p:nvSpPr>
          <p:cNvPr id="26633" name="AutoShape 9"/>
          <p:cNvSpPr>
            <a:spLocks noChangeArrowheads="1"/>
          </p:cNvSpPr>
          <p:nvPr/>
        </p:nvSpPr>
        <p:spPr bwMode="auto">
          <a:xfrm>
            <a:off x="2971800" y="3581400"/>
            <a:ext cx="762000" cy="228600"/>
          </a:xfrm>
          <a:prstGeom prst="rightArrow">
            <a:avLst>
              <a:gd name="adj1" fmla="val 50000"/>
              <a:gd name="adj2" fmla="val 83333"/>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p>
        </p:txBody>
      </p:sp>
      <p:sp>
        <p:nvSpPr>
          <p:cNvPr id="26634" name="AutoShape 10"/>
          <p:cNvSpPr>
            <a:spLocks noChangeArrowheads="1"/>
          </p:cNvSpPr>
          <p:nvPr/>
        </p:nvSpPr>
        <p:spPr bwMode="auto">
          <a:xfrm>
            <a:off x="5486400" y="3657600"/>
            <a:ext cx="838200" cy="228600"/>
          </a:xfrm>
          <a:prstGeom prst="rightArrow">
            <a:avLst>
              <a:gd name="adj1" fmla="val 50000"/>
              <a:gd name="adj2" fmla="val 91667"/>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p>
        </p:txBody>
      </p:sp>
      <p:sp>
        <p:nvSpPr>
          <p:cNvPr id="26635" name="AutoShape 11"/>
          <p:cNvSpPr>
            <a:spLocks noChangeArrowheads="1"/>
          </p:cNvSpPr>
          <p:nvPr/>
        </p:nvSpPr>
        <p:spPr bwMode="auto">
          <a:xfrm rot="5400000" flipV="1">
            <a:off x="4229100" y="2857500"/>
            <a:ext cx="762000" cy="228600"/>
          </a:xfrm>
          <a:prstGeom prst="rightArrow">
            <a:avLst>
              <a:gd name="adj1" fmla="val 50000"/>
              <a:gd name="adj2" fmla="val 83333"/>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wrap="none" anchor="ctr"/>
          <a:lstStyle/>
          <a:p>
            <a:pPr>
              <a:defRPr/>
            </a:pPr>
            <a:endParaRPr lang="zh-CN" altLang="en-US"/>
          </a:p>
        </p:txBody>
      </p:sp>
      <p:sp>
        <p:nvSpPr>
          <p:cNvPr id="13321" name="Text Box 12"/>
          <p:cNvSpPr txBox="1">
            <a:spLocks noChangeArrowheads="1"/>
          </p:cNvSpPr>
          <p:nvPr/>
        </p:nvSpPr>
        <p:spPr bwMode="auto">
          <a:xfrm>
            <a:off x="3635375" y="2147888"/>
            <a:ext cx="1981200"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spAutoFit/>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b="0">
                <a:latin typeface="Times New Roman" pitchFamily="18" charset="0"/>
              </a:rPr>
              <a:t>初始数据</a:t>
            </a:r>
          </a:p>
        </p:txBody>
      </p:sp>
      <p:sp>
        <p:nvSpPr>
          <p:cNvPr id="26638" name="Text Box 14"/>
          <p:cNvSpPr txBox="1">
            <a:spLocks noChangeArrowheads="1"/>
          </p:cNvSpPr>
          <p:nvPr/>
        </p:nvSpPr>
        <p:spPr bwMode="auto">
          <a:xfrm>
            <a:off x="1258888" y="4941888"/>
            <a:ext cx="7239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65000"/>
              <a:buFont typeface="Wingdings" pitchFamily="2" charset="2"/>
              <a:buChar char="n"/>
              <a:defRPr sz="3000" b="1">
                <a:solidFill>
                  <a:schemeClr val="tx1"/>
                </a:solidFill>
                <a:latin typeface="Arial" charset="0"/>
                <a:ea typeface="宋体" pitchFamily="2" charset="-122"/>
              </a:defRPr>
            </a:lvl1pPr>
            <a:lvl2pPr marL="742950" indent="-285750" eaLnBrk="0" hangingPunct="0">
              <a:spcBef>
                <a:spcPct val="20000"/>
              </a:spcBef>
              <a:buClr>
                <a:schemeClr val="accent2"/>
              </a:buClr>
              <a:buSzPct val="60000"/>
              <a:buFont typeface="Wingdings" pitchFamily="2" charset="2"/>
              <a:buChar char="q"/>
              <a:defRPr sz="2600" b="1">
                <a:solidFill>
                  <a:schemeClr val="tx1"/>
                </a:solidFill>
                <a:latin typeface="Arial" charset="0"/>
                <a:ea typeface="宋体" pitchFamily="2" charset="-122"/>
              </a:defRPr>
            </a:lvl2pPr>
            <a:lvl3pPr marL="1143000" indent="-228600" eaLnBrk="0" hangingPunct="0">
              <a:spcBef>
                <a:spcPct val="20000"/>
              </a:spcBef>
              <a:buClr>
                <a:schemeClr val="accent1"/>
              </a:buClr>
              <a:buSzPct val="65000"/>
              <a:buFont typeface="Wingdings" pitchFamily="2" charset="2"/>
              <a:buChar char="n"/>
              <a:defRPr sz="2200" b="1">
                <a:solidFill>
                  <a:schemeClr val="tx1"/>
                </a:solidFill>
                <a:latin typeface="Arial" charset="0"/>
                <a:ea typeface="宋体" pitchFamily="2" charset="-122"/>
              </a:defRPr>
            </a:lvl3pPr>
            <a:lvl4pPr marL="1600200" indent="-228600" eaLnBrk="0" hangingPunct="0">
              <a:spcBef>
                <a:spcPct val="20000"/>
              </a:spcBef>
              <a:buClr>
                <a:schemeClr val="accent2"/>
              </a:buClr>
              <a:buSzPct val="70000"/>
              <a:buFont typeface="Wingdings" pitchFamily="2" charset="2"/>
              <a:buChar char="q"/>
              <a:defRPr sz="2000" b="1">
                <a:solidFill>
                  <a:schemeClr val="tx1"/>
                </a:solidFill>
                <a:latin typeface="Arial" charset="0"/>
                <a:ea typeface="宋体" pitchFamily="2" charset="-122"/>
              </a:defRPr>
            </a:lvl4pPr>
            <a:lvl5pPr marL="2057400" indent="-228600" eaLnBrk="0" hangingPunct="0">
              <a:spcBef>
                <a:spcPct val="20000"/>
              </a:spcBef>
              <a:buClr>
                <a:schemeClr val="accent1"/>
              </a:buClr>
              <a:buSzPct val="75000"/>
              <a:buFont typeface="Wingdings" pitchFamily="2" charset="2"/>
              <a:buChar char="§"/>
              <a:defRPr sz="2000" b="1">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charset="0"/>
                <a:ea typeface="宋体" pitchFamily="2" charset="-122"/>
              </a:defRPr>
            </a:lvl9pPr>
          </a:lstStyle>
          <a:p>
            <a:pPr eaLnBrk="1" hangingPunct="1">
              <a:spcBef>
                <a:spcPct val="50000"/>
              </a:spcBef>
              <a:buClrTx/>
              <a:buSzTx/>
              <a:buFontTx/>
              <a:buNone/>
            </a:pPr>
            <a:r>
              <a:rPr lang="zh-CN" altLang="en-US" sz="1800">
                <a:latin typeface="Times New Roman" pitchFamily="18" charset="0"/>
              </a:rPr>
              <a:t>与编译的主要区别</a:t>
            </a:r>
            <a:r>
              <a:rPr lang="zh-CN" altLang="en-US" sz="1800" b="0">
                <a:latin typeface="Times New Roman" pitchFamily="18" charset="0"/>
              </a:rPr>
              <a:t>：解释程序</a:t>
            </a:r>
            <a:r>
              <a:rPr lang="zh-CN" altLang="en-US" sz="3200" i="1">
                <a:latin typeface="Times New Roman" pitchFamily="18" charset="0"/>
              </a:rPr>
              <a:t>不产生目标代码</a:t>
            </a:r>
            <a:endParaRPr lang="zh-CN" altLang="en-US" sz="1800" b="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6638">
                                            <p:txEl>
                                              <p:pRg st="0" end="0"/>
                                            </p:txEl>
                                          </p:spTgt>
                                        </p:tgtEl>
                                        <p:attrNameLst>
                                          <p:attrName>style.visibility</p:attrName>
                                        </p:attrNameLst>
                                      </p:cBhvr>
                                      <p:to>
                                        <p:strVal val="visible"/>
                                      </p:to>
                                    </p:set>
                                    <p:animEffect transition="in" filter="wipe(up)">
                                      <p:cBhvr>
                                        <p:cTn id="7" dur="75"/>
                                        <p:tgtEl>
                                          <p:spTgt spid="266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build="p" autoUpdateAnimBg="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887</TotalTime>
  <Words>561</Words>
  <Application>Microsoft Office PowerPoint</Application>
  <PresentationFormat>全屏显示(4:3)</PresentationFormat>
  <Paragraphs>157</Paragraphs>
  <Slides>21</Slides>
  <Notes>3</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Edge</vt:lpstr>
      <vt:lpstr>课程概况</vt:lpstr>
      <vt:lpstr>PowerPoint 演示文稿</vt:lpstr>
      <vt:lpstr>PowerPoint 演示文稿</vt:lpstr>
      <vt:lpstr>PowerPoint 演示文稿</vt:lpstr>
      <vt:lpstr>PowerPoint 演示文稿</vt:lpstr>
      <vt:lpstr>引论</vt:lpstr>
      <vt:lpstr>1.1 什么是编译程序?</vt:lpstr>
      <vt:lpstr>高级语言程序的处理方法之一（编译途径）</vt:lpstr>
      <vt:lpstr>高级语言程序的处理方法之二（解释途径）</vt:lpstr>
      <vt:lpstr>1.2 编译过程概述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编译程序的结构</vt:lpstr>
      <vt:lpstr>1.4  编译阶段的组合</vt:lpstr>
      <vt:lpstr>PowerPoint 演示文稿</vt:lpstr>
      <vt:lpstr>1.5 与编译程序相关的其它工具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dc:creator>
  <cp:lastModifiedBy>Stuart</cp:lastModifiedBy>
  <cp:revision>63</cp:revision>
  <dcterms:created xsi:type="dcterms:W3CDTF">1601-01-01T00:00:00Z</dcterms:created>
  <dcterms:modified xsi:type="dcterms:W3CDTF">2017-03-26T12:54:50Z</dcterms:modified>
</cp:coreProperties>
</file>