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4" r:id="rId3"/>
    <p:sldId id="310" r:id="rId4"/>
    <p:sldId id="313" r:id="rId5"/>
    <p:sldId id="315" r:id="rId6"/>
    <p:sldId id="336" r:id="rId7"/>
    <p:sldId id="324" r:id="rId8"/>
    <p:sldId id="325" r:id="rId9"/>
    <p:sldId id="321" r:id="rId10"/>
    <p:sldId id="318" r:id="rId11"/>
    <p:sldId id="328" r:id="rId12"/>
    <p:sldId id="329" r:id="rId13"/>
    <p:sldId id="330" r:id="rId14"/>
    <p:sldId id="331" r:id="rId15"/>
    <p:sldId id="332" r:id="rId16"/>
    <p:sldId id="320" r:id="rId17"/>
    <p:sldId id="326" r:id="rId18"/>
    <p:sldId id="323" r:id="rId19"/>
    <p:sldId id="333" r:id="rId20"/>
    <p:sldId id="30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FE7E7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9118" autoAdjust="0"/>
  </p:normalViewPr>
  <p:slideViewPr>
    <p:cSldViewPr>
      <p:cViewPr>
        <p:scale>
          <a:sx n="70" d="100"/>
          <a:sy n="70" d="100"/>
        </p:scale>
        <p:origin x="-157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76A52-912A-4C3D-BE3A-CC19D2742F51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05339-FFE7-4263-AFFB-607205CED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图片 1056" descr="111111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825" y="1844824"/>
            <a:ext cx="7115175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60" name="矩形 859"/>
          <p:cNvSpPr/>
          <p:nvPr userDrawn="1"/>
        </p:nvSpPr>
        <p:spPr>
          <a:xfrm>
            <a:off x="0" y="260648"/>
            <a:ext cx="91440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3094021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1840" y="2130425"/>
            <a:ext cx="576064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31840" y="3886200"/>
            <a:ext cx="5760640" cy="7669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Group 251"/>
          <p:cNvGrpSpPr>
            <a:grpSpLocks/>
          </p:cNvGrpSpPr>
          <p:nvPr userDrawn="1"/>
        </p:nvGrpSpPr>
        <p:grpSpPr bwMode="auto">
          <a:xfrm>
            <a:off x="1187624" y="404664"/>
            <a:ext cx="860425" cy="1346200"/>
            <a:chOff x="1964" y="2535"/>
            <a:chExt cx="542" cy="848"/>
          </a:xfrm>
        </p:grpSpPr>
        <p:sp>
          <p:nvSpPr>
            <p:cNvPr id="18" name="Freeform 243"/>
            <p:cNvSpPr>
              <a:spLocks/>
            </p:cNvSpPr>
            <p:nvPr/>
          </p:nvSpPr>
          <p:spPr bwMode="auto">
            <a:xfrm>
              <a:off x="2012" y="2895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6"/>
                  </a:lnTo>
                </a:path>
              </a:pathLst>
            </a:custGeom>
            <a:solidFill>
              <a:srgbClr val="E5E5E5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44"/>
            <p:cNvSpPr>
              <a:spLocks/>
            </p:cNvSpPr>
            <p:nvPr/>
          </p:nvSpPr>
          <p:spPr bwMode="auto">
            <a:xfrm>
              <a:off x="2098" y="2977"/>
              <a:ext cx="19" cy="2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0"/>
                </a:cxn>
                <a:cxn ang="0">
                  <a:pos x="17" y="21"/>
                </a:cxn>
                <a:cxn ang="0">
                  <a:pos x="18" y="11"/>
                </a:cxn>
                <a:cxn ang="0">
                  <a:pos x="9" y="5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0" y="20"/>
                  </a:lnTo>
                  <a:lnTo>
                    <a:pt x="17" y="21"/>
                  </a:lnTo>
                  <a:lnTo>
                    <a:pt x="18" y="11"/>
                  </a:lnTo>
                  <a:lnTo>
                    <a:pt x="9" y="5"/>
                  </a:lnTo>
                  <a:lnTo>
                    <a:pt x="3" y="0"/>
                  </a:lnTo>
                </a:path>
              </a:pathLst>
            </a:custGeom>
            <a:solidFill>
              <a:srgbClr val="4C4C4C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5"/>
            <p:cNvSpPr>
              <a:spLocks/>
            </p:cNvSpPr>
            <p:nvPr/>
          </p:nvSpPr>
          <p:spPr bwMode="auto">
            <a:xfrm>
              <a:off x="2123" y="2535"/>
              <a:ext cx="218" cy="712"/>
            </a:xfrm>
            <a:custGeom>
              <a:avLst/>
              <a:gdLst/>
              <a:ahLst/>
              <a:cxnLst>
                <a:cxn ang="0">
                  <a:pos x="217" y="596"/>
                </a:cxn>
                <a:cxn ang="0">
                  <a:pos x="200" y="413"/>
                </a:cxn>
                <a:cxn ang="0">
                  <a:pos x="206" y="405"/>
                </a:cxn>
                <a:cxn ang="0">
                  <a:pos x="210" y="399"/>
                </a:cxn>
                <a:cxn ang="0">
                  <a:pos x="207" y="377"/>
                </a:cxn>
                <a:cxn ang="0">
                  <a:pos x="208" y="294"/>
                </a:cxn>
                <a:cxn ang="0">
                  <a:pos x="205" y="234"/>
                </a:cxn>
                <a:cxn ang="0">
                  <a:pos x="195" y="165"/>
                </a:cxn>
                <a:cxn ang="0">
                  <a:pos x="172" y="136"/>
                </a:cxn>
                <a:cxn ang="0">
                  <a:pos x="141" y="114"/>
                </a:cxn>
                <a:cxn ang="0">
                  <a:pos x="125" y="104"/>
                </a:cxn>
                <a:cxn ang="0">
                  <a:pos x="137" y="63"/>
                </a:cxn>
                <a:cxn ang="0">
                  <a:pos x="140" y="49"/>
                </a:cxn>
                <a:cxn ang="0">
                  <a:pos x="137" y="28"/>
                </a:cxn>
                <a:cxn ang="0">
                  <a:pos x="126" y="12"/>
                </a:cxn>
                <a:cxn ang="0">
                  <a:pos x="120" y="2"/>
                </a:cxn>
                <a:cxn ang="0">
                  <a:pos x="99" y="0"/>
                </a:cxn>
                <a:cxn ang="0">
                  <a:pos x="76" y="1"/>
                </a:cxn>
                <a:cxn ang="0">
                  <a:pos x="71" y="8"/>
                </a:cxn>
                <a:cxn ang="0">
                  <a:pos x="59" y="20"/>
                </a:cxn>
                <a:cxn ang="0">
                  <a:pos x="56" y="41"/>
                </a:cxn>
                <a:cxn ang="0">
                  <a:pos x="60" y="58"/>
                </a:cxn>
                <a:cxn ang="0">
                  <a:pos x="77" y="104"/>
                </a:cxn>
                <a:cxn ang="0">
                  <a:pos x="58" y="115"/>
                </a:cxn>
                <a:cxn ang="0">
                  <a:pos x="26" y="138"/>
                </a:cxn>
                <a:cxn ang="0">
                  <a:pos x="17" y="155"/>
                </a:cxn>
                <a:cxn ang="0">
                  <a:pos x="10" y="210"/>
                </a:cxn>
                <a:cxn ang="0">
                  <a:pos x="3" y="267"/>
                </a:cxn>
                <a:cxn ang="0">
                  <a:pos x="1" y="296"/>
                </a:cxn>
                <a:cxn ang="0">
                  <a:pos x="0" y="351"/>
                </a:cxn>
                <a:cxn ang="0">
                  <a:pos x="3" y="399"/>
                </a:cxn>
                <a:cxn ang="0">
                  <a:pos x="13" y="408"/>
                </a:cxn>
                <a:cxn ang="0">
                  <a:pos x="24" y="409"/>
                </a:cxn>
                <a:cxn ang="0">
                  <a:pos x="15" y="391"/>
                </a:cxn>
                <a:cxn ang="0">
                  <a:pos x="63" y="661"/>
                </a:cxn>
                <a:cxn ang="0">
                  <a:pos x="71" y="708"/>
                </a:cxn>
                <a:cxn ang="0">
                  <a:pos x="107" y="689"/>
                </a:cxn>
                <a:cxn ang="0">
                  <a:pos x="127" y="701"/>
                </a:cxn>
                <a:cxn ang="0">
                  <a:pos x="146" y="710"/>
                </a:cxn>
                <a:cxn ang="0">
                  <a:pos x="160" y="710"/>
                </a:cxn>
                <a:cxn ang="0">
                  <a:pos x="172" y="707"/>
                </a:cxn>
                <a:cxn ang="0">
                  <a:pos x="167" y="679"/>
                </a:cxn>
                <a:cxn ang="0">
                  <a:pos x="176" y="389"/>
                </a:cxn>
                <a:cxn ang="0">
                  <a:pos x="182" y="404"/>
                </a:cxn>
                <a:cxn ang="0">
                  <a:pos x="184" y="406"/>
                </a:cxn>
                <a:cxn ang="0">
                  <a:pos x="187" y="410"/>
                </a:cxn>
                <a:cxn ang="0">
                  <a:pos x="174" y="426"/>
                </a:cxn>
              </a:cxnLst>
              <a:rect l="0" t="0" r="r" b="b"/>
              <a:pathLst>
                <a:path w="218" h="712">
                  <a:moveTo>
                    <a:pt x="174" y="426"/>
                  </a:moveTo>
                  <a:lnTo>
                    <a:pt x="174" y="596"/>
                  </a:lnTo>
                  <a:lnTo>
                    <a:pt x="217" y="596"/>
                  </a:lnTo>
                  <a:lnTo>
                    <a:pt x="217" y="426"/>
                  </a:lnTo>
                  <a:lnTo>
                    <a:pt x="200" y="426"/>
                  </a:lnTo>
                  <a:lnTo>
                    <a:pt x="200" y="413"/>
                  </a:lnTo>
                  <a:lnTo>
                    <a:pt x="202" y="410"/>
                  </a:lnTo>
                  <a:lnTo>
                    <a:pt x="204" y="408"/>
                  </a:lnTo>
                  <a:lnTo>
                    <a:pt x="206" y="405"/>
                  </a:lnTo>
                  <a:lnTo>
                    <a:pt x="208" y="403"/>
                  </a:lnTo>
                  <a:lnTo>
                    <a:pt x="209" y="401"/>
                  </a:lnTo>
                  <a:lnTo>
                    <a:pt x="210" y="399"/>
                  </a:lnTo>
                  <a:lnTo>
                    <a:pt x="211" y="397"/>
                  </a:lnTo>
                  <a:lnTo>
                    <a:pt x="211" y="397"/>
                  </a:lnTo>
                  <a:lnTo>
                    <a:pt x="207" y="377"/>
                  </a:lnTo>
                  <a:lnTo>
                    <a:pt x="207" y="377"/>
                  </a:lnTo>
                  <a:lnTo>
                    <a:pt x="208" y="300"/>
                  </a:lnTo>
                  <a:lnTo>
                    <a:pt x="208" y="294"/>
                  </a:lnTo>
                  <a:lnTo>
                    <a:pt x="208" y="280"/>
                  </a:lnTo>
                  <a:lnTo>
                    <a:pt x="206" y="259"/>
                  </a:lnTo>
                  <a:lnTo>
                    <a:pt x="205" y="234"/>
                  </a:lnTo>
                  <a:lnTo>
                    <a:pt x="202" y="209"/>
                  </a:lnTo>
                  <a:lnTo>
                    <a:pt x="199" y="185"/>
                  </a:lnTo>
                  <a:lnTo>
                    <a:pt x="195" y="165"/>
                  </a:lnTo>
                  <a:lnTo>
                    <a:pt x="189" y="153"/>
                  </a:lnTo>
                  <a:lnTo>
                    <a:pt x="182" y="145"/>
                  </a:lnTo>
                  <a:lnTo>
                    <a:pt x="172" y="136"/>
                  </a:lnTo>
                  <a:lnTo>
                    <a:pt x="162" y="128"/>
                  </a:lnTo>
                  <a:lnTo>
                    <a:pt x="151" y="120"/>
                  </a:lnTo>
                  <a:lnTo>
                    <a:pt x="141" y="114"/>
                  </a:lnTo>
                  <a:lnTo>
                    <a:pt x="132" y="109"/>
                  </a:lnTo>
                  <a:lnTo>
                    <a:pt x="126" y="105"/>
                  </a:lnTo>
                  <a:lnTo>
                    <a:pt x="125" y="104"/>
                  </a:lnTo>
                  <a:lnTo>
                    <a:pt x="126" y="86"/>
                  </a:lnTo>
                  <a:lnTo>
                    <a:pt x="137" y="64"/>
                  </a:lnTo>
                  <a:lnTo>
                    <a:pt x="137" y="63"/>
                  </a:lnTo>
                  <a:lnTo>
                    <a:pt x="138" y="60"/>
                  </a:lnTo>
                  <a:lnTo>
                    <a:pt x="139" y="55"/>
                  </a:lnTo>
                  <a:lnTo>
                    <a:pt x="140" y="49"/>
                  </a:lnTo>
                  <a:lnTo>
                    <a:pt x="140" y="42"/>
                  </a:lnTo>
                  <a:lnTo>
                    <a:pt x="139" y="35"/>
                  </a:lnTo>
                  <a:lnTo>
                    <a:pt x="137" y="28"/>
                  </a:lnTo>
                  <a:lnTo>
                    <a:pt x="133" y="21"/>
                  </a:lnTo>
                  <a:lnTo>
                    <a:pt x="129" y="17"/>
                  </a:lnTo>
                  <a:lnTo>
                    <a:pt x="126" y="12"/>
                  </a:lnTo>
                  <a:lnTo>
                    <a:pt x="125" y="8"/>
                  </a:lnTo>
                  <a:lnTo>
                    <a:pt x="123" y="5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88" y="0"/>
                  </a:lnTo>
                  <a:lnTo>
                    <a:pt x="80" y="0"/>
                  </a:lnTo>
                  <a:lnTo>
                    <a:pt x="76" y="1"/>
                  </a:lnTo>
                  <a:lnTo>
                    <a:pt x="74" y="3"/>
                  </a:lnTo>
                  <a:lnTo>
                    <a:pt x="72" y="5"/>
                  </a:lnTo>
                  <a:lnTo>
                    <a:pt x="71" y="8"/>
                  </a:lnTo>
                  <a:lnTo>
                    <a:pt x="68" y="11"/>
                  </a:lnTo>
                  <a:lnTo>
                    <a:pt x="63" y="16"/>
                  </a:lnTo>
                  <a:lnTo>
                    <a:pt x="59" y="20"/>
                  </a:lnTo>
                  <a:lnTo>
                    <a:pt x="56" y="26"/>
                  </a:lnTo>
                  <a:lnTo>
                    <a:pt x="56" y="34"/>
                  </a:lnTo>
                  <a:lnTo>
                    <a:pt x="56" y="41"/>
                  </a:lnTo>
                  <a:lnTo>
                    <a:pt x="58" y="49"/>
                  </a:lnTo>
                  <a:lnTo>
                    <a:pt x="59" y="55"/>
                  </a:lnTo>
                  <a:lnTo>
                    <a:pt x="60" y="58"/>
                  </a:lnTo>
                  <a:lnTo>
                    <a:pt x="61" y="59"/>
                  </a:lnTo>
                  <a:lnTo>
                    <a:pt x="62" y="90"/>
                  </a:lnTo>
                  <a:lnTo>
                    <a:pt x="77" y="104"/>
                  </a:lnTo>
                  <a:lnTo>
                    <a:pt x="74" y="105"/>
                  </a:lnTo>
                  <a:lnTo>
                    <a:pt x="68" y="110"/>
                  </a:lnTo>
                  <a:lnTo>
                    <a:pt x="58" y="115"/>
                  </a:lnTo>
                  <a:lnTo>
                    <a:pt x="47" y="123"/>
                  </a:lnTo>
                  <a:lnTo>
                    <a:pt x="36" y="131"/>
                  </a:lnTo>
                  <a:lnTo>
                    <a:pt x="26" y="138"/>
                  </a:lnTo>
                  <a:lnTo>
                    <a:pt x="19" y="144"/>
                  </a:lnTo>
                  <a:lnTo>
                    <a:pt x="17" y="148"/>
                  </a:lnTo>
                  <a:lnTo>
                    <a:pt x="17" y="155"/>
                  </a:lnTo>
                  <a:lnTo>
                    <a:pt x="15" y="170"/>
                  </a:lnTo>
                  <a:lnTo>
                    <a:pt x="12" y="188"/>
                  </a:lnTo>
                  <a:lnTo>
                    <a:pt x="10" y="210"/>
                  </a:lnTo>
                  <a:lnTo>
                    <a:pt x="7" y="230"/>
                  </a:lnTo>
                  <a:lnTo>
                    <a:pt x="5" y="250"/>
                  </a:lnTo>
                  <a:lnTo>
                    <a:pt x="3" y="267"/>
                  </a:lnTo>
                  <a:lnTo>
                    <a:pt x="3" y="276"/>
                  </a:lnTo>
                  <a:lnTo>
                    <a:pt x="2" y="284"/>
                  </a:lnTo>
                  <a:lnTo>
                    <a:pt x="1" y="296"/>
                  </a:lnTo>
                  <a:lnTo>
                    <a:pt x="1" y="313"/>
                  </a:lnTo>
                  <a:lnTo>
                    <a:pt x="0" y="332"/>
                  </a:lnTo>
                  <a:lnTo>
                    <a:pt x="0" y="351"/>
                  </a:lnTo>
                  <a:lnTo>
                    <a:pt x="0" y="370"/>
                  </a:lnTo>
                  <a:lnTo>
                    <a:pt x="1" y="386"/>
                  </a:lnTo>
                  <a:lnTo>
                    <a:pt x="3" y="399"/>
                  </a:lnTo>
                  <a:lnTo>
                    <a:pt x="6" y="403"/>
                  </a:lnTo>
                  <a:lnTo>
                    <a:pt x="9" y="406"/>
                  </a:lnTo>
                  <a:lnTo>
                    <a:pt x="13" y="408"/>
                  </a:lnTo>
                  <a:lnTo>
                    <a:pt x="17" y="409"/>
                  </a:lnTo>
                  <a:lnTo>
                    <a:pt x="20" y="409"/>
                  </a:lnTo>
                  <a:lnTo>
                    <a:pt x="24" y="409"/>
                  </a:lnTo>
                  <a:lnTo>
                    <a:pt x="26" y="409"/>
                  </a:lnTo>
                  <a:lnTo>
                    <a:pt x="27" y="409"/>
                  </a:lnTo>
                  <a:lnTo>
                    <a:pt x="15" y="391"/>
                  </a:lnTo>
                  <a:lnTo>
                    <a:pt x="35" y="261"/>
                  </a:lnTo>
                  <a:lnTo>
                    <a:pt x="34" y="401"/>
                  </a:lnTo>
                  <a:lnTo>
                    <a:pt x="63" y="661"/>
                  </a:lnTo>
                  <a:lnTo>
                    <a:pt x="39" y="691"/>
                  </a:lnTo>
                  <a:lnTo>
                    <a:pt x="35" y="710"/>
                  </a:lnTo>
                  <a:lnTo>
                    <a:pt x="71" y="708"/>
                  </a:lnTo>
                  <a:lnTo>
                    <a:pt x="101" y="686"/>
                  </a:lnTo>
                  <a:lnTo>
                    <a:pt x="102" y="687"/>
                  </a:lnTo>
                  <a:lnTo>
                    <a:pt x="107" y="689"/>
                  </a:lnTo>
                  <a:lnTo>
                    <a:pt x="112" y="692"/>
                  </a:lnTo>
                  <a:lnTo>
                    <a:pt x="120" y="696"/>
                  </a:lnTo>
                  <a:lnTo>
                    <a:pt x="127" y="701"/>
                  </a:lnTo>
                  <a:lnTo>
                    <a:pt x="135" y="705"/>
                  </a:lnTo>
                  <a:lnTo>
                    <a:pt x="142" y="708"/>
                  </a:lnTo>
                  <a:lnTo>
                    <a:pt x="146" y="710"/>
                  </a:lnTo>
                  <a:lnTo>
                    <a:pt x="151" y="711"/>
                  </a:lnTo>
                  <a:lnTo>
                    <a:pt x="156" y="711"/>
                  </a:lnTo>
                  <a:lnTo>
                    <a:pt x="160" y="710"/>
                  </a:lnTo>
                  <a:lnTo>
                    <a:pt x="164" y="709"/>
                  </a:lnTo>
                  <a:lnTo>
                    <a:pt x="169" y="708"/>
                  </a:lnTo>
                  <a:lnTo>
                    <a:pt x="172" y="707"/>
                  </a:lnTo>
                  <a:lnTo>
                    <a:pt x="174" y="706"/>
                  </a:lnTo>
                  <a:lnTo>
                    <a:pt x="175" y="706"/>
                  </a:lnTo>
                  <a:lnTo>
                    <a:pt x="167" y="679"/>
                  </a:lnTo>
                  <a:lnTo>
                    <a:pt x="141" y="664"/>
                  </a:lnTo>
                  <a:lnTo>
                    <a:pt x="165" y="417"/>
                  </a:lnTo>
                  <a:lnTo>
                    <a:pt x="176" y="389"/>
                  </a:lnTo>
                  <a:lnTo>
                    <a:pt x="162" y="249"/>
                  </a:lnTo>
                  <a:lnTo>
                    <a:pt x="191" y="393"/>
                  </a:lnTo>
                  <a:lnTo>
                    <a:pt x="182" y="404"/>
                  </a:lnTo>
                  <a:lnTo>
                    <a:pt x="183" y="405"/>
                  </a:lnTo>
                  <a:lnTo>
                    <a:pt x="183" y="406"/>
                  </a:lnTo>
                  <a:lnTo>
                    <a:pt x="184" y="406"/>
                  </a:lnTo>
                  <a:lnTo>
                    <a:pt x="185" y="408"/>
                  </a:lnTo>
                  <a:lnTo>
                    <a:pt x="186" y="409"/>
                  </a:lnTo>
                  <a:lnTo>
                    <a:pt x="187" y="410"/>
                  </a:lnTo>
                  <a:lnTo>
                    <a:pt x="189" y="411"/>
                  </a:lnTo>
                  <a:lnTo>
                    <a:pt x="189" y="426"/>
                  </a:lnTo>
                  <a:lnTo>
                    <a:pt x="174" y="42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46"/>
            <p:cNvSpPr>
              <a:spLocks/>
            </p:cNvSpPr>
            <p:nvPr/>
          </p:nvSpPr>
          <p:spPr bwMode="auto">
            <a:xfrm>
              <a:off x="2134" y="2543"/>
              <a:ext cx="219" cy="711"/>
            </a:xfrm>
            <a:custGeom>
              <a:avLst/>
              <a:gdLst/>
              <a:ahLst/>
              <a:cxnLst>
                <a:cxn ang="0">
                  <a:pos x="218" y="596"/>
                </a:cxn>
                <a:cxn ang="0">
                  <a:pos x="201" y="412"/>
                </a:cxn>
                <a:cxn ang="0">
                  <a:pos x="206" y="406"/>
                </a:cxn>
                <a:cxn ang="0">
                  <a:pos x="210" y="398"/>
                </a:cxn>
                <a:cxn ang="0">
                  <a:pos x="207" y="376"/>
                </a:cxn>
                <a:cxn ang="0">
                  <a:pos x="208" y="295"/>
                </a:cxn>
                <a:cxn ang="0">
                  <a:pos x="205" y="235"/>
                </a:cxn>
                <a:cxn ang="0">
                  <a:pos x="195" y="166"/>
                </a:cxn>
                <a:cxn ang="0">
                  <a:pos x="173" y="136"/>
                </a:cxn>
                <a:cxn ang="0">
                  <a:pos x="141" y="114"/>
                </a:cxn>
                <a:cxn ang="0">
                  <a:pos x="124" y="104"/>
                </a:cxn>
                <a:cxn ang="0">
                  <a:pos x="138" y="64"/>
                </a:cxn>
                <a:cxn ang="0">
                  <a:pos x="139" y="49"/>
                </a:cxn>
                <a:cxn ang="0">
                  <a:pos x="137" y="28"/>
                </a:cxn>
                <a:cxn ang="0">
                  <a:pos x="126" y="12"/>
                </a:cxn>
                <a:cxn ang="0">
                  <a:pos x="120" y="3"/>
                </a:cxn>
                <a:cxn ang="0">
                  <a:pos x="99" y="0"/>
                </a:cxn>
                <a:cxn ang="0">
                  <a:pos x="76" y="2"/>
                </a:cxn>
                <a:cxn ang="0">
                  <a:pos x="71" y="8"/>
                </a:cxn>
                <a:cxn ang="0">
                  <a:pos x="59" y="21"/>
                </a:cxn>
                <a:cxn ang="0">
                  <a:pos x="57" y="41"/>
                </a:cxn>
                <a:cxn ang="0">
                  <a:pos x="59" y="58"/>
                </a:cxn>
                <a:cxn ang="0">
                  <a:pos x="77" y="104"/>
                </a:cxn>
                <a:cxn ang="0">
                  <a:pos x="58" y="116"/>
                </a:cxn>
                <a:cxn ang="0">
                  <a:pos x="25" y="138"/>
                </a:cxn>
                <a:cxn ang="0">
                  <a:pos x="16" y="155"/>
                </a:cxn>
                <a:cxn ang="0">
                  <a:pos x="9" y="209"/>
                </a:cxn>
                <a:cxn ang="0">
                  <a:pos x="2" y="266"/>
                </a:cxn>
                <a:cxn ang="0">
                  <a:pos x="0" y="297"/>
                </a:cxn>
                <a:cxn ang="0">
                  <a:pos x="0" y="352"/>
                </a:cxn>
                <a:cxn ang="0">
                  <a:pos x="2" y="399"/>
                </a:cxn>
                <a:cxn ang="0">
                  <a:pos x="12" y="408"/>
                </a:cxn>
                <a:cxn ang="0">
                  <a:pos x="23" y="409"/>
                </a:cxn>
                <a:cxn ang="0">
                  <a:pos x="14" y="391"/>
                </a:cxn>
                <a:cxn ang="0">
                  <a:pos x="62" y="661"/>
                </a:cxn>
                <a:cxn ang="0">
                  <a:pos x="71" y="707"/>
                </a:cxn>
                <a:cxn ang="0">
                  <a:pos x="106" y="689"/>
                </a:cxn>
                <a:cxn ang="0">
                  <a:pos x="127" y="700"/>
                </a:cxn>
                <a:cxn ang="0">
                  <a:pos x="147" y="710"/>
                </a:cxn>
                <a:cxn ang="0">
                  <a:pos x="160" y="710"/>
                </a:cxn>
                <a:cxn ang="0">
                  <a:pos x="172" y="706"/>
                </a:cxn>
                <a:cxn ang="0">
                  <a:pos x="167" y="679"/>
                </a:cxn>
                <a:cxn ang="0">
                  <a:pos x="176" y="389"/>
                </a:cxn>
                <a:cxn ang="0">
                  <a:pos x="183" y="405"/>
                </a:cxn>
                <a:cxn ang="0">
                  <a:pos x="184" y="406"/>
                </a:cxn>
                <a:cxn ang="0">
                  <a:pos x="187" y="409"/>
                </a:cxn>
                <a:cxn ang="0">
                  <a:pos x="189" y="426"/>
                </a:cxn>
              </a:cxnLst>
              <a:rect l="0" t="0" r="r" b="b"/>
              <a:pathLst>
                <a:path w="219" h="711">
                  <a:moveTo>
                    <a:pt x="174" y="426"/>
                  </a:moveTo>
                  <a:lnTo>
                    <a:pt x="174" y="596"/>
                  </a:lnTo>
                  <a:lnTo>
                    <a:pt x="218" y="596"/>
                  </a:lnTo>
                  <a:lnTo>
                    <a:pt x="218" y="426"/>
                  </a:lnTo>
                  <a:lnTo>
                    <a:pt x="201" y="426"/>
                  </a:lnTo>
                  <a:lnTo>
                    <a:pt x="201" y="412"/>
                  </a:lnTo>
                  <a:lnTo>
                    <a:pt x="202" y="411"/>
                  </a:lnTo>
                  <a:lnTo>
                    <a:pt x="205" y="408"/>
                  </a:lnTo>
                  <a:lnTo>
                    <a:pt x="206" y="406"/>
                  </a:lnTo>
                  <a:lnTo>
                    <a:pt x="208" y="403"/>
                  </a:lnTo>
                  <a:lnTo>
                    <a:pt x="209" y="400"/>
                  </a:lnTo>
                  <a:lnTo>
                    <a:pt x="210" y="398"/>
                  </a:lnTo>
                  <a:lnTo>
                    <a:pt x="211" y="397"/>
                  </a:lnTo>
                  <a:lnTo>
                    <a:pt x="211" y="396"/>
                  </a:lnTo>
                  <a:lnTo>
                    <a:pt x="207" y="376"/>
                  </a:lnTo>
                  <a:lnTo>
                    <a:pt x="207" y="376"/>
                  </a:lnTo>
                  <a:lnTo>
                    <a:pt x="208" y="299"/>
                  </a:lnTo>
                  <a:lnTo>
                    <a:pt x="208" y="295"/>
                  </a:lnTo>
                  <a:lnTo>
                    <a:pt x="208" y="280"/>
                  </a:lnTo>
                  <a:lnTo>
                    <a:pt x="207" y="259"/>
                  </a:lnTo>
                  <a:lnTo>
                    <a:pt x="205" y="235"/>
                  </a:lnTo>
                  <a:lnTo>
                    <a:pt x="202" y="209"/>
                  </a:lnTo>
                  <a:lnTo>
                    <a:pt x="199" y="185"/>
                  </a:lnTo>
                  <a:lnTo>
                    <a:pt x="195" y="166"/>
                  </a:lnTo>
                  <a:lnTo>
                    <a:pt x="190" y="152"/>
                  </a:lnTo>
                  <a:lnTo>
                    <a:pt x="182" y="145"/>
                  </a:lnTo>
                  <a:lnTo>
                    <a:pt x="173" y="136"/>
                  </a:lnTo>
                  <a:lnTo>
                    <a:pt x="161" y="128"/>
                  </a:lnTo>
                  <a:lnTo>
                    <a:pt x="151" y="120"/>
                  </a:lnTo>
                  <a:lnTo>
                    <a:pt x="141" y="114"/>
                  </a:lnTo>
                  <a:lnTo>
                    <a:pt x="133" y="109"/>
                  </a:lnTo>
                  <a:lnTo>
                    <a:pt x="127" y="106"/>
                  </a:lnTo>
                  <a:lnTo>
                    <a:pt x="124" y="104"/>
                  </a:lnTo>
                  <a:lnTo>
                    <a:pt x="127" y="86"/>
                  </a:lnTo>
                  <a:lnTo>
                    <a:pt x="137" y="65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9" y="56"/>
                  </a:lnTo>
                  <a:lnTo>
                    <a:pt x="139" y="49"/>
                  </a:lnTo>
                  <a:lnTo>
                    <a:pt x="139" y="42"/>
                  </a:lnTo>
                  <a:lnTo>
                    <a:pt x="138" y="36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29" y="17"/>
                  </a:lnTo>
                  <a:lnTo>
                    <a:pt x="126" y="12"/>
                  </a:lnTo>
                  <a:lnTo>
                    <a:pt x="124" y="8"/>
                  </a:lnTo>
                  <a:lnTo>
                    <a:pt x="123" y="5"/>
                  </a:lnTo>
                  <a:lnTo>
                    <a:pt x="120" y="3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4" y="3"/>
                  </a:lnTo>
                  <a:lnTo>
                    <a:pt x="72" y="5"/>
                  </a:lnTo>
                  <a:lnTo>
                    <a:pt x="71" y="8"/>
                  </a:lnTo>
                  <a:lnTo>
                    <a:pt x="67" y="12"/>
                  </a:lnTo>
                  <a:lnTo>
                    <a:pt x="62" y="16"/>
                  </a:lnTo>
                  <a:lnTo>
                    <a:pt x="59" y="21"/>
                  </a:lnTo>
                  <a:lnTo>
                    <a:pt x="57" y="27"/>
                  </a:lnTo>
                  <a:lnTo>
                    <a:pt x="56" y="35"/>
                  </a:lnTo>
                  <a:lnTo>
                    <a:pt x="57" y="41"/>
                  </a:lnTo>
                  <a:lnTo>
                    <a:pt x="58" y="49"/>
                  </a:lnTo>
                  <a:lnTo>
                    <a:pt x="59" y="55"/>
                  </a:lnTo>
                  <a:lnTo>
                    <a:pt x="59" y="58"/>
                  </a:lnTo>
                  <a:lnTo>
                    <a:pt x="60" y="60"/>
                  </a:lnTo>
                  <a:lnTo>
                    <a:pt x="61" y="90"/>
                  </a:lnTo>
                  <a:lnTo>
                    <a:pt x="77" y="104"/>
                  </a:lnTo>
                  <a:lnTo>
                    <a:pt x="74" y="106"/>
                  </a:lnTo>
                  <a:lnTo>
                    <a:pt x="67" y="110"/>
                  </a:lnTo>
                  <a:lnTo>
                    <a:pt x="58" y="116"/>
                  </a:lnTo>
                  <a:lnTo>
                    <a:pt x="46" y="123"/>
                  </a:lnTo>
                  <a:lnTo>
                    <a:pt x="36" y="130"/>
                  </a:lnTo>
                  <a:lnTo>
                    <a:pt x="25" y="138"/>
                  </a:lnTo>
                  <a:lnTo>
                    <a:pt x="19" y="144"/>
                  </a:lnTo>
                  <a:lnTo>
                    <a:pt x="17" y="149"/>
                  </a:lnTo>
                  <a:lnTo>
                    <a:pt x="16" y="155"/>
                  </a:lnTo>
                  <a:lnTo>
                    <a:pt x="14" y="169"/>
                  </a:lnTo>
                  <a:lnTo>
                    <a:pt x="12" y="188"/>
                  </a:lnTo>
                  <a:lnTo>
                    <a:pt x="9" y="209"/>
                  </a:lnTo>
                  <a:lnTo>
                    <a:pt x="6" y="231"/>
                  </a:lnTo>
                  <a:lnTo>
                    <a:pt x="4" y="251"/>
                  </a:lnTo>
                  <a:lnTo>
                    <a:pt x="2" y="266"/>
                  </a:lnTo>
                  <a:lnTo>
                    <a:pt x="2" y="277"/>
                  </a:lnTo>
                  <a:lnTo>
                    <a:pt x="1" y="283"/>
                  </a:lnTo>
                  <a:lnTo>
                    <a:pt x="0" y="297"/>
                  </a:lnTo>
                  <a:lnTo>
                    <a:pt x="0" y="313"/>
                  </a:lnTo>
                  <a:lnTo>
                    <a:pt x="0" y="332"/>
                  </a:lnTo>
                  <a:lnTo>
                    <a:pt x="0" y="352"/>
                  </a:lnTo>
                  <a:lnTo>
                    <a:pt x="0" y="371"/>
                  </a:lnTo>
                  <a:lnTo>
                    <a:pt x="0" y="387"/>
                  </a:lnTo>
                  <a:lnTo>
                    <a:pt x="2" y="399"/>
                  </a:lnTo>
                  <a:lnTo>
                    <a:pt x="5" y="404"/>
                  </a:lnTo>
                  <a:lnTo>
                    <a:pt x="8" y="406"/>
                  </a:lnTo>
                  <a:lnTo>
                    <a:pt x="12" y="408"/>
                  </a:lnTo>
                  <a:lnTo>
                    <a:pt x="16" y="409"/>
                  </a:lnTo>
                  <a:lnTo>
                    <a:pt x="19" y="409"/>
                  </a:lnTo>
                  <a:lnTo>
                    <a:pt x="23" y="409"/>
                  </a:lnTo>
                  <a:lnTo>
                    <a:pt x="25" y="409"/>
                  </a:lnTo>
                  <a:lnTo>
                    <a:pt x="26" y="409"/>
                  </a:lnTo>
                  <a:lnTo>
                    <a:pt x="14" y="391"/>
                  </a:lnTo>
                  <a:lnTo>
                    <a:pt x="35" y="261"/>
                  </a:lnTo>
                  <a:lnTo>
                    <a:pt x="33" y="400"/>
                  </a:lnTo>
                  <a:lnTo>
                    <a:pt x="62" y="661"/>
                  </a:lnTo>
                  <a:lnTo>
                    <a:pt x="39" y="691"/>
                  </a:lnTo>
                  <a:lnTo>
                    <a:pt x="35" y="710"/>
                  </a:lnTo>
                  <a:lnTo>
                    <a:pt x="71" y="707"/>
                  </a:lnTo>
                  <a:lnTo>
                    <a:pt x="100" y="685"/>
                  </a:lnTo>
                  <a:lnTo>
                    <a:pt x="102" y="686"/>
                  </a:lnTo>
                  <a:lnTo>
                    <a:pt x="106" y="689"/>
                  </a:lnTo>
                  <a:lnTo>
                    <a:pt x="112" y="692"/>
                  </a:lnTo>
                  <a:lnTo>
                    <a:pt x="119" y="696"/>
                  </a:lnTo>
                  <a:lnTo>
                    <a:pt x="127" y="700"/>
                  </a:lnTo>
                  <a:lnTo>
                    <a:pt x="135" y="705"/>
                  </a:lnTo>
                  <a:lnTo>
                    <a:pt x="141" y="708"/>
                  </a:lnTo>
                  <a:lnTo>
                    <a:pt x="147" y="710"/>
                  </a:lnTo>
                  <a:lnTo>
                    <a:pt x="151" y="710"/>
                  </a:lnTo>
                  <a:lnTo>
                    <a:pt x="156" y="710"/>
                  </a:lnTo>
                  <a:lnTo>
                    <a:pt x="160" y="710"/>
                  </a:lnTo>
                  <a:lnTo>
                    <a:pt x="165" y="709"/>
                  </a:lnTo>
                  <a:lnTo>
                    <a:pt x="169" y="707"/>
                  </a:lnTo>
                  <a:lnTo>
                    <a:pt x="172" y="706"/>
                  </a:lnTo>
                  <a:lnTo>
                    <a:pt x="175" y="706"/>
                  </a:lnTo>
                  <a:lnTo>
                    <a:pt x="175" y="705"/>
                  </a:lnTo>
                  <a:lnTo>
                    <a:pt x="167" y="679"/>
                  </a:lnTo>
                  <a:lnTo>
                    <a:pt x="140" y="663"/>
                  </a:lnTo>
                  <a:lnTo>
                    <a:pt x="165" y="417"/>
                  </a:lnTo>
                  <a:lnTo>
                    <a:pt x="176" y="389"/>
                  </a:lnTo>
                  <a:lnTo>
                    <a:pt x="163" y="248"/>
                  </a:lnTo>
                  <a:lnTo>
                    <a:pt x="191" y="392"/>
                  </a:lnTo>
                  <a:lnTo>
                    <a:pt x="183" y="405"/>
                  </a:lnTo>
                  <a:lnTo>
                    <a:pt x="183" y="405"/>
                  </a:lnTo>
                  <a:lnTo>
                    <a:pt x="183" y="406"/>
                  </a:lnTo>
                  <a:lnTo>
                    <a:pt x="184" y="406"/>
                  </a:lnTo>
                  <a:lnTo>
                    <a:pt x="184" y="407"/>
                  </a:lnTo>
                  <a:lnTo>
                    <a:pt x="185" y="408"/>
                  </a:lnTo>
                  <a:lnTo>
                    <a:pt x="187" y="409"/>
                  </a:lnTo>
                  <a:lnTo>
                    <a:pt x="188" y="410"/>
                  </a:lnTo>
                  <a:lnTo>
                    <a:pt x="189" y="411"/>
                  </a:lnTo>
                  <a:lnTo>
                    <a:pt x="189" y="426"/>
                  </a:lnTo>
                  <a:lnTo>
                    <a:pt x="174" y="426"/>
                  </a:lnTo>
                </a:path>
              </a:pathLst>
            </a:custGeom>
            <a:solidFill>
              <a:srgbClr val="FF99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47"/>
            <p:cNvSpPr>
              <a:spLocks/>
            </p:cNvSpPr>
            <p:nvPr/>
          </p:nvSpPr>
          <p:spPr bwMode="auto">
            <a:xfrm>
              <a:off x="1964" y="2651"/>
              <a:ext cx="222" cy="725"/>
            </a:xfrm>
            <a:custGeom>
              <a:avLst/>
              <a:gdLst/>
              <a:ahLst/>
              <a:cxnLst>
                <a:cxn ang="0">
                  <a:pos x="41" y="407"/>
                </a:cxn>
                <a:cxn ang="0">
                  <a:pos x="19" y="299"/>
                </a:cxn>
                <a:cxn ang="0">
                  <a:pos x="0" y="245"/>
                </a:cxn>
                <a:cxn ang="0">
                  <a:pos x="5" y="224"/>
                </a:cxn>
                <a:cxn ang="0">
                  <a:pos x="14" y="192"/>
                </a:cxn>
                <a:cxn ang="0">
                  <a:pos x="24" y="163"/>
                </a:cxn>
                <a:cxn ang="0">
                  <a:pos x="37" y="144"/>
                </a:cxn>
                <a:cxn ang="0">
                  <a:pos x="58" y="128"/>
                </a:cxn>
                <a:cxn ang="0">
                  <a:pos x="79" y="114"/>
                </a:cxn>
                <a:cxn ang="0">
                  <a:pos x="93" y="105"/>
                </a:cxn>
                <a:cxn ang="0">
                  <a:pos x="93" y="85"/>
                </a:cxn>
                <a:cxn ang="0">
                  <a:pos x="83" y="63"/>
                </a:cxn>
                <a:cxn ang="0">
                  <a:pos x="81" y="55"/>
                </a:cxn>
                <a:cxn ang="0">
                  <a:pos x="80" y="41"/>
                </a:cxn>
                <a:cxn ang="0">
                  <a:pos x="84" y="28"/>
                </a:cxn>
                <a:cxn ang="0">
                  <a:pos x="91" y="16"/>
                </a:cxn>
                <a:cxn ang="0">
                  <a:pos x="95" y="8"/>
                </a:cxn>
                <a:cxn ang="0">
                  <a:pos x="100" y="2"/>
                </a:cxn>
                <a:cxn ang="0">
                  <a:pos x="111" y="0"/>
                </a:cxn>
                <a:cxn ang="0">
                  <a:pos x="132" y="0"/>
                </a:cxn>
                <a:cxn ang="0">
                  <a:pos x="144" y="1"/>
                </a:cxn>
                <a:cxn ang="0">
                  <a:pos x="147" y="5"/>
                </a:cxn>
                <a:cxn ang="0">
                  <a:pos x="152" y="11"/>
                </a:cxn>
                <a:cxn ang="0">
                  <a:pos x="162" y="20"/>
                </a:cxn>
                <a:cxn ang="0">
                  <a:pos x="164" y="34"/>
                </a:cxn>
                <a:cxn ang="0">
                  <a:pos x="162" y="48"/>
                </a:cxn>
                <a:cxn ang="0">
                  <a:pos x="160" y="58"/>
                </a:cxn>
                <a:cxn ang="0">
                  <a:pos x="146" y="92"/>
                </a:cxn>
                <a:cxn ang="0">
                  <a:pos x="146" y="105"/>
                </a:cxn>
                <a:cxn ang="0">
                  <a:pos x="163" y="115"/>
                </a:cxn>
                <a:cxn ang="0">
                  <a:pos x="184" y="130"/>
                </a:cxn>
                <a:cxn ang="0">
                  <a:pos x="201" y="144"/>
                </a:cxn>
                <a:cxn ang="0">
                  <a:pos x="204" y="154"/>
                </a:cxn>
                <a:cxn ang="0">
                  <a:pos x="207" y="188"/>
                </a:cxn>
                <a:cxn ang="0">
                  <a:pos x="213" y="230"/>
                </a:cxn>
                <a:cxn ang="0">
                  <a:pos x="217" y="266"/>
                </a:cxn>
                <a:cxn ang="0">
                  <a:pos x="218" y="283"/>
                </a:cxn>
                <a:cxn ang="0">
                  <a:pos x="220" y="312"/>
                </a:cxn>
                <a:cxn ang="0">
                  <a:pos x="221" y="351"/>
                </a:cxn>
                <a:cxn ang="0">
                  <a:pos x="219" y="386"/>
                </a:cxn>
                <a:cxn ang="0">
                  <a:pos x="215" y="403"/>
                </a:cxn>
                <a:cxn ang="0">
                  <a:pos x="207" y="408"/>
                </a:cxn>
                <a:cxn ang="0">
                  <a:pos x="200" y="409"/>
                </a:cxn>
                <a:cxn ang="0">
                  <a:pos x="194" y="408"/>
                </a:cxn>
                <a:cxn ang="0">
                  <a:pos x="196" y="398"/>
                </a:cxn>
                <a:cxn ang="0">
                  <a:pos x="186" y="400"/>
                </a:cxn>
                <a:cxn ang="0">
                  <a:pos x="189" y="528"/>
                </a:cxn>
                <a:cxn ang="0">
                  <a:pos x="194" y="666"/>
                </a:cxn>
                <a:cxn ang="0">
                  <a:pos x="163" y="684"/>
                </a:cxn>
                <a:cxn ang="0">
                  <a:pos x="118" y="686"/>
                </a:cxn>
                <a:cxn ang="0">
                  <a:pos x="112" y="696"/>
                </a:cxn>
                <a:cxn ang="0">
                  <a:pos x="103" y="709"/>
                </a:cxn>
                <a:cxn ang="0">
                  <a:pos x="92" y="720"/>
                </a:cxn>
                <a:cxn ang="0">
                  <a:pos x="84" y="724"/>
                </a:cxn>
                <a:cxn ang="0">
                  <a:pos x="74" y="723"/>
                </a:cxn>
                <a:cxn ang="0">
                  <a:pos x="66" y="721"/>
                </a:cxn>
                <a:cxn ang="0">
                  <a:pos x="61" y="719"/>
                </a:cxn>
                <a:cxn ang="0">
                  <a:pos x="68" y="692"/>
                </a:cxn>
                <a:cxn ang="0">
                  <a:pos x="54" y="537"/>
                </a:cxn>
                <a:cxn ang="0">
                  <a:pos x="44" y="374"/>
                </a:cxn>
              </a:cxnLst>
              <a:rect l="0" t="0" r="r" b="b"/>
              <a:pathLst>
                <a:path w="222" h="725">
                  <a:moveTo>
                    <a:pt x="44" y="374"/>
                  </a:moveTo>
                  <a:lnTo>
                    <a:pt x="41" y="407"/>
                  </a:lnTo>
                  <a:lnTo>
                    <a:pt x="12" y="367"/>
                  </a:lnTo>
                  <a:lnTo>
                    <a:pt x="19" y="299"/>
                  </a:lnTo>
                  <a:lnTo>
                    <a:pt x="0" y="248"/>
                  </a:lnTo>
                  <a:lnTo>
                    <a:pt x="0" y="245"/>
                  </a:lnTo>
                  <a:lnTo>
                    <a:pt x="1" y="236"/>
                  </a:lnTo>
                  <a:lnTo>
                    <a:pt x="5" y="224"/>
                  </a:lnTo>
                  <a:lnTo>
                    <a:pt x="9" y="209"/>
                  </a:lnTo>
                  <a:lnTo>
                    <a:pt x="14" y="192"/>
                  </a:lnTo>
                  <a:lnTo>
                    <a:pt x="18" y="176"/>
                  </a:lnTo>
                  <a:lnTo>
                    <a:pt x="24" y="163"/>
                  </a:lnTo>
                  <a:lnTo>
                    <a:pt x="31" y="152"/>
                  </a:lnTo>
                  <a:lnTo>
                    <a:pt x="37" y="144"/>
                  </a:lnTo>
                  <a:lnTo>
                    <a:pt x="47" y="135"/>
                  </a:lnTo>
                  <a:lnTo>
                    <a:pt x="58" y="128"/>
                  </a:lnTo>
                  <a:lnTo>
                    <a:pt x="69" y="120"/>
                  </a:lnTo>
                  <a:lnTo>
                    <a:pt x="79" y="114"/>
                  </a:lnTo>
                  <a:lnTo>
                    <a:pt x="87" y="108"/>
                  </a:lnTo>
                  <a:lnTo>
                    <a:pt x="93" y="105"/>
                  </a:lnTo>
                  <a:lnTo>
                    <a:pt x="95" y="103"/>
                  </a:lnTo>
                  <a:lnTo>
                    <a:pt x="93" y="85"/>
                  </a:lnTo>
                  <a:lnTo>
                    <a:pt x="83" y="64"/>
                  </a:lnTo>
                  <a:lnTo>
                    <a:pt x="83" y="63"/>
                  </a:lnTo>
                  <a:lnTo>
                    <a:pt x="82" y="59"/>
                  </a:lnTo>
                  <a:lnTo>
                    <a:pt x="81" y="55"/>
                  </a:lnTo>
                  <a:lnTo>
                    <a:pt x="80" y="49"/>
                  </a:lnTo>
                  <a:lnTo>
                    <a:pt x="80" y="41"/>
                  </a:lnTo>
                  <a:lnTo>
                    <a:pt x="81" y="35"/>
                  </a:lnTo>
                  <a:lnTo>
                    <a:pt x="84" y="28"/>
                  </a:lnTo>
                  <a:lnTo>
                    <a:pt x="87" y="21"/>
                  </a:lnTo>
                  <a:lnTo>
                    <a:pt x="91" y="16"/>
                  </a:lnTo>
                  <a:lnTo>
                    <a:pt x="93" y="12"/>
                  </a:lnTo>
                  <a:lnTo>
                    <a:pt x="95" y="8"/>
                  </a:lnTo>
                  <a:lnTo>
                    <a:pt x="97" y="4"/>
                  </a:lnTo>
                  <a:lnTo>
                    <a:pt x="100" y="2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4" y="1"/>
                  </a:lnTo>
                  <a:lnTo>
                    <a:pt x="147" y="2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11"/>
                  </a:lnTo>
                  <a:lnTo>
                    <a:pt x="157" y="16"/>
                  </a:lnTo>
                  <a:lnTo>
                    <a:pt x="162" y="20"/>
                  </a:lnTo>
                  <a:lnTo>
                    <a:pt x="164" y="26"/>
                  </a:lnTo>
                  <a:lnTo>
                    <a:pt x="164" y="34"/>
                  </a:lnTo>
                  <a:lnTo>
                    <a:pt x="164" y="41"/>
                  </a:lnTo>
                  <a:lnTo>
                    <a:pt x="162" y="48"/>
                  </a:lnTo>
                  <a:lnTo>
                    <a:pt x="161" y="54"/>
                  </a:lnTo>
                  <a:lnTo>
                    <a:pt x="160" y="58"/>
                  </a:lnTo>
                  <a:lnTo>
                    <a:pt x="160" y="59"/>
                  </a:lnTo>
                  <a:lnTo>
                    <a:pt x="146" y="92"/>
                  </a:lnTo>
                  <a:lnTo>
                    <a:pt x="144" y="103"/>
                  </a:lnTo>
                  <a:lnTo>
                    <a:pt x="146" y="105"/>
                  </a:lnTo>
                  <a:lnTo>
                    <a:pt x="152" y="109"/>
                  </a:lnTo>
                  <a:lnTo>
                    <a:pt x="163" y="115"/>
                  </a:lnTo>
                  <a:lnTo>
                    <a:pt x="173" y="122"/>
                  </a:lnTo>
                  <a:lnTo>
                    <a:pt x="184" y="130"/>
                  </a:lnTo>
                  <a:lnTo>
                    <a:pt x="194" y="137"/>
                  </a:lnTo>
                  <a:lnTo>
                    <a:pt x="201" y="144"/>
                  </a:lnTo>
                  <a:lnTo>
                    <a:pt x="203" y="148"/>
                  </a:lnTo>
                  <a:lnTo>
                    <a:pt x="204" y="154"/>
                  </a:lnTo>
                  <a:lnTo>
                    <a:pt x="205" y="169"/>
                  </a:lnTo>
                  <a:lnTo>
                    <a:pt x="207" y="188"/>
                  </a:lnTo>
                  <a:lnTo>
                    <a:pt x="210" y="209"/>
                  </a:lnTo>
                  <a:lnTo>
                    <a:pt x="213" y="230"/>
                  </a:lnTo>
                  <a:lnTo>
                    <a:pt x="215" y="250"/>
                  </a:lnTo>
                  <a:lnTo>
                    <a:pt x="217" y="266"/>
                  </a:lnTo>
                  <a:lnTo>
                    <a:pt x="218" y="276"/>
                  </a:lnTo>
                  <a:lnTo>
                    <a:pt x="218" y="283"/>
                  </a:lnTo>
                  <a:lnTo>
                    <a:pt x="219" y="296"/>
                  </a:lnTo>
                  <a:lnTo>
                    <a:pt x="220" y="312"/>
                  </a:lnTo>
                  <a:lnTo>
                    <a:pt x="220" y="331"/>
                  </a:lnTo>
                  <a:lnTo>
                    <a:pt x="221" y="351"/>
                  </a:lnTo>
                  <a:lnTo>
                    <a:pt x="220" y="370"/>
                  </a:lnTo>
                  <a:lnTo>
                    <a:pt x="219" y="386"/>
                  </a:lnTo>
                  <a:lnTo>
                    <a:pt x="217" y="399"/>
                  </a:lnTo>
                  <a:lnTo>
                    <a:pt x="215" y="403"/>
                  </a:lnTo>
                  <a:lnTo>
                    <a:pt x="211" y="406"/>
                  </a:lnTo>
                  <a:lnTo>
                    <a:pt x="207" y="408"/>
                  </a:lnTo>
                  <a:lnTo>
                    <a:pt x="203" y="409"/>
                  </a:lnTo>
                  <a:lnTo>
                    <a:pt x="200" y="409"/>
                  </a:lnTo>
                  <a:lnTo>
                    <a:pt x="197" y="409"/>
                  </a:lnTo>
                  <a:lnTo>
                    <a:pt x="194" y="408"/>
                  </a:lnTo>
                  <a:lnTo>
                    <a:pt x="194" y="408"/>
                  </a:lnTo>
                  <a:lnTo>
                    <a:pt x="196" y="398"/>
                  </a:lnTo>
                  <a:lnTo>
                    <a:pt x="205" y="390"/>
                  </a:lnTo>
                  <a:lnTo>
                    <a:pt x="186" y="400"/>
                  </a:lnTo>
                  <a:lnTo>
                    <a:pt x="192" y="497"/>
                  </a:lnTo>
                  <a:lnTo>
                    <a:pt x="189" y="528"/>
                  </a:lnTo>
                  <a:lnTo>
                    <a:pt x="162" y="640"/>
                  </a:lnTo>
                  <a:lnTo>
                    <a:pt x="194" y="666"/>
                  </a:lnTo>
                  <a:lnTo>
                    <a:pt x="199" y="685"/>
                  </a:lnTo>
                  <a:lnTo>
                    <a:pt x="163" y="684"/>
                  </a:lnTo>
                  <a:lnTo>
                    <a:pt x="119" y="685"/>
                  </a:lnTo>
                  <a:lnTo>
                    <a:pt x="118" y="686"/>
                  </a:lnTo>
                  <a:lnTo>
                    <a:pt x="116" y="690"/>
                  </a:lnTo>
                  <a:lnTo>
                    <a:pt x="112" y="696"/>
                  </a:lnTo>
                  <a:lnTo>
                    <a:pt x="108" y="703"/>
                  </a:lnTo>
                  <a:lnTo>
                    <a:pt x="103" y="709"/>
                  </a:lnTo>
                  <a:lnTo>
                    <a:pt x="97" y="715"/>
                  </a:lnTo>
                  <a:lnTo>
                    <a:pt x="92" y="720"/>
                  </a:lnTo>
                  <a:lnTo>
                    <a:pt x="88" y="723"/>
                  </a:lnTo>
                  <a:lnTo>
                    <a:pt x="84" y="724"/>
                  </a:lnTo>
                  <a:lnTo>
                    <a:pt x="79" y="724"/>
                  </a:lnTo>
                  <a:lnTo>
                    <a:pt x="74" y="723"/>
                  </a:lnTo>
                  <a:lnTo>
                    <a:pt x="70" y="722"/>
                  </a:lnTo>
                  <a:lnTo>
                    <a:pt x="66" y="721"/>
                  </a:lnTo>
                  <a:lnTo>
                    <a:pt x="63" y="720"/>
                  </a:lnTo>
                  <a:lnTo>
                    <a:pt x="61" y="719"/>
                  </a:lnTo>
                  <a:lnTo>
                    <a:pt x="60" y="719"/>
                  </a:lnTo>
                  <a:lnTo>
                    <a:pt x="68" y="692"/>
                  </a:lnTo>
                  <a:lnTo>
                    <a:pt x="79" y="663"/>
                  </a:lnTo>
                  <a:lnTo>
                    <a:pt x="54" y="537"/>
                  </a:lnTo>
                  <a:lnTo>
                    <a:pt x="48" y="418"/>
                  </a:lnTo>
                  <a:lnTo>
                    <a:pt x="44" y="37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8"/>
            <p:cNvSpPr>
              <a:spLocks/>
            </p:cNvSpPr>
            <p:nvPr/>
          </p:nvSpPr>
          <p:spPr bwMode="auto">
            <a:xfrm>
              <a:off x="1974" y="2659"/>
              <a:ext cx="223" cy="724"/>
            </a:xfrm>
            <a:custGeom>
              <a:avLst/>
              <a:gdLst/>
              <a:ahLst/>
              <a:cxnLst>
                <a:cxn ang="0">
                  <a:pos x="41" y="407"/>
                </a:cxn>
                <a:cxn ang="0">
                  <a:pos x="20" y="299"/>
                </a:cxn>
                <a:cxn ang="0">
                  <a:pos x="0" y="245"/>
                </a:cxn>
                <a:cxn ang="0">
                  <a:pos x="5" y="223"/>
                </a:cxn>
                <a:cxn ang="0">
                  <a:pos x="14" y="192"/>
                </a:cxn>
                <a:cxn ang="0">
                  <a:pos x="25" y="163"/>
                </a:cxn>
                <a:cxn ang="0">
                  <a:pos x="39" y="145"/>
                </a:cxn>
                <a:cxn ang="0">
                  <a:pos x="59" y="128"/>
                </a:cxn>
                <a:cxn ang="0">
                  <a:pos x="80" y="113"/>
                </a:cxn>
                <a:cxn ang="0">
                  <a:pos x="94" y="105"/>
                </a:cxn>
                <a:cxn ang="0">
                  <a:pos x="94" y="86"/>
                </a:cxn>
                <a:cxn ang="0">
                  <a:pos x="83" y="63"/>
                </a:cxn>
                <a:cxn ang="0">
                  <a:pos x="81" y="55"/>
                </a:cxn>
                <a:cxn ang="0">
                  <a:pos x="81" y="42"/>
                </a:cxn>
                <a:cxn ang="0">
                  <a:pos x="84" y="28"/>
                </a:cxn>
                <a:cxn ang="0">
                  <a:pos x="92" y="17"/>
                </a:cxn>
                <a:cxn ang="0">
                  <a:pos x="96" y="8"/>
                </a:cxn>
                <a:cxn ang="0">
                  <a:pos x="100" y="2"/>
                </a:cxn>
                <a:cxn ang="0">
                  <a:pos x="112" y="0"/>
                </a:cxn>
                <a:cxn ang="0">
                  <a:pos x="133" y="0"/>
                </a:cxn>
                <a:cxn ang="0">
                  <a:pos x="145" y="1"/>
                </a:cxn>
                <a:cxn ang="0">
                  <a:pos x="148" y="5"/>
                </a:cxn>
                <a:cxn ang="0">
                  <a:pos x="153" y="11"/>
                </a:cxn>
                <a:cxn ang="0">
                  <a:pos x="162" y="20"/>
                </a:cxn>
                <a:cxn ang="0">
                  <a:pos x="165" y="34"/>
                </a:cxn>
                <a:cxn ang="0">
                  <a:pos x="163" y="49"/>
                </a:cxn>
                <a:cxn ang="0">
                  <a:pos x="161" y="58"/>
                </a:cxn>
                <a:cxn ang="0">
                  <a:pos x="146" y="92"/>
                </a:cxn>
                <a:cxn ang="0">
                  <a:pos x="147" y="106"/>
                </a:cxn>
                <a:cxn ang="0">
                  <a:pos x="163" y="115"/>
                </a:cxn>
                <a:cxn ang="0">
                  <a:pos x="185" y="130"/>
                </a:cxn>
                <a:cxn ang="0">
                  <a:pos x="202" y="144"/>
                </a:cxn>
                <a:cxn ang="0">
                  <a:pos x="205" y="155"/>
                </a:cxn>
                <a:cxn ang="0">
                  <a:pos x="209" y="187"/>
                </a:cxn>
                <a:cxn ang="0">
                  <a:pos x="214" y="230"/>
                </a:cxn>
                <a:cxn ang="0">
                  <a:pos x="219" y="266"/>
                </a:cxn>
                <a:cxn ang="0">
                  <a:pos x="219" y="283"/>
                </a:cxn>
                <a:cxn ang="0">
                  <a:pos x="221" y="313"/>
                </a:cxn>
                <a:cxn ang="0">
                  <a:pos x="222" y="351"/>
                </a:cxn>
                <a:cxn ang="0">
                  <a:pos x="220" y="386"/>
                </a:cxn>
                <a:cxn ang="0">
                  <a:pos x="216" y="403"/>
                </a:cxn>
                <a:cxn ang="0">
                  <a:pos x="208" y="407"/>
                </a:cxn>
                <a:cxn ang="0">
                  <a:pos x="201" y="408"/>
                </a:cxn>
                <a:cxn ang="0">
                  <a:pos x="196" y="408"/>
                </a:cxn>
                <a:cxn ang="0">
                  <a:pos x="197" y="398"/>
                </a:cxn>
                <a:cxn ang="0">
                  <a:pos x="188" y="400"/>
                </a:cxn>
                <a:cxn ang="0">
                  <a:pos x="190" y="528"/>
                </a:cxn>
                <a:cxn ang="0">
                  <a:pos x="196" y="667"/>
                </a:cxn>
                <a:cxn ang="0">
                  <a:pos x="164" y="683"/>
                </a:cxn>
                <a:cxn ang="0">
                  <a:pos x="119" y="685"/>
                </a:cxn>
                <a:cxn ang="0">
                  <a:pos x="113" y="695"/>
                </a:cxn>
                <a:cxn ang="0">
                  <a:pos x="103" y="709"/>
                </a:cxn>
                <a:cxn ang="0">
                  <a:pos x="93" y="720"/>
                </a:cxn>
                <a:cxn ang="0">
                  <a:pos x="84" y="723"/>
                </a:cxn>
                <a:cxn ang="0">
                  <a:pos x="75" y="722"/>
                </a:cxn>
                <a:cxn ang="0">
                  <a:pos x="66" y="720"/>
                </a:cxn>
                <a:cxn ang="0">
                  <a:pos x="61" y="718"/>
                </a:cxn>
                <a:cxn ang="0">
                  <a:pos x="69" y="692"/>
                </a:cxn>
                <a:cxn ang="0">
                  <a:pos x="54" y="537"/>
                </a:cxn>
                <a:cxn ang="0">
                  <a:pos x="44" y="374"/>
                </a:cxn>
              </a:cxnLst>
              <a:rect l="0" t="0" r="r" b="b"/>
              <a:pathLst>
                <a:path w="223" h="724">
                  <a:moveTo>
                    <a:pt x="44" y="374"/>
                  </a:moveTo>
                  <a:lnTo>
                    <a:pt x="41" y="407"/>
                  </a:lnTo>
                  <a:lnTo>
                    <a:pt x="13" y="368"/>
                  </a:lnTo>
                  <a:lnTo>
                    <a:pt x="20" y="299"/>
                  </a:lnTo>
                  <a:lnTo>
                    <a:pt x="0" y="248"/>
                  </a:lnTo>
                  <a:lnTo>
                    <a:pt x="0" y="245"/>
                  </a:lnTo>
                  <a:lnTo>
                    <a:pt x="2" y="236"/>
                  </a:lnTo>
                  <a:lnTo>
                    <a:pt x="5" y="223"/>
                  </a:lnTo>
                  <a:lnTo>
                    <a:pt x="9" y="208"/>
                  </a:lnTo>
                  <a:lnTo>
                    <a:pt x="14" y="192"/>
                  </a:lnTo>
                  <a:lnTo>
                    <a:pt x="20" y="177"/>
                  </a:lnTo>
                  <a:lnTo>
                    <a:pt x="25" y="163"/>
                  </a:lnTo>
                  <a:lnTo>
                    <a:pt x="31" y="152"/>
                  </a:lnTo>
                  <a:lnTo>
                    <a:pt x="39" y="145"/>
                  </a:lnTo>
                  <a:lnTo>
                    <a:pt x="48" y="136"/>
                  </a:lnTo>
                  <a:lnTo>
                    <a:pt x="59" y="128"/>
                  </a:lnTo>
                  <a:lnTo>
                    <a:pt x="69" y="120"/>
                  </a:lnTo>
                  <a:lnTo>
                    <a:pt x="80" y="113"/>
                  </a:lnTo>
                  <a:lnTo>
                    <a:pt x="88" y="109"/>
                  </a:lnTo>
                  <a:lnTo>
                    <a:pt x="94" y="105"/>
                  </a:lnTo>
                  <a:lnTo>
                    <a:pt x="97" y="104"/>
                  </a:lnTo>
                  <a:lnTo>
                    <a:pt x="94" y="86"/>
                  </a:lnTo>
                  <a:lnTo>
                    <a:pt x="84" y="64"/>
                  </a:lnTo>
                  <a:lnTo>
                    <a:pt x="83" y="63"/>
                  </a:lnTo>
                  <a:lnTo>
                    <a:pt x="82" y="60"/>
                  </a:lnTo>
                  <a:lnTo>
                    <a:pt x="81" y="55"/>
                  </a:lnTo>
                  <a:lnTo>
                    <a:pt x="81" y="49"/>
                  </a:lnTo>
                  <a:lnTo>
                    <a:pt x="81" y="42"/>
                  </a:lnTo>
                  <a:lnTo>
                    <a:pt x="81" y="35"/>
                  </a:lnTo>
                  <a:lnTo>
                    <a:pt x="84" y="28"/>
                  </a:lnTo>
                  <a:lnTo>
                    <a:pt x="88" y="21"/>
                  </a:lnTo>
                  <a:lnTo>
                    <a:pt x="92" y="17"/>
                  </a:lnTo>
                  <a:lnTo>
                    <a:pt x="94" y="12"/>
                  </a:lnTo>
                  <a:lnTo>
                    <a:pt x="96" y="8"/>
                  </a:lnTo>
                  <a:lnTo>
                    <a:pt x="98" y="5"/>
                  </a:lnTo>
                  <a:lnTo>
                    <a:pt x="100" y="2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47" y="3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3" y="11"/>
                  </a:lnTo>
                  <a:lnTo>
                    <a:pt x="159" y="16"/>
                  </a:lnTo>
                  <a:lnTo>
                    <a:pt x="162" y="20"/>
                  </a:lnTo>
                  <a:lnTo>
                    <a:pt x="164" y="27"/>
                  </a:lnTo>
                  <a:lnTo>
                    <a:pt x="165" y="34"/>
                  </a:lnTo>
                  <a:lnTo>
                    <a:pt x="164" y="41"/>
                  </a:lnTo>
                  <a:lnTo>
                    <a:pt x="163" y="49"/>
                  </a:lnTo>
                  <a:lnTo>
                    <a:pt x="161" y="55"/>
                  </a:lnTo>
                  <a:lnTo>
                    <a:pt x="161" y="58"/>
                  </a:lnTo>
                  <a:lnTo>
                    <a:pt x="161" y="59"/>
                  </a:lnTo>
                  <a:lnTo>
                    <a:pt x="146" y="92"/>
                  </a:lnTo>
                  <a:lnTo>
                    <a:pt x="144" y="104"/>
                  </a:lnTo>
                  <a:lnTo>
                    <a:pt x="147" y="106"/>
                  </a:lnTo>
                  <a:lnTo>
                    <a:pt x="154" y="110"/>
                  </a:lnTo>
                  <a:lnTo>
                    <a:pt x="163" y="115"/>
                  </a:lnTo>
                  <a:lnTo>
                    <a:pt x="175" y="123"/>
                  </a:lnTo>
                  <a:lnTo>
                    <a:pt x="185" y="130"/>
                  </a:lnTo>
                  <a:lnTo>
                    <a:pt x="196" y="138"/>
                  </a:lnTo>
                  <a:lnTo>
                    <a:pt x="202" y="144"/>
                  </a:lnTo>
                  <a:lnTo>
                    <a:pt x="204" y="148"/>
                  </a:lnTo>
                  <a:lnTo>
                    <a:pt x="205" y="155"/>
                  </a:lnTo>
                  <a:lnTo>
                    <a:pt x="207" y="169"/>
                  </a:lnTo>
                  <a:lnTo>
                    <a:pt x="209" y="187"/>
                  </a:lnTo>
                  <a:lnTo>
                    <a:pt x="212" y="209"/>
                  </a:lnTo>
                  <a:lnTo>
                    <a:pt x="214" y="230"/>
                  </a:lnTo>
                  <a:lnTo>
                    <a:pt x="217" y="250"/>
                  </a:lnTo>
                  <a:lnTo>
                    <a:pt x="219" y="266"/>
                  </a:lnTo>
                  <a:lnTo>
                    <a:pt x="219" y="276"/>
                  </a:lnTo>
                  <a:lnTo>
                    <a:pt x="219" y="283"/>
                  </a:lnTo>
                  <a:lnTo>
                    <a:pt x="220" y="296"/>
                  </a:lnTo>
                  <a:lnTo>
                    <a:pt x="221" y="313"/>
                  </a:lnTo>
                  <a:lnTo>
                    <a:pt x="221" y="332"/>
                  </a:lnTo>
                  <a:lnTo>
                    <a:pt x="222" y="351"/>
                  </a:lnTo>
                  <a:lnTo>
                    <a:pt x="221" y="370"/>
                  </a:lnTo>
                  <a:lnTo>
                    <a:pt x="220" y="386"/>
                  </a:lnTo>
                  <a:lnTo>
                    <a:pt x="218" y="398"/>
                  </a:lnTo>
                  <a:lnTo>
                    <a:pt x="216" y="403"/>
                  </a:lnTo>
                  <a:lnTo>
                    <a:pt x="213" y="406"/>
                  </a:lnTo>
                  <a:lnTo>
                    <a:pt x="208" y="407"/>
                  </a:lnTo>
                  <a:lnTo>
                    <a:pt x="204" y="408"/>
                  </a:lnTo>
                  <a:lnTo>
                    <a:pt x="201" y="408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5" y="408"/>
                  </a:lnTo>
                  <a:lnTo>
                    <a:pt x="197" y="398"/>
                  </a:lnTo>
                  <a:lnTo>
                    <a:pt x="206" y="390"/>
                  </a:lnTo>
                  <a:lnTo>
                    <a:pt x="188" y="400"/>
                  </a:lnTo>
                  <a:lnTo>
                    <a:pt x="193" y="497"/>
                  </a:lnTo>
                  <a:lnTo>
                    <a:pt x="190" y="528"/>
                  </a:lnTo>
                  <a:lnTo>
                    <a:pt x="162" y="639"/>
                  </a:lnTo>
                  <a:lnTo>
                    <a:pt x="196" y="667"/>
                  </a:lnTo>
                  <a:lnTo>
                    <a:pt x="201" y="685"/>
                  </a:lnTo>
                  <a:lnTo>
                    <a:pt x="164" y="683"/>
                  </a:lnTo>
                  <a:lnTo>
                    <a:pt x="120" y="685"/>
                  </a:lnTo>
                  <a:lnTo>
                    <a:pt x="119" y="685"/>
                  </a:lnTo>
                  <a:lnTo>
                    <a:pt x="117" y="690"/>
                  </a:lnTo>
                  <a:lnTo>
                    <a:pt x="113" y="695"/>
                  </a:lnTo>
                  <a:lnTo>
                    <a:pt x="108" y="703"/>
                  </a:lnTo>
                  <a:lnTo>
                    <a:pt x="103" y="709"/>
                  </a:lnTo>
                  <a:lnTo>
                    <a:pt x="98" y="715"/>
                  </a:lnTo>
                  <a:lnTo>
                    <a:pt x="93" y="720"/>
                  </a:lnTo>
                  <a:lnTo>
                    <a:pt x="89" y="722"/>
                  </a:lnTo>
                  <a:lnTo>
                    <a:pt x="84" y="723"/>
                  </a:lnTo>
                  <a:lnTo>
                    <a:pt x="80" y="723"/>
                  </a:lnTo>
                  <a:lnTo>
                    <a:pt x="75" y="722"/>
                  </a:lnTo>
                  <a:lnTo>
                    <a:pt x="70" y="721"/>
                  </a:lnTo>
                  <a:lnTo>
                    <a:pt x="66" y="720"/>
                  </a:lnTo>
                  <a:lnTo>
                    <a:pt x="63" y="719"/>
                  </a:lnTo>
                  <a:lnTo>
                    <a:pt x="61" y="718"/>
                  </a:lnTo>
                  <a:lnTo>
                    <a:pt x="60" y="718"/>
                  </a:lnTo>
                  <a:lnTo>
                    <a:pt x="69" y="692"/>
                  </a:lnTo>
                  <a:lnTo>
                    <a:pt x="80" y="663"/>
                  </a:lnTo>
                  <a:lnTo>
                    <a:pt x="54" y="537"/>
                  </a:lnTo>
                  <a:lnTo>
                    <a:pt x="49" y="418"/>
                  </a:lnTo>
                  <a:lnTo>
                    <a:pt x="44" y="374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9"/>
            <p:cNvSpPr>
              <a:spLocks/>
            </p:cNvSpPr>
            <p:nvPr/>
          </p:nvSpPr>
          <p:spPr bwMode="auto">
            <a:xfrm>
              <a:off x="2276" y="2623"/>
              <a:ext cx="220" cy="680"/>
            </a:xfrm>
            <a:custGeom>
              <a:avLst/>
              <a:gdLst/>
              <a:ahLst/>
              <a:cxnLst>
                <a:cxn ang="0">
                  <a:pos x="181" y="349"/>
                </a:cxn>
                <a:cxn ang="0">
                  <a:pos x="176" y="337"/>
                </a:cxn>
                <a:cxn ang="0">
                  <a:pos x="168" y="296"/>
                </a:cxn>
                <a:cxn ang="0">
                  <a:pos x="181" y="253"/>
                </a:cxn>
                <a:cxn ang="0">
                  <a:pos x="185" y="228"/>
                </a:cxn>
                <a:cxn ang="0">
                  <a:pos x="174" y="160"/>
                </a:cxn>
                <a:cxn ang="0">
                  <a:pos x="150" y="117"/>
                </a:cxn>
                <a:cxn ang="0">
                  <a:pos x="133" y="102"/>
                </a:cxn>
                <a:cxn ang="0">
                  <a:pos x="146" y="84"/>
                </a:cxn>
                <a:cxn ang="0">
                  <a:pos x="140" y="83"/>
                </a:cxn>
                <a:cxn ang="0">
                  <a:pos x="130" y="66"/>
                </a:cxn>
                <a:cxn ang="0">
                  <a:pos x="137" y="38"/>
                </a:cxn>
                <a:cxn ang="0">
                  <a:pos x="111" y="1"/>
                </a:cxn>
                <a:cxn ang="0">
                  <a:pos x="78" y="1"/>
                </a:cxn>
                <a:cxn ang="0">
                  <a:pos x="53" y="10"/>
                </a:cxn>
                <a:cxn ang="0">
                  <a:pos x="53" y="20"/>
                </a:cxn>
                <a:cxn ang="0">
                  <a:pos x="52" y="26"/>
                </a:cxn>
                <a:cxn ang="0">
                  <a:pos x="50" y="40"/>
                </a:cxn>
                <a:cxn ang="0">
                  <a:pos x="55" y="71"/>
                </a:cxn>
                <a:cxn ang="0">
                  <a:pos x="49" y="75"/>
                </a:cxn>
                <a:cxn ang="0">
                  <a:pos x="46" y="83"/>
                </a:cxn>
                <a:cxn ang="0">
                  <a:pos x="54" y="93"/>
                </a:cxn>
                <a:cxn ang="0">
                  <a:pos x="60" y="101"/>
                </a:cxn>
                <a:cxn ang="0">
                  <a:pos x="48" y="111"/>
                </a:cxn>
                <a:cxn ang="0">
                  <a:pos x="41" y="114"/>
                </a:cxn>
                <a:cxn ang="0">
                  <a:pos x="30" y="117"/>
                </a:cxn>
                <a:cxn ang="0">
                  <a:pos x="11" y="170"/>
                </a:cxn>
                <a:cxn ang="0">
                  <a:pos x="11" y="248"/>
                </a:cxn>
                <a:cxn ang="0">
                  <a:pos x="3" y="288"/>
                </a:cxn>
                <a:cxn ang="0">
                  <a:pos x="1" y="311"/>
                </a:cxn>
                <a:cxn ang="0">
                  <a:pos x="8" y="330"/>
                </a:cxn>
                <a:cxn ang="0">
                  <a:pos x="8" y="401"/>
                </a:cxn>
                <a:cxn ang="0">
                  <a:pos x="8" y="445"/>
                </a:cxn>
                <a:cxn ang="0">
                  <a:pos x="16" y="465"/>
                </a:cxn>
                <a:cxn ang="0">
                  <a:pos x="19" y="472"/>
                </a:cxn>
                <a:cxn ang="0">
                  <a:pos x="27" y="544"/>
                </a:cxn>
                <a:cxn ang="0">
                  <a:pos x="30" y="606"/>
                </a:cxn>
                <a:cxn ang="0">
                  <a:pos x="18" y="648"/>
                </a:cxn>
                <a:cxn ang="0">
                  <a:pos x="10" y="676"/>
                </a:cxn>
                <a:cxn ang="0">
                  <a:pos x="20" y="679"/>
                </a:cxn>
                <a:cxn ang="0">
                  <a:pos x="42" y="676"/>
                </a:cxn>
                <a:cxn ang="0">
                  <a:pos x="53" y="638"/>
                </a:cxn>
                <a:cxn ang="0">
                  <a:pos x="52" y="605"/>
                </a:cxn>
                <a:cxn ang="0">
                  <a:pos x="57" y="582"/>
                </a:cxn>
                <a:cxn ang="0">
                  <a:pos x="67" y="536"/>
                </a:cxn>
                <a:cxn ang="0">
                  <a:pos x="70" y="504"/>
                </a:cxn>
                <a:cxn ang="0">
                  <a:pos x="71" y="489"/>
                </a:cxn>
                <a:cxn ang="0">
                  <a:pos x="91" y="507"/>
                </a:cxn>
                <a:cxn ang="0">
                  <a:pos x="97" y="652"/>
                </a:cxn>
                <a:cxn ang="0">
                  <a:pos x="102" y="668"/>
                </a:cxn>
                <a:cxn ang="0">
                  <a:pos x="115" y="678"/>
                </a:cxn>
                <a:cxn ang="0">
                  <a:pos x="128" y="669"/>
                </a:cxn>
                <a:cxn ang="0">
                  <a:pos x="124" y="607"/>
                </a:cxn>
                <a:cxn ang="0">
                  <a:pos x="132" y="579"/>
                </a:cxn>
                <a:cxn ang="0">
                  <a:pos x="139" y="536"/>
                </a:cxn>
                <a:cxn ang="0">
                  <a:pos x="137" y="522"/>
                </a:cxn>
                <a:cxn ang="0">
                  <a:pos x="135" y="507"/>
                </a:cxn>
              </a:cxnLst>
              <a:rect l="0" t="0" r="r" b="b"/>
              <a:pathLst>
                <a:path w="220" h="680">
                  <a:moveTo>
                    <a:pt x="219" y="354"/>
                  </a:moveTo>
                  <a:lnTo>
                    <a:pt x="181" y="352"/>
                  </a:lnTo>
                  <a:lnTo>
                    <a:pt x="181" y="350"/>
                  </a:lnTo>
                  <a:lnTo>
                    <a:pt x="181" y="349"/>
                  </a:lnTo>
                  <a:lnTo>
                    <a:pt x="180" y="346"/>
                  </a:lnTo>
                  <a:lnTo>
                    <a:pt x="180" y="343"/>
                  </a:lnTo>
                  <a:lnTo>
                    <a:pt x="178" y="340"/>
                  </a:lnTo>
                  <a:lnTo>
                    <a:pt x="176" y="337"/>
                  </a:lnTo>
                  <a:lnTo>
                    <a:pt x="174" y="335"/>
                  </a:lnTo>
                  <a:lnTo>
                    <a:pt x="171" y="333"/>
                  </a:lnTo>
                  <a:lnTo>
                    <a:pt x="166" y="301"/>
                  </a:lnTo>
                  <a:lnTo>
                    <a:pt x="168" y="296"/>
                  </a:lnTo>
                  <a:lnTo>
                    <a:pt x="171" y="288"/>
                  </a:lnTo>
                  <a:lnTo>
                    <a:pt x="175" y="276"/>
                  </a:lnTo>
                  <a:lnTo>
                    <a:pt x="179" y="265"/>
                  </a:lnTo>
                  <a:lnTo>
                    <a:pt x="181" y="253"/>
                  </a:lnTo>
                  <a:lnTo>
                    <a:pt x="183" y="244"/>
                  </a:lnTo>
                  <a:lnTo>
                    <a:pt x="185" y="236"/>
                  </a:lnTo>
                  <a:lnTo>
                    <a:pt x="186" y="232"/>
                  </a:lnTo>
                  <a:lnTo>
                    <a:pt x="185" y="228"/>
                  </a:lnTo>
                  <a:lnTo>
                    <a:pt x="183" y="215"/>
                  </a:lnTo>
                  <a:lnTo>
                    <a:pt x="181" y="198"/>
                  </a:lnTo>
                  <a:lnTo>
                    <a:pt x="178" y="179"/>
                  </a:lnTo>
                  <a:lnTo>
                    <a:pt x="174" y="160"/>
                  </a:lnTo>
                  <a:lnTo>
                    <a:pt x="170" y="143"/>
                  </a:lnTo>
                  <a:lnTo>
                    <a:pt x="166" y="131"/>
                  </a:lnTo>
                  <a:lnTo>
                    <a:pt x="163" y="124"/>
                  </a:lnTo>
                  <a:lnTo>
                    <a:pt x="150" y="117"/>
                  </a:lnTo>
                  <a:lnTo>
                    <a:pt x="142" y="112"/>
                  </a:lnTo>
                  <a:lnTo>
                    <a:pt x="137" y="107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4" y="101"/>
                  </a:lnTo>
                  <a:lnTo>
                    <a:pt x="135" y="101"/>
                  </a:lnTo>
                  <a:lnTo>
                    <a:pt x="136" y="101"/>
                  </a:lnTo>
                  <a:lnTo>
                    <a:pt x="146" y="84"/>
                  </a:lnTo>
                  <a:lnTo>
                    <a:pt x="146" y="84"/>
                  </a:lnTo>
                  <a:lnTo>
                    <a:pt x="145" y="84"/>
                  </a:lnTo>
                  <a:lnTo>
                    <a:pt x="143" y="84"/>
                  </a:lnTo>
                  <a:lnTo>
                    <a:pt x="140" y="83"/>
                  </a:lnTo>
                  <a:lnTo>
                    <a:pt x="138" y="81"/>
                  </a:lnTo>
                  <a:lnTo>
                    <a:pt x="135" y="77"/>
                  </a:lnTo>
                  <a:lnTo>
                    <a:pt x="132" y="73"/>
                  </a:lnTo>
                  <a:lnTo>
                    <a:pt x="130" y="66"/>
                  </a:lnTo>
                  <a:lnTo>
                    <a:pt x="129" y="59"/>
                  </a:lnTo>
                  <a:lnTo>
                    <a:pt x="131" y="52"/>
                  </a:lnTo>
                  <a:lnTo>
                    <a:pt x="134" y="45"/>
                  </a:lnTo>
                  <a:lnTo>
                    <a:pt x="137" y="38"/>
                  </a:lnTo>
                  <a:lnTo>
                    <a:pt x="137" y="29"/>
                  </a:lnTo>
                  <a:lnTo>
                    <a:pt x="133" y="21"/>
                  </a:lnTo>
                  <a:lnTo>
                    <a:pt x="126" y="12"/>
                  </a:lnTo>
                  <a:lnTo>
                    <a:pt x="111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78" y="1"/>
                  </a:lnTo>
                  <a:lnTo>
                    <a:pt x="69" y="3"/>
                  </a:lnTo>
                  <a:lnTo>
                    <a:pt x="60" y="5"/>
                  </a:lnTo>
                  <a:lnTo>
                    <a:pt x="54" y="8"/>
                  </a:lnTo>
                  <a:lnTo>
                    <a:pt x="53" y="10"/>
                  </a:lnTo>
                  <a:lnTo>
                    <a:pt x="53" y="13"/>
                  </a:lnTo>
                  <a:lnTo>
                    <a:pt x="53" y="16"/>
                  </a:lnTo>
                  <a:lnTo>
                    <a:pt x="53" y="19"/>
                  </a:lnTo>
                  <a:lnTo>
                    <a:pt x="53" y="20"/>
                  </a:lnTo>
                  <a:lnTo>
                    <a:pt x="52" y="22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7"/>
                  </a:lnTo>
                  <a:lnTo>
                    <a:pt x="50" y="31"/>
                  </a:lnTo>
                  <a:lnTo>
                    <a:pt x="50" y="35"/>
                  </a:lnTo>
                  <a:lnTo>
                    <a:pt x="50" y="40"/>
                  </a:lnTo>
                  <a:lnTo>
                    <a:pt x="50" y="48"/>
                  </a:lnTo>
                  <a:lnTo>
                    <a:pt x="52" y="57"/>
                  </a:lnTo>
                  <a:lnTo>
                    <a:pt x="54" y="66"/>
                  </a:lnTo>
                  <a:lnTo>
                    <a:pt x="55" y="71"/>
                  </a:lnTo>
                  <a:lnTo>
                    <a:pt x="54" y="73"/>
                  </a:lnTo>
                  <a:lnTo>
                    <a:pt x="53" y="74"/>
                  </a:lnTo>
                  <a:lnTo>
                    <a:pt x="51" y="75"/>
                  </a:lnTo>
                  <a:lnTo>
                    <a:pt x="49" y="75"/>
                  </a:lnTo>
                  <a:lnTo>
                    <a:pt x="47" y="76"/>
                  </a:lnTo>
                  <a:lnTo>
                    <a:pt x="45" y="77"/>
                  </a:lnTo>
                  <a:lnTo>
                    <a:pt x="45" y="81"/>
                  </a:lnTo>
                  <a:lnTo>
                    <a:pt x="46" y="83"/>
                  </a:lnTo>
                  <a:lnTo>
                    <a:pt x="48" y="86"/>
                  </a:lnTo>
                  <a:lnTo>
                    <a:pt x="50" y="88"/>
                  </a:lnTo>
                  <a:lnTo>
                    <a:pt x="52" y="91"/>
                  </a:lnTo>
                  <a:lnTo>
                    <a:pt x="54" y="93"/>
                  </a:lnTo>
                  <a:lnTo>
                    <a:pt x="56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1"/>
                  </a:lnTo>
                  <a:lnTo>
                    <a:pt x="58" y="104"/>
                  </a:lnTo>
                  <a:lnTo>
                    <a:pt x="55" y="106"/>
                  </a:lnTo>
                  <a:lnTo>
                    <a:pt x="52" y="108"/>
                  </a:lnTo>
                  <a:lnTo>
                    <a:pt x="48" y="111"/>
                  </a:lnTo>
                  <a:lnTo>
                    <a:pt x="45" y="112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41" y="114"/>
                  </a:lnTo>
                  <a:lnTo>
                    <a:pt x="39" y="114"/>
                  </a:lnTo>
                  <a:lnTo>
                    <a:pt x="36" y="115"/>
                  </a:lnTo>
                  <a:lnTo>
                    <a:pt x="34" y="116"/>
                  </a:lnTo>
                  <a:lnTo>
                    <a:pt x="30" y="117"/>
                  </a:lnTo>
                  <a:lnTo>
                    <a:pt x="27" y="120"/>
                  </a:lnTo>
                  <a:lnTo>
                    <a:pt x="23" y="124"/>
                  </a:lnTo>
                  <a:lnTo>
                    <a:pt x="21" y="130"/>
                  </a:lnTo>
                  <a:lnTo>
                    <a:pt x="11" y="170"/>
                  </a:lnTo>
                  <a:lnTo>
                    <a:pt x="6" y="199"/>
                  </a:lnTo>
                  <a:lnTo>
                    <a:pt x="5" y="220"/>
                  </a:lnTo>
                  <a:lnTo>
                    <a:pt x="8" y="235"/>
                  </a:lnTo>
                  <a:lnTo>
                    <a:pt x="11" y="248"/>
                  </a:lnTo>
                  <a:lnTo>
                    <a:pt x="13" y="257"/>
                  </a:lnTo>
                  <a:lnTo>
                    <a:pt x="12" y="268"/>
                  </a:lnTo>
                  <a:lnTo>
                    <a:pt x="7" y="280"/>
                  </a:lnTo>
                  <a:lnTo>
                    <a:pt x="3" y="288"/>
                  </a:lnTo>
                  <a:lnTo>
                    <a:pt x="0" y="294"/>
                  </a:lnTo>
                  <a:lnTo>
                    <a:pt x="0" y="301"/>
                  </a:lnTo>
                  <a:lnTo>
                    <a:pt x="0" y="307"/>
                  </a:lnTo>
                  <a:lnTo>
                    <a:pt x="1" y="311"/>
                  </a:lnTo>
                  <a:lnTo>
                    <a:pt x="3" y="315"/>
                  </a:lnTo>
                  <a:lnTo>
                    <a:pt x="5" y="320"/>
                  </a:lnTo>
                  <a:lnTo>
                    <a:pt x="7" y="323"/>
                  </a:lnTo>
                  <a:lnTo>
                    <a:pt x="8" y="330"/>
                  </a:lnTo>
                  <a:lnTo>
                    <a:pt x="9" y="344"/>
                  </a:lnTo>
                  <a:lnTo>
                    <a:pt x="9" y="362"/>
                  </a:lnTo>
                  <a:lnTo>
                    <a:pt x="9" y="382"/>
                  </a:lnTo>
                  <a:lnTo>
                    <a:pt x="8" y="401"/>
                  </a:lnTo>
                  <a:lnTo>
                    <a:pt x="7" y="418"/>
                  </a:lnTo>
                  <a:lnTo>
                    <a:pt x="7" y="429"/>
                  </a:lnTo>
                  <a:lnTo>
                    <a:pt x="7" y="433"/>
                  </a:lnTo>
                  <a:lnTo>
                    <a:pt x="8" y="445"/>
                  </a:lnTo>
                  <a:lnTo>
                    <a:pt x="10" y="452"/>
                  </a:lnTo>
                  <a:lnTo>
                    <a:pt x="12" y="459"/>
                  </a:lnTo>
                  <a:lnTo>
                    <a:pt x="14" y="463"/>
                  </a:lnTo>
                  <a:lnTo>
                    <a:pt x="16" y="465"/>
                  </a:lnTo>
                  <a:lnTo>
                    <a:pt x="18" y="467"/>
                  </a:lnTo>
                  <a:lnTo>
                    <a:pt x="18" y="467"/>
                  </a:lnTo>
                  <a:lnTo>
                    <a:pt x="19" y="467"/>
                  </a:lnTo>
                  <a:lnTo>
                    <a:pt x="19" y="472"/>
                  </a:lnTo>
                  <a:lnTo>
                    <a:pt x="21" y="485"/>
                  </a:lnTo>
                  <a:lnTo>
                    <a:pt x="23" y="502"/>
                  </a:lnTo>
                  <a:lnTo>
                    <a:pt x="25" y="523"/>
                  </a:lnTo>
                  <a:lnTo>
                    <a:pt x="27" y="544"/>
                  </a:lnTo>
                  <a:lnTo>
                    <a:pt x="29" y="565"/>
                  </a:lnTo>
                  <a:lnTo>
                    <a:pt x="30" y="583"/>
                  </a:lnTo>
                  <a:lnTo>
                    <a:pt x="30" y="596"/>
                  </a:lnTo>
                  <a:lnTo>
                    <a:pt x="30" y="606"/>
                  </a:lnTo>
                  <a:lnTo>
                    <a:pt x="27" y="618"/>
                  </a:lnTo>
                  <a:lnTo>
                    <a:pt x="24" y="628"/>
                  </a:lnTo>
                  <a:lnTo>
                    <a:pt x="21" y="639"/>
                  </a:lnTo>
                  <a:lnTo>
                    <a:pt x="18" y="648"/>
                  </a:lnTo>
                  <a:lnTo>
                    <a:pt x="15" y="656"/>
                  </a:lnTo>
                  <a:lnTo>
                    <a:pt x="12" y="661"/>
                  </a:lnTo>
                  <a:lnTo>
                    <a:pt x="12" y="662"/>
                  </a:lnTo>
                  <a:lnTo>
                    <a:pt x="10" y="676"/>
                  </a:lnTo>
                  <a:lnTo>
                    <a:pt x="11" y="676"/>
                  </a:lnTo>
                  <a:lnTo>
                    <a:pt x="13" y="677"/>
                  </a:lnTo>
                  <a:lnTo>
                    <a:pt x="17" y="678"/>
                  </a:lnTo>
                  <a:lnTo>
                    <a:pt x="20" y="679"/>
                  </a:lnTo>
                  <a:lnTo>
                    <a:pt x="25" y="679"/>
                  </a:lnTo>
                  <a:lnTo>
                    <a:pt x="31" y="679"/>
                  </a:lnTo>
                  <a:lnTo>
                    <a:pt x="36" y="678"/>
                  </a:lnTo>
                  <a:lnTo>
                    <a:pt x="42" y="676"/>
                  </a:lnTo>
                  <a:lnTo>
                    <a:pt x="47" y="670"/>
                  </a:lnTo>
                  <a:lnTo>
                    <a:pt x="50" y="661"/>
                  </a:lnTo>
                  <a:lnTo>
                    <a:pt x="52" y="650"/>
                  </a:lnTo>
                  <a:lnTo>
                    <a:pt x="53" y="638"/>
                  </a:lnTo>
                  <a:lnTo>
                    <a:pt x="53" y="625"/>
                  </a:lnTo>
                  <a:lnTo>
                    <a:pt x="53" y="615"/>
                  </a:lnTo>
                  <a:lnTo>
                    <a:pt x="52" y="608"/>
                  </a:lnTo>
                  <a:lnTo>
                    <a:pt x="52" y="605"/>
                  </a:lnTo>
                  <a:lnTo>
                    <a:pt x="53" y="603"/>
                  </a:lnTo>
                  <a:lnTo>
                    <a:pt x="54" y="599"/>
                  </a:lnTo>
                  <a:lnTo>
                    <a:pt x="55" y="591"/>
                  </a:lnTo>
                  <a:lnTo>
                    <a:pt x="57" y="582"/>
                  </a:lnTo>
                  <a:lnTo>
                    <a:pt x="60" y="570"/>
                  </a:lnTo>
                  <a:lnTo>
                    <a:pt x="62" y="559"/>
                  </a:lnTo>
                  <a:lnTo>
                    <a:pt x="65" y="547"/>
                  </a:lnTo>
                  <a:lnTo>
                    <a:pt x="67" y="536"/>
                  </a:lnTo>
                  <a:lnTo>
                    <a:pt x="68" y="528"/>
                  </a:lnTo>
                  <a:lnTo>
                    <a:pt x="69" y="520"/>
                  </a:lnTo>
                  <a:lnTo>
                    <a:pt x="70" y="511"/>
                  </a:lnTo>
                  <a:lnTo>
                    <a:pt x="70" y="504"/>
                  </a:lnTo>
                  <a:lnTo>
                    <a:pt x="70" y="498"/>
                  </a:lnTo>
                  <a:lnTo>
                    <a:pt x="70" y="493"/>
                  </a:lnTo>
                  <a:lnTo>
                    <a:pt x="70" y="490"/>
                  </a:lnTo>
                  <a:lnTo>
                    <a:pt x="71" y="489"/>
                  </a:lnTo>
                  <a:lnTo>
                    <a:pt x="85" y="489"/>
                  </a:lnTo>
                  <a:lnTo>
                    <a:pt x="85" y="507"/>
                  </a:lnTo>
                  <a:lnTo>
                    <a:pt x="91" y="507"/>
                  </a:lnTo>
                  <a:lnTo>
                    <a:pt x="91" y="507"/>
                  </a:lnTo>
                  <a:lnTo>
                    <a:pt x="106" y="601"/>
                  </a:lnTo>
                  <a:lnTo>
                    <a:pt x="97" y="649"/>
                  </a:lnTo>
                  <a:lnTo>
                    <a:pt x="97" y="649"/>
                  </a:lnTo>
                  <a:lnTo>
                    <a:pt x="97" y="652"/>
                  </a:lnTo>
                  <a:lnTo>
                    <a:pt x="98" y="656"/>
                  </a:lnTo>
                  <a:lnTo>
                    <a:pt x="99" y="659"/>
                  </a:lnTo>
                  <a:lnTo>
                    <a:pt x="100" y="664"/>
                  </a:lnTo>
                  <a:lnTo>
                    <a:pt x="102" y="668"/>
                  </a:lnTo>
                  <a:lnTo>
                    <a:pt x="105" y="673"/>
                  </a:lnTo>
                  <a:lnTo>
                    <a:pt x="108" y="676"/>
                  </a:lnTo>
                  <a:lnTo>
                    <a:pt x="111" y="678"/>
                  </a:lnTo>
                  <a:lnTo>
                    <a:pt x="115" y="678"/>
                  </a:lnTo>
                  <a:lnTo>
                    <a:pt x="119" y="676"/>
                  </a:lnTo>
                  <a:lnTo>
                    <a:pt x="123" y="674"/>
                  </a:lnTo>
                  <a:lnTo>
                    <a:pt x="126" y="672"/>
                  </a:lnTo>
                  <a:lnTo>
                    <a:pt x="128" y="669"/>
                  </a:lnTo>
                  <a:lnTo>
                    <a:pt x="130" y="667"/>
                  </a:lnTo>
                  <a:lnTo>
                    <a:pt x="131" y="666"/>
                  </a:lnTo>
                  <a:lnTo>
                    <a:pt x="135" y="630"/>
                  </a:lnTo>
                  <a:lnTo>
                    <a:pt x="124" y="607"/>
                  </a:lnTo>
                  <a:lnTo>
                    <a:pt x="125" y="604"/>
                  </a:lnTo>
                  <a:lnTo>
                    <a:pt x="127" y="599"/>
                  </a:lnTo>
                  <a:lnTo>
                    <a:pt x="128" y="589"/>
                  </a:lnTo>
                  <a:lnTo>
                    <a:pt x="132" y="579"/>
                  </a:lnTo>
                  <a:lnTo>
                    <a:pt x="134" y="566"/>
                  </a:lnTo>
                  <a:lnTo>
                    <a:pt x="137" y="555"/>
                  </a:lnTo>
                  <a:lnTo>
                    <a:pt x="138" y="544"/>
                  </a:lnTo>
                  <a:lnTo>
                    <a:pt x="139" y="536"/>
                  </a:lnTo>
                  <a:lnTo>
                    <a:pt x="138" y="533"/>
                  </a:lnTo>
                  <a:lnTo>
                    <a:pt x="138" y="529"/>
                  </a:lnTo>
                  <a:lnTo>
                    <a:pt x="137" y="525"/>
                  </a:lnTo>
                  <a:lnTo>
                    <a:pt x="137" y="522"/>
                  </a:lnTo>
                  <a:lnTo>
                    <a:pt x="136" y="518"/>
                  </a:lnTo>
                  <a:lnTo>
                    <a:pt x="136" y="514"/>
                  </a:lnTo>
                  <a:lnTo>
                    <a:pt x="136" y="510"/>
                  </a:lnTo>
                  <a:lnTo>
                    <a:pt x="135" y="507"/>
                  </a:lnTo>
                  <a:lnTo>
                    <a:pt x="219" y="505"/>
                  </a:lnTo>
                  <a:lnTo>
                    <a:pt x="219" y="35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0"/>
            <p:cNvSpPr>
              <a:spLocks/>
            </p:cNvSpPr>
            <p:nvPr/>
          </p:nvSpPr>
          <p:spPr bwMode="auto">
            <a:xfrm>
              <a:off x="2287" y="2631"/>
              <a:ext cx="219" cy="680"/>
            </a:xfrm>
            <a:custGeom>
              <a:avLst/>
              <a:gdLst/>
              <a:ahLst/>
              <a:cxnLst>
                <a:cxn ang="0">
                  <a:pos x="180" y="348"/>
                </a:cxn>
                <a:cxn ang="0">
                  <a:pos x="176" y="337"/>
                </a:cxn>
                <a:cxn ang="0">
                  <a:pos x="167" y="296"/>
                </a:cxn>
                <a:cxn ang="0">
                  <a:pos x="181" y="254"/>
                </a:cxn>
                <a:cxn ang="0">
                  <a:pos x="184" y="227"/>
                </a:cxn>
                <a:cxn ang="0">
                  <a:pos x="173" y="160"/>
                </a:cxn>
                <a:cxn ang="0">
                  <a:pos x="149" y="117"/>
                </a:cxn>
                <a:cxn ang="0">
                  <a:pos x="133" y="103"/>
                </a:cxn>
                <a:cxn ang="0">
                  <a:pos x="145" y="85"/>
                </a:cxn>
                <a:cxn ang="0">
                  <a:pos x="140" y="83"/>
                </a:cxn>
                <a:cxn ang="0">
                  <a:pos x="129" y="67"/>
                </a:cxn>
                <a:cxn ang="0">
                  <a:pos x="136" y="37"/>
                </a:cxn>
                <a:cxn ang="0">
                  <a:pos x="110" y="1"/>
                </a:cxn>
                <a:cxn ang="0">
                  <a:pos x="77" y="1"/>
                </a:cxn>
                <a:cxn ang="0">
                  <a:pos x="52" y="11"/>
                </a:cxn>
                <a:cxn ang="0">
                  <a:pos x="52" y="20"/>
                </a:cxn>
                <a:cxn ang="0">
                  <a:pos x="51" y="26"/>
                </a:cxn>
                <a:cxn ang="0">
                  <a:pos x="49" y="41"/>
                </a:cxn>
                <a:cxn ang="0">
                  <a:pos x="54" y="71"/>
                </a:cxn>
                <a:cxn ang="0">
                  <a:pos x="48" y="75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59" y="101"/>
                </a:cxn>
                <a:cxn ang="0">
                  <a:pos x="48" y="111"/>
                </a:cxn>
                <a:cxn ang="0">
                  <a:pos x="40" y="113"/>
                </a:cxn>
                <a:cxn ang="0">
                  <a:pos x="30" y="117"/>
                </a:cxn>
                <a:cxn ang="0">
                  <a:pos x="10" y="169"/>
                </a:cxn>
                <a:cxn ang="0">
                  <a:pos x="10" y="247"/>
                </a:cxn>
                <a:cxn ang="0">
                  <a:pos x="2" y="287"/>
                </a:cxn>
                <a:cxn ang="0">
                  <a:pos x="0" y="311"/>
                </a:cxn>
                <a:cxn ang="0">
                  <a:pos x="7" y="331"/>
                </a:cxn>
                <a:cxn ang="0">
                  <a:pos x="7" y="401"/>
                </a:cxn>
                <a:cxn ang="0">
                  <a:pos x="7" y="444"/>
                </a:cxn>
                <a:cxn ang="0">
                  <a:pos x="16" y="465"/>
                </a:cxn>
                <a:cxn ang="0">
                  <a:pos x="19" y="471"/>
                </a:cxn>
                <a:cxn ang="0">
                  <a:pos x="26" y="544"/>
                </a:cxn>
                <a:cxn ang="0">
                  <a:pos x="29" y="605"/>
                </a:cxn>
                <a:cxn ang="0">
                  <a:pos x="17" y="648"/>
                </a:cxn>
                <a:cxn ang="0">
                  <a:pos x="9" y="675"/>
                </a:cxn>
                <a:cxn ang="0">
                  <a:pos x="20" y="678"/>
                </a:cxn>
                <a:cxn ang="0">
                  <a:pos x="41" y="675"/>
                </a:cxn>
                <a:cxn ang="0">
                  <a:pos x="52" y="637"/>
                </a:cxn>
                <a:cxn ang="0">
                  <a:pos x="52" y="604"/>
                </a:cxn>
                <a:cxn ang="0">
                  <a:pos x="56" y="581"/>
                </a:cxn>
                <a:cxn ang="0">
                  <a:pos x="66" y="536"/>
                </a:cxn>
                <a:cxn ang="0">
                  <a:pos x="69" y="504"/>
                </a:cxn>
                <a:cxn ang="0">
                  <a:pos x="69" y="490"/>
                </a:cxn>
                <a:cxn ang="0">
                  <a:pos x="90" y="508"/>
                </a:cxn>
                <a:cxn ang="0">
                  <a:pos x="96" y="651"/>
                </a:cxn>
                <a:cxn ang="0">
                  <a:pos x="102" y="668"/>
                </a:cxn>
                <a:cxn ang="0">
                  <a:pos x="114" y="677"/>
                </a:cxn>
                <a:cxn ang="0">
                  <a:pos x="128" y="668"/>
                </a:cxn>
                <a:cxn ang="0">
                  <a:pos x="124" y="606"/>
                </a:cxn>
                <a:cxn ang="0">
                  <a:pos x="131" y="578"/>
                </a:cxn>
                <a:cxn ang="0">
                  <a:pos x="138" y="536"/>
                </a:cxn>
                <a:cxn ang="0">
                  <a:pos x="136" y="521"/>
                </a:cxn>
                <a:cxn ang="0">
                  <a:pos x="134" y="507"/>
                </a:cxn>
              </a:cxnLst>
              <a:rect l="0" t="0" r="r" b="b"/>
              <a:pathLst>
                <a:path w="219" h="680">
                  <a:moveTo>
                    <a:pt x="218" y="354"/>
                  </a:moveTo>
                  <a:lnTo>
                    <a:pt x="180" y="352"/>
                  </a:lnTo>
                  <a:lnTo>
                    <a:pt x="180" y="350"/>
                  </a:lnTo>
                  <a:lnTo>
                    <a:pt x="180" y="348"/>
                  </a:lnTo>
                  <a:lnTo>
                    <a:pt x="180" y="345"/>
                  </a:lnTo>
                  <a:lnTo>
                    <a:pt x="179" y="342"/>
                  </a:lnTo>
                  <a:lnTo>
                    <a:pt x="177" y="339"/>
                  </a:lnTo>
                  <a:lnTo>
                    <a:pt x="176" y="337"/>
                  </a:lnTo>
                  <a:lnTo>
                    <a:pt x="174" y="335"/>
                  </a:lnTo>
                  <a:lnTo>
                    <a:pt x="171" y="333"/>
                  </a:lnTo>
                  <a:lnTo>
                    <a:pt x="165" y="301"/>
                  </a:lnTo>
                  <a:lnTo>
                    <a:pt x="167" y="296"/>
                  </a:lnTo>
                  <a:lnTo>
                    <a:pt x="171" y="287"/>
                  </a:lnTo>
                  <a:lnTo>
                    <a:pt x="174" y="277"/>
                  </a:lnTo>
                  <a:lnTo>
                    <a:pt x="177" y="265"/>
                  </a:lnTo>
                  <a:lnTo>
                    <a:pt x="181" y="254"/>
                  </a:lnTo>
                  <a:lnTo>
                    <a:pt x="182" y="244"/>
                  </a:lnTo>
                  <a:lnTo>
                    <a:pt x="184" y="237"/>
                  </a:lnTo>
                  <a:lnTo>
                    <a:pt x="185" y="233"/>
                  </a:lnTo>
                  <a:lnTo>
                    <a:pt x="184" y="227"/>
                  </a:lnTo>
                  <a:lnTo>
                    <a:pt x="182" y="215"/>
                  </a:lnTo>
                  <a:lnTo>
                    <a:pt x="181" y="198"/>
                  </a:lnTo>
                  <a:lnTo>
                    <a:pt x="177" y="179"/>
                  </a:lnTo>
                  <a:lnTo>
                    <a:pt x="173" y="160"/>
                  </a:lnTo>
                  <a:lnTo>
                    <a:pt x="169" y="143"/>
                  </a:lnTo>
                  <a:lnTo>
                    <a:pt x="165" y="131"/>
                  </a:lnTo>
                  <a:lnTo>
                    <a:pt x="162" y="124"/>
                  </a:lnTo>
                  <a:lnTo>
                    <a:pt x="149" y="117"/>
                  </a:lnTo>
                  <a:lnTo>
                    <a:pt x="141" y="112"/>
                  </a:lnTo>
                  <a:lnTo>
                    <a:pt x="136" y="108"/>
                  </a:lnTo>
                  <a:lnTo>
                    <a:pt x="133" y="105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4" y="101"/>
                  </a:lnTo>
                  <a:lnTo>
                    <a:pt x="135" y="101"/>
                  </a:lnTo>
                  <a:lnTo>
                    <a:pt x="145" y="85"/>
                  </a:lnTo>
                  <a:lnTo>
                    <a:pt x="145" y="85"/>
                  </a:lnTo>
                  <a:lnTo>
                    <a:pt x="144" y="85"/>
                  </a:lnTo>
                  <a:lnTo>
                    <a:pt x="142" y="84"/>
                  </a:lnTo>
                  <a:lnTo>
                    <a:pt x="140" y="83"/>
                  </a:lnTo>
                  <a:lnTo>
                    <a:pt x="137" y="81"/>
                  </a:lnTo>
                  <a:lnTo>
                    <a:pt x="134" y="78"/>
                  </a:lnTo>
                  <a:lnTo>
                    <a:pt x="131" y="74"/>
                  </a:lnTo>
                  <a:lnTo>
                    <a:pt x="129" y="67"/>
                  </a:lnTo>
                  <a:lnTo>
                    <a:pt x="129" y="59"/>
                  </a:lnTo>
                  <a:lnTo>
                    <a:pt x="131" y="53"/>
                  </a:lnTo>
                  <a:lnTo>
                    <a:pt x="133" y="45"/>
                  </a:lnTo>
                  <a:lnTo>
                    <a:pt x="136" y="37"/>
                  </a:lnTo>
                  <a:lnTo>
                    <a:pt x="136" y="30"/>
                  </a:lnTo>
                  <a:lnTo>
                    <a:pt x="133" y="21"/>
                  </a:lnTo>
                  <a:lnTo>
                    <a:pt x="125" y="12"/>
                  </a:lnTo>
                  <a:lnTo>
                    <a:pt x="110" y="1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77" y="1"/>
                  </a:lnTo>
                  <a:lnTo>
                    <a:pt x="68" y="3"/>
                  </a:lnTo>
                  <a:lnTo>
                    <a:pt x="59" y="5"/>
                  </a:lnTo>
                  <a:lnTo>
                    <a:pt x="54" y="8"/>
                  </a:lnTo>
                  <a:lnTo>
                    <a:pt x="52" y="11"/>
                  </a:lnTo>
                  <a:lnTo>
                    <a:pt x="52" y="14"/>
                  </a:lnTo>
                  <a:lnTo>
                    <a:pt x="52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3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31"/>
                  </a:lnTo>
                  <a:lnTo>
                    <a:pt x="49" y="36"/>
                  </a:lnTo>
                  <a:lnTo>
                    <a:pt x="49" y="41"/>
                  </a:lnTo>
                  <a:lnTo>
                    <a:pt x="50" y="48"/>
                  </a:lnTo>
                  <a:lnTo>
                    <a:pt x="52" y="56"/>
                  </a:lnTo>
                  <a:lnTo>
                    <a:pt x="54" y="67"/>
                  </a:lnTo>
                  <a:lnTo>
                    <a:pt x="54" y="71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6" y="75"/>
                  </a:lnTo>
                  <a:lnTo>
                    <a:pt x="45" y="77"/>
                  </a:lnTo>
                  <a:lnTo>
                    <a:pt x="45" y="81"/>
                  </a:lnTo>
                  <a:lnTo>
                    <a:pt x="46" y="84"/>
                  </a:lnTo>
                  <a:lnTo>
                    <a:pt x="47" y="86"/>
                  </a:lnTo>
                  <a:lnTo>
                    <a:pt x="49" y="89"/>
                  </a:lnTo>
                  <a:lnTo>
                    <a:pt x="52" y="91"/>
                  </a:lnTo>
                  <a:lnTo>
                    <a:pt x="54" y="94"/>
                  </a:lnTo>
                  <a:lnTo>
                    <a:pt x="56" y="95"/>
                  </a:lnTo>
                  <a:lnTo>
                    <a:pt x="58" y="97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7" y="104"/>
                  </a:lnTo>
                  <a:lnTo>
                    <a:pt x="54" y="106"/>
                  </a:lnTo>
                  <a:lnTo>
                    <a:pt x="52" y="109"/>
                  </a:lnTo>
                  <a:lnTo>
                    <a:pt x="48" y="111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40" y="113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3" y="115"/>
                  </a:lnTo>
                  <a:lnTo>
                    <a:pt x="30" y="117"/>
                  </a:lnTo>
                  <a:lnTo>
                    <a:pt x="26" y="120"/>
                  </a:lnTo>
                  <a:lnTo>
                    <a:pt x="23" y="124"/>
                  </a:lnTo>
                  <a:lnTo>
                    <a:pt x="20" y="130"/>
                  </a:lnTo>
                  <a:lnTo>
                    <a:pt x="10" y="169"/>
                  </a:lnTo>
                  <a:lnTo>
                    <a:pt x="5" y="199"/>
                  </a:lnTo>
                  <a:lnTo>
                    <a:pt x="5" y="221"/>
                  </a:lnTo>
                  <a:lnTo>
                    <a:pt x="7" y="236"/>
                  </a:lnTo>
                  <a:lnTo>
                    <a:pt x="10" y="247"/>
                  </a:lnTo>
                  <a:lnTo>
                    <a:pt x="12" y="258"/>
                  </a:lnTo>
                  <a:lnTo>
                    <a:pt x="11" y="267"/>
                  </a:lnTo>
                  <a:lnTo>
                    <a:pt x="6" y="280"/>
                  </a:lnTo>
                  <a:lnTo>
                    <a:pt x="2" y="287"/>
                  </a:lnTo>
                  <a:lnTo>
                    <a:pt x="0" y="295"/>
                  </a:lnTo>
                  <a:lnTo>
                    <a:pt x="0" y="301"/>
                  </a:lnTo>
                  <a:lnTo>
                    <a:pt x="0" y="306"/>
                  </a:lnTo>
                  <a:lnTo>
                    <a:pt x="0" y="311"/>
                  </a:lnTo>
                  <a:lnTo>
                    <a:pt x="2" y="316"/>
                  </a:lnTo>
                  <a:lnTo>
                    <a:pt x="4" y="320"/>
                  </a:lnTo>
                  <a:lnTo>
                    <a:pt x="6" y="323"/>
                  </a:lnTo>
                  <a:lnTo>
                    <a:pt x="7" y="331"/>
                  </a:lnTo>
                  <a:lnTo>
                    <a:pt x="8" y="344"/>
                  </a:lnTo>
                  <a:lnTo>
                    <a:pt x="8" y="362"/>
                  </a:lnTo>
                  <a:lnTo>
                    <a:pt x="8" y="381"/>
                  </a:lnTo>
                  <a:lnTo>
                    <a:pt x="7" y="401"/>
                  </a:lnTo>
                  <a:lnTo>
                    <a:pt x="7" y="417"/>
                  </a:lnTo>
                  <a:lnTo>
                    <a:pt x="6" y="429"/>
                  </a:lnTo>
                  <a:lnTo>
                    <a:pt x="6" y="433"/>
                  </a:lnTo>
                  <a:lnTo>
                    <a:pt x="7" y="444"/>
                  </a:lnTo>
                  <a:lnTo>
                    <a:pt x="9" y="452"/>
                  </a:lnTo>
                  <a:lnTo>
                    <a:pt x="11" y="458"/>
                  </a:lnTo>
                  <a:lnTo>
                    <a:pt x="13" y="463"/>
                  </a:lnTo>
                  <a:lnTo>
                    <a:pt x="16" y="465"/>
                  </a:lnTo>
                  <a:lnTo>
                    <a:pt x="17" y="467"/>
                  </a:lnTo>
                  <a:lnTo>
                    <a:pt x="18" y="468"/>
                  </a:lnTo>
                  <a:lnTo>
                    <a:pt x="18" y="468"/>
                  </a:lnTo>
                  <a:lnTo>
                    <a:pt x="19" y="471"/>
                  </a:lnTo>
                  <a:lnTo>
                    <a:pt x="20" y="484"/>
                  </a:lnTo>
                  <a:lnTo>
                    <a:pt x="22" y="502"/>
                  </a:lnTo>
                  <a:lnTo>
                    <a:pt x="24" y="522"/>
                  </a:lnTo>
                  <a:lnTo>
                    <a:pt x="26" y="544"/>
                  </a:lnTo>
                  <a:lnTo>
                    <a:pt x="28" y="565"/>
                  </a:lnTo>
                  <a:lnTo>
                    <a:pt x="29" y="583"/>
                  </a:lnTo>
                  <a:lnTo>
                    <a:pt x="30" y="596"/>
                  </a:lnTo>
                  <a:lnTo>
                    <a:pt x="29" y="605"/>
                  </a:lnTo>
                  <a:lnTo>
                    <a:pt x="27" y="617"/>
                  </a:lnTo>
                  <a:lnTo>
                    <a:pt x="23" y="628"/>
                  </a:lnTo>
                  <a:lnTo>
                    <a:pt x="20" y="639"/>
                  </a:lnTo>
                  <a:lnTo>
                    <a:pt x="17" y="648"/>
                  </a:lnTo>
                  <a:lnTo>
                    <a:pt x="14" y="656"/>
                  </a:lnTo>
                  <a:lnTo>
                    <a:pt x="12" y="660"/>
                  </a:lnTo>
                  <a:lnTo>
                    <a:pt x="11" y="662"/>
                  </a:lnTo>
                  <a:lnTo>
                    <a:pt x="9" y="675"/>
                  </a:lnTo>
                  <a:lnTo>
                    <a:pt x="10" y="676"/>
                  </a:lnTo>
                  <a:lnTo>
                    <a:pt x="12" y="676"/>
                  </a:lnTo>
                  <a:lnTo>
                    <a:pt x="16" y="677"/>
                  </a:lnTo>
                  <a:lnTo>
                    <a:pt x="20" y="678"/>
                  </a:lnTo>
                  <a:lnTo>
                    <a:pt x="25" y="679"/>
                  </a:lnTo>
                  <a:lnTo>
                    <a:pt x="31" y="679"/>
                  </a:lnTo>
                  <a:lnTo>
                    <a:pt x="36" y="678"/>
                  </a:lnTo>
                  <a:lnTo>
                    <a:pt x="41" y="675"/>
                  </a:lnTo>
                  <a:lnTo>
                    <a:pt x="46" y="670"/>
                  </a:lnTo>
                  <a:lnTo>
                    <a:pt x="49" y="660"/>
                  </a:lnTo>
                  <a:lnTo>
                    <a:pt x="51" y="649"/>
                  </a:lnTo>
                  <a:lnTo>
                    <a:pt x="52" y="637"/>
                  </a:lnTo>
                  <a:lnTo>
                    <a:pt x="52" y="625"/>
                  </a:lnTo>
                  <a:lnTo>
                    <a:pt x="52" y="615"/>
                  </a:lnTo>
                  <a:lnTo>
                    <a:pt x="52" y="607"/>
                  </a:lnTo>
                  <a:lnTo>
                    <a:pt x="52" y="604"/>
                  </a:lnTo>
                  <a:lnTo>
                    <a:pt x="52" y="603"/>
                  </a:lnTo>
                  <a:lnTo>
                    <a:pt x="53" y="598"/>
                  </a:lnTo>
                  <a:lnTo>
                    <a:pt x="54" y="590"/>
                  </a:lnTo>
                  <a:lnTo>
                    <a:pt x="56" y="581"/>
                  </a:lnTo>
                  <a:lnTo>
                    <a:pt x="59" y="570"/>
                  </a:lnTo>
                  <a:lnTo>
                    <a:pt x="61" y="559"/>
                  </a:lnTo>
                  <a:lnTo>
                    <a:pt x="64" y="547"/>
                  </a:lnTo>
                  <a:lnTo>
                    <a:pt x="66" y="536"/>
                  </a:lnTo>
                  <a:lnTo>
                    <a:pt x="67" y="528"/>
                  </a:lnTo>
                  <a:lnTo>
                    <a:pt x="68" y="519"/>
                  </a:lnTo>
                  <a:lnTo>
                    <a:pt x="69" y="511"/>
                  </a:lnTo>
                  <a:lnTo>
                    <a:pt x="69" y="504"/>
                  </a:lnTo>
                  <a:lnTo>
                    <a:pt x="69" y="498"/>
                  </a:lnTo>
                  <a:lnTo>
                    <a:pt x="69" y="493"/>
                  </a:lnTo>
                  <a:lnTo>
                    <a:pt x="69" y="490"/>
                  </a:lnTo>
                  <a:lnTo>
                    <a:pt x="69" y="490"/>
                  </a:lnTo>
                  <a:lnTo>
                    <a:pt x="84" y="490"/>
                  </a:lnTo>
                  <a:lnTo>
                    <a:pt x="84" y="507"/>
                  </a:lnTo>
                  <a:lnTo>
                    <a:pt x="90" y="507"/>
                  </a:lnTo>
                  <a:lnTo>
                    <a:pt x="90" y="508"/>
                  </a:lnTo>
                  <a:lnTo>
                    <a:pt x="105" y="601"/>
                  </a:lnTo>
                  <a:lnTo>
                    <a:pt x="96" y="648"/>
                  </a:lnTo>
                  <a:lnTo>
                    <a:pt x="96" y="649"/>
                  </a:lnTo>
                  <a:lnTo>
                    <a:pt x="96" y="651"/>
                  </a:lnTo>
                  <a:lnTo>
                    <a:pt x="97" y="655"/>
                  </a:lnTo>
                  <a:lnTo>
                    <a:pt x="98" y="659"/>
                  </a:lnTo>
                  <a:lnTo>
                    <a:pt x="99" y="663"/>
                  </a:lnTo>
                  <a:lnTo>
                    <a:pt x="102" y="668"/>
                  </a:lnTo>
                  <a:lnTo>
                    <a:pt x="104" y="672"/>
                  </a:lnTo>
                  <a:lnTo>
                    <a:pt x="108" y="676"/>
                  </a:lnTo>
                  <a:lnTo>
                    <a:pt x="110" y="677"/>
                  </a:lnTo>
                  <a:lnTo>
                    <a:pt x="114" y="677"/>
                  </a:lnTo>
                  <a:lnTo>
                    <a:pt x="119" y="676"/>
                  </a:lnTo>
                  <a:lnTo>
                    <a:pt x="122" y="673"/>
                  </a:lnTo>
                  <a:lnTo>
                    <a:pt x="126" y="671"/>
                  </a:lnTo>
                  <a:lnTo>
                    <a:pt x="128" y="668"/>
                  </a:lnTo>
                  <a:lnTo>
                    <a:pt x="129" y="667"/>
                  </a:lnTo>
                  <a:lnTo>
                    <a:pt x="130" y="666"/>
                  </a:lnTo>
                  <a:lnTo>
                    <a:pt x="134" y="630"/>
                  </a:lnTo>
                  <a:lnTo>
                    <a:pt x="124" y="606"/>
                  </a:lnTo>
                  <a:lnTo>
                    <a:pt x="125" y="604"/>
                  </a:lnTo>
                  <a:lnTo>
                    <a:pt x="126" y="598"/>
                  </a:lnTo>
                  <a:lnTo>
                    <a:pt x="128" y="589"/>
                  </a:lnTo>
                  <a:lnTo>
                    <a:pt x="131" y="578"/>
                  </a:lnTo>
                  <a:lnTo>
                    <a:pt x="134" y="566"/>
                  </a:lnTo>
                  <a:lnTo>
                    <a:pt x="136" y="555"/>
                  </a:lnTo>
                  <a:lnTo>
                    <a:pt x="138" y="545"/>
                  </a:lnTo>
                  <a:lnTo>
                    <a:pt x="138" y="536"/>
                  </a:lnTo>
                  <a:lnTo>
                    <a:pt x="137" y="532"/>
                  </a:lnTo>
                  <a:lnTo>
                    <a:pt x="137" y="529"/>
                  </a:lnTo>
                  <a:lnTo>
                    <a:pt x="137" y="525"/>
                  </a:lnTo>
                  <a:lnTo>
                    <a:pt x="136" y="521"/>
                  </a:lnTo>
                  <a:lnTo>
                    <a:pt x="136" y="517"/>
                  </a:lnTo>
                  <a:lnTo>
                    <a:pt x="135" y="513"/>
                  </a:lnTo>
                  <a:lnTo>
                    <a:pt x="135" y="509"/>
                  </a:lnTo>
                  <a:lnTo>
                    <a:pt x="134" y="507"/>
                  </a:lnTo>
                  <a:lnTo>
                    <a:pt x="218" y="506"/>
                  </a:lnTo>
                  <a:lnTo>
                    <a:pt x="218" y="354"/>
                  </a:lnTo>
                </a:path>
              </a:pathLst>
            </a:custGeom>
            <a:solidFill>
              <a:srgbClr val="FF9966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3" name="Group 117"/>
          <p:cNvGrpSpPr>
            <a:grpSpLocks/>
          </p:cNvGrpSpPr>
          <p:nvPr userDrawn="1"/>
        </p:nvGrpSpPr>
        <p:grpSpPr bwMode="auto">
          <a:xfrm>
            <a:off x="4499992" y="4827240"/>
            <a:ext cx="511175" cy="485775"/>
            <a:chOff x="4719" y="3288"/>
            <a:chExt cx="542" cy="344"/>
          </a:xfrm>
        </p:grpSpPr>
        <p:sp>
          <p:nvSpPr>
            <p:cNvPr id="24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8" name="Group 117"/>
          <p:cNvGrpSpPr>
            <a:grpSpLocks/>
          </p:cNvGrpSpPr>
          <p:nvPr userDrawn="1"/>
        </p:nvGrpSpPr>
        <p:grpSpPr bwMode="auto">
          <a:xfrm>
            <a:off x="4652392" y="4979640"/>
            <a:ext cx="511175" cy="485775"/>
            <a:chOff x="4719" y="3288"/>
            <a:chExt cx="542" cy="344"/>
          </a:xfrm>
        </p:grpSpPr>
        <p:sp>
          <p:nvSpPr>
            <p:cNvPr id="24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3" name="Group 117"/>
          <p:cNvGrpSpPr>
            <a:grpSpLocks/>
          </p:cNvGrpSpPr>
          <p:nvPr userDrawn="1"/>
        </p:nvGrpSpPr>
        <p:grpSpPr bwMode="auto">
          <a:xfrm>
            <a:off x="4804792" y="5132040"/>
            <a:ext cx="511175" cy="485775"/>
            <a:chOff x="4719" y="3288"/>
            <a:chExt cx="542" cy="344"/>
          </a:xfrm>
        </p:grpSpPr>
        <p:sp>
          <p:nvSpPr>
            <p:cNvPr id="25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8" name="Group 117"/>
          <p:cNvGrpSpPr>
            <a:grpSpLocks/>
          </p:cNvGrpSpPr>
          <p:nvPr userDrawn="1"/>
        </p:nvGrpSpPr>
        <p:grpSpPr bwMode="auto">
          <a:xfrm>
            <a:off x="4957192" y="5284440"/>
            <a:ext cx="511175" cy="485775"/>
            <a:chOff x="4719" y="3288"/>
            <a:chExt cx="542" cy="344"/>
          </a:xfrm>
        </p:grpSpPr>
        <p:sp>
          <p:nvSpPr>
            <p:cNvPr id="25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" name="Group 117"/>
          <p:cNvGrpSpPr>
            <a:grpSpLocks/>
          </p:cNvGrpSpPr>
          <p:nvPr userDrawn="1"/>
        </p:nvGrpSpPr>
        <p:grpSpPr bwMode="auto">
          <a:xfrm>
            <a:off x="5109592" y="5436840"/>
            <a:ext cx="511175" cy="485775"/>
            <a:chOff x="4719" y="3288"/>
            <a:chExt cx="542" cy="344"/>
          </a:xfrm>
        </p:grpSpPr>
        <p:sp>
          <p:nvSpPr>
            <p:cNvPr id="26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" name="Group 117"/>
          <p:cNvGrpSpPr>
            <a:grpSpLocks/>
          </p:cNvGrpSpPr>
          <p:nvPr userDrawn="1"/>
        </p:nvGrpSpPr>
        <p:grpSpPr bwMode="auto">
          <a:xfrm>
            <a:off x="5261992" y="5589240"/>
            <a:ext cx="511175" cy="485775"/>
            <a:chOff x="4719" y="3288"/>
            <a:chExt cx="542" cy="344"/>
          </a:xfrm>
        </p:grpSpPr>
        <p:sp>
          <p:nvSpPr>
            <p:cNvPr id="26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3" name="Group 117"/>
          <p:cNvGrpSpPr>
            <a:grpSpLocks/>
          </p:cNvGrpSpPr>
          <p:nvPr userDrawn="1"/>
        </p:nvGrpSpPr>
        <p:grpSpPr bwMode="auto">
          <a:xfrm>
            <a:off x="3923928" y="4827240"/>
            <a:ext cx="511175" cy="485775"/>
            <a:chOff x="4719" y="3288"/>
            <a:chExt cx="542" cy="344"/>
          </a:xfrm>
        </p:grpSpPr>
        <p:sp>
          <p:nvSpPr>
            <p:cNvPr id="27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8" name="Group 117"/>
          <p:cNvGrpSpPr>
            <a:grpSpLocks/>
          </p:cNvGrpSpPr>
          <p:nvPr userDrawn="1"/>
        </p:nvGrpSpPr>
        <p:grpSpPr bwMode="auto">
          <a:xfrm>
            <a:off x="4076328" y="4979640"/>
            <a:ext cx="511175" cy="485775"/>
            <a:chOff x="4719" y="3288"/>
            <a:chExt cx="542" cy="344"/>
          </a:xfrm>
        </p:grpSpPr>
        <p:sp>
          <p:nvSpPr>
            <p:cNvPr id="27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" name="Group 117"/>
          <p:cNvGrpSpPr>
            <a:grpSpLocks/>
          </p:cNvGrpSpPr>
          <p:nvPr userDrawn="1"/>
        </p:nvGrpSpPr>
        <p:grpSpPr bwMode="auto">
          <a:xfrm>
            <a:off x="4228728" y="5132040"/>
            <a:ext cx="511175" cy="485775"/>
            <a:chOff x="4719" y="3288"/>
            <a:chExt cx="542" cy="344"/>
          </a:xfrm>
        </p:grpSpPr>
        <p:sp>
          <p:nvSpPr>
            <p:cNvPr id="28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" name="Group 117"/>
          <p:cNvGrpSpPr>
            <a:grpSpLocks/>
          </p:cNvGrpSpPr>
          <p:nvPr userDrawn="1"/>
        </p:nvGrpSpPr>
        <p:grpSpPr bwMode="auto">
          <a:xfrm>
            <a:off x="4381128" y="5284440"/>
            <a:ext cx="511175" cy="485775"/>
            <a:chOff x="4719" y="3288"/>
            <a:chExt cx="542" cy="344"/>
          </a:xfrm>
        </p:grpSpPr>
        <p:sp>
          <p:nvSpPr>
            <p:cNvPr id="28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3" name="Group 117"/>
          <p:cNvGrpSpPr>
            <a:grpSpLocks/>
          </p:cNvGrpSpPr>
          <p:nvPr userDrawn="1"/>
        </p:nvGrpSpPr>
        <p:grpSpPr bwMode="auto">
          <a:xfrm>
            <a:off x="4533528" y="5436840"/>
            <a:ext cx="511175" cy="485775"/>
            <a:chOff x="4719" y="3288"/>
            <a:chExt cx="542" cy="344"/>
          </a:xfrm>
        </p:grpSpPr>
        <p:sp>
          <p:nvSpPr>
            <p:cNvPr id="29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8" name="Group 117"/>
          <p:cNvGrpSpPr>
            <a:grpSpLocks/>
          </p:cNvGrpSpPr>
          <p:nvPr userDrawn="1"/>
        </p:nvGrpSpPr>
        <p:grpSpPr bwMode="auto">
          <a:xfrm>
            <a:off x="4685928" y="5589240"/>
            <a:ext cx="511175" cy="485775"/>
            <a:chOff x="4719" y="3288"/>
            <a:chExt cx="542" cy="344"/>
          </a:xfrm>
        </p:grpSpPr>
        <p:sp>
          <p:nvSpPr>
            <p:cNvPr id="29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3" name="Group 117"/>
          <p:cNvGrpSpPr>
            <a:grpSpLocks/>
          </p:cNvGrpSpPr>
          <p:nvPr userDrawn="1"/>
        </p:nvGrpSpPr>
        <p:grpSpPr bwMode="auto">
          <a:xfrm>
            <a:off x="3347864" y="4845521"/>
            <a:ext cx="511175" cy="485775"/>
            <a:chOff x="4719" y="3288"/>
            <a:chExt cx="542" cy="344"/>
          </a:xfrm>
        </p:grpSpPr>
        <p:sp>
          <p:nvSpPr>
            <p:cNvPr id="30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" name="Group 117"/>
          <p:cNvGrpSpPr>
            <a:grpSpLocks/>
          </p:cNvGrpSpPr>
          <p:nvPr userDrawn="1"/>
        </p:nvGrpSpPr>
        <p:grpSpPr bwMode="auto">
          <a:xfrm>
            <a:off x="2771800" y="4827240"/>
            <a:ext cx="511175" cy="485775"/>
            <a:chOff x="4719" y="3288"/>
            <a:chExt cx="542" cy="344"/>
          </a:xfrm>
        </p:grpSpPr>
        <p:sp>
          <p:nvSpPr>
            <p:cNvPr id="30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3" name="Group 117"/>
          <p:cNvGrpSpPr>
            <a:grpSpLocks/>
          </p:cNvGrpSpPr>
          <p:nvPr userDrawn="1"/>
        </p:nvGrpSpPr>
        <p:grpSpPr bwMode="auto">
          <a:xfrm>
            <a:off x="3500264" y="4997921"/>
            <a:ext cx="511175" cy="485775"/>
            <a:chOff x="4719" y="3288"/>
            <a:chExt cx="542" cy="344"/>
          </a:xfrm>
        </p:grpSpPr>
        <p:sp>
          <p:nvSpPr>
            <p:cNvPr id="31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" name="Group 117"/>
          <p:cNvGrpSpPr>
            <a:grpSpLocks/>
          </p:cNvGrpSpPr>
          <p:nvPr userDrawn="1"/>
        </p:nvGrpSpPr>
        <p:grpSpPr bwMode="auto">
          <a:xfrm>
            <a:off x="3652664" y="5150321"/>
            <a:ext cx="511175" cy="485775"/>
            <a:chOff x="4719" y="3288"/>
            <a:chExt cx="542" cy="344"/>
          </a:xfrm>
        </p:grpSpPr>
        <p:sp>
          <p:nvSpPr>
            <p:cNvPr id="31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3" name="Group 117"/>
          <p:cNvGrpSpPr>
            <a:grpSpLocks/>
          </p:cNvGrpSpPr>
          <p:nvPr userDrawn="1"/>
        </p:nvGrpSpPr>
        <p:grpSpPr bwMode="auto">
          <a:xfrm>
            <a:off x="3805064" y="5302721"/>
            <a:ext cx="511175" cy="485775"/>
            <a:chOff x="4719" y="3288"/>
            <a:chExt cx="542" cy="344"/>
          </a:xfrm>
        </p:grpSpPr>
        <p:sp>
          <p:nvSpPr>
            <p:cNvPr id="32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" name="Group 117"/>
          <p:cNvGrpSpPr>
            <a:grpSpLocks/>
          </p:cNvGrpSpPr>
          <p:nvPr userDrawn="1"/>
        </p:nvGrpSpPr>
        <p:grpSpPr bwMode="auto">
          <a:xfrm>
            <a:off x="3957464" y="5455121"/>
            <a:ext cx="511175" cy="485775"/>
            <a:chOff x="4719" y="3288"/>
            <a:chExt cx="542" cy="344"/>
          </a:xfrm>
        </p:grpSpPr>
        <p:sp>
          <p:nvSpPr>
            <p:cNvPr id="32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3" name="Group 117"/>
          <p:cNvGrpSpPr>
            <a:grpSpLocks/>
          </p:cNvGrpSpPr>
          <p:nvPr userDrawn="1"/>
        </p:nvGrpSpPr>
        <p:grpSpPr bwMode="auto">
          <a:xfrm>
            <a:off x="4109864" y="5607521"/>
            <a:ext cx="511175" cy="485775"/>
            <a:chOff x="4719" y="3288"/>
            <a:chExt cx="542" cy="344"/>
          </a:xfrm>
        </p:grpSpPr>
        <p:sp>
          <p:nvSpPr>
            <p:cNvPr id="33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" name="Group 117"/>
          <p:cNvGrpSpPr>
            <a:grpSpLocks/>
          </p:cNvGrpSpPr>
          <p:nvPr userDrawn="1"/>
        </p:nvGrpSpPr>
        <p:grpSpPr bwMode="auto">
          <a:xfrm>
            <a:off x="2924200" y="4979640"/>
            <a:ext cx="511175" cy="485775"/>
            <a:chOff x="4719" y="3288"/>
            <a:chExt cx="542" cy="344"/>
          </a:xfrm>
        </p:grpSpPr>
        <p:sp>
          <p:nvSpPr>
            <p:cNvPr id="33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3" name="Group 117"/>
          <p:cNvGrpSpPr>
            <a:grpSpLocks/>
          </p:cNvGrpSpPr>
          <p:nvPr userDrawn="1"/>
        </p:nvGrpSpPr>
        <p:grpSpPr bwMode="auto">
          <a:xfrm>
            <a:off x="3076600" y="5132040"/>
            <a:ext cx="511175" cy="485775"/>
            <a:chOff x="4719" y="3288"/>
            <a:chExt cx="542" cy="344"/>
          </a:xfrm>
        </p:grpSpPr>
        <p:sp>
          <p:nvSpPr>
            <p:cNvPr id="34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" name="Group 117"/>
          <p:cNvGrpSpPr>
            <a:grpSpLocks/>
          </p:cNvGrpSpPr>
          <p:nvPr userDrawn="1"/>
        </p:nvGrpSpPr>
        <p:grpSpPr bwMode="auto">
          <a:xfrm>
            <a:off x="3229000" y="5284440"/>
            <a:ext cx="511175" cy="485775"/>
            <a:chOff x="4719" y="3288"/>
            <a:chExt cx="542" cy="344"/>
          </a:xfrm>
        </p:grpSpPr>
        <p:sp>
          <p:nvSpPr>
            <p:cNvPr id="34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3" name="Group 117"/>
          <p:cNvGrpSpPr>
            <a:grpSpLocks/>
          </p:cNvGrpSpPr>
          <p:nvPr userDrawn="1"/>
        </p:nvGrpSpPr>
        <p:grpSpPr bwMode="auto">
          <a:xfrm>
            <a:off x="3381400" y="5436840"/>
            <a:ext cx="511175" cy="485775"/>
            <a:chOff x="4719" y="3288"/>
            <a:chExt cx="542" cy="344"/>
          </a:xfrm>
        </p:grpSpPr>
        <p:sp>
          <p:nvSpPr>
            <p:cNvPr id="35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" name="Group 117"/>
          <p:cNvGrpSpPr>
            <a:grpSpLocks/>
          </p:cNvGrpSpPr>
          <p:nvPr userDrawn="1"/>
        </p:nvGrpSpPr>
        <p:grpSpPr bwMode="auto">
          <a:xfrm>
            <a:off x="3533800" y="5589240"/>
            <a:ext cx="511175" cy="485775"/>
            <a:chOff x="4719" y="3288"/>
            <a:chExt cx="542" cy="344"/>
          </a:xfrm>
        </p:grpSpPr>
        <p:sp>
          <p:nvSpPr>
            <p:cNvPr id="35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3" name="Group 117"/>
          <p:cNvGrpSpPr>
            <a:grpSpLocks/>
          </p:cNvGrpSpPr>
          <p:nvPr userDrawn="1"/>
        </p:nvGrpSpPr>
        <p:grpSpPr bwMode="auto">
          <a:xfrm>
            <a:off x="2411760" y="4971256"/>
            <a:ext cx="511175" cy="485775"/>
            <a:chOff x="4719" y="3288"/>
            <a:chExt cx="542" cy="344"/>
          </a:xfrm>
        </p:grpSpPr>
        <p:sp>
          <p:nvSpPr>
            <p:cNvPr id="36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" name="Group 117"/>
          <p:cNvGrpSpPr>
            <a:grpSpLocks/>
          </p:cNvGrpSpPr>
          <p:nvPr userDrawn="1"/>
        </p:nvGrpSpPr>
        <p:grpSpPr bwMode="auto">
          <a:xfrm>
            <a:off x="2555776" y="5115272"/>
            <a:ext cx="511175" cy="485775"/>
            <a:chOff x="4719" y="3288"/>
            <a:chExt cx="542" cy="344"/>
          </a:xfrm>
        </p:grpSpPr>
        <p:sp>
          <p:nvSpPr>
            <p:cNvPr id="36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3" name="Group 117"/>
          <p:cNvGrpSpPr>
            <a:grpSpLocks/>
          </p:cNvGrpSpPr>
          <p:nvPr userDrawn="1"/>
        </p:nvGrpSpPr>
        <p:grpSpPr bwMode="auto">
          <a:xfrm>
            <a:off x="2708176" y="5267672"/>
            <a:ext cx="511175" cy="485775"/>
            <a:chOff x="4719" y="3288"/>
            <a:chExt cx="542" cy="344"/>
          </a:xfrm>
        </p:grpSpPr>
        <p:sp>
          <p:nvSpPr>
            <p:cNvPr id="37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" name="Group 117"/>
          <p:cNvGrpSpPr>
            <a:grpSpLocks/>
          </p:cNvGrpSpPr>
          <p:nvPr userDrawn="1"/>
        </p:nvGrpSpPr>
        <p:grpSpPr bwMode="auto">
          <a:xfrm>
            <a:off x="2860576" y="5420072"/>
            <a:ext cx="511175" cy="485775"/>
            <a:chOff x="4719" y="3288"/>
            <a:chExt cx="542" cy="344"/>
          </a:xfrm>
        </p:grpSpPr>
        <p:sp>
          <p:nvSpPr>
            <p:cNvPr id="37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" name="Group 117"/>
          <p:cNvGrpSpPr>
            <a:grpSpLocks/>
          </p:cNvGrpSpPr>
          <p:nvPr userDrawn="1"/>
        </p:nvGrpSpPr>
        <p:grpSpPr bwMode="auto">
          <a:xfrm>
            <a:off x="3012976" y="5572472"/>
            <a:ext cx="511175" cy="485775"/>
            <a:chOff x="4719" y="3288"/>
            <a:chExt cx="542" cy="344"/>
          </a:xfrm>
        </p:grpSpPr>
        <p:sp>
          <p:nvSpPr>
            <p:cNvPr id="38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8" name="Group 117"/>
          <p:cNvGrpSpPr>
            <a:grpSpLocks/>
          </p:cNvGrpSpPr>
          <p:nvPr userDrawn="1"/>
        </p:nvGrpSpPr>
        <p:grpSpPr bwMode="auto">
          <a:xfrm>
            <a:off x="2051720" y="5115272"/>
            <a:ext cx="511175" cy="485775"/>
            <a:chOff x="4719" y="3288"/>
            <a:chExt cx="542" cy="344"/>
          </a:xfrm>
        </p:grpSpPr>
        <p:sp>
          <p:nvSpPr>
            <p:cNvPr id="38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3" name="Group 117"/>
          <p:cNvGrpSpPr>
            <a:grpSpLocks/>
          </p:cNvGrpSpPr>
          <p:nvPr userDrawn="1"/>
        </p:nvGrpSpPr>
        <p:grpSpPr bwMode="auto">
          <a:xfrm>
            <a:off x="2204120" y="5267672"/>
            <a:ext cx="511175" cy="485775"/>
            <a:chOff x="4719" y="3288"/>
            <a:chExt cx="542" cy="344"/>
          </a:xfrm>
        </p:grpSpPr>
        <p:sp>
          <p:nvSpPr>
            <p:cNvPr id="39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8" name="Group 117"/>
          <p:cNvGrpSpPr>
            <a:grpSpLocks/>
          </p:cNvGrpSpPr>
          <p:nvPr userDrawn="1"/>
        </p:nvGrpSpPr>
        <p:grpSpPr bwMode="auto">
          <a:xfrm>
            <a:off x="2356520" y="5420072"/>
            <a:ext cx="511175" cy="485775"/>
            <a:chOff x="4719" y="3288"/>
            <a:chExt cx="542" cy="344"/>
          </a:xfrm>
        </p:grpSpPr>
        <p:sp>
          <p:nvSpPr>
            <p:cNvPr id="39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3" name="Group 117"/>
          <p:cNvGrpSpPr>
            <a:grpSpLocks/>
          </p:cNvGrpSpPr>
          <p:nvPr userDrawn="1"/>
        </p:nvGrpSpPr>
        <p:grpSpPr bwMode="auto">
          <a:xfrm>
            <a:off x="2508920" y="5572472"/>
            <a:ext cx="511175" cy="485775"/>
            <a:chOff x="4719" y="3288"/>
            <a:chExt cx="542" cy="344"/>
          </a:xfrm>
        </p:grpSpPr>
        <p:sp>
          <p:nvSpPr>
            <p:cNvPr id="40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8" name="Group 117"/>
          <p:cNvGrpSpPr>
            <a:grpSpLocks/>
          </p:cNvGrpSpPr>
          <p:nvPr userDrawn="1"/>
        </p:nvGrpSpPr>
        <p:grpSpPr bwMode="auto">
          <a:xfrm>
            <a:off x="1619672" y="5259288"/>
            <a:ext cx="511175" cy="485775"/>
            <a:chOff x="4719" y="3288"/>
            <a:chExt cx="542" cy="344"/>
          </a:xfrm>
        </p:grpSpPr>
        <p:sp>
          <p:nvSpPr>
            <p:cNvPr id="40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" name="Group 117"/>
          <p:cNvGrpSpPr>
            <a:grpSpLocks/>
          </p:cNvGrpSpPr>
          <p:nvPr userDrawn="1"/>
        </p:nvGrpSpPr>
        <p:grpSpPr bwMode="auto">
          <a:xfrm>
            <a:off x="1772072" y="5411688"/>
            <a:ext cx="511175" cy="485775"/>
            <a:chOff x="4719" y="3288"/>
            <a:chExt cx="542" cy="344"/>
          </a:xfrm>
        </p:grpSpPr>
        <p:sp>
          <p:nvSpPr>
            <p:cNvPr id="41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8" name="Group 117"/>
          <p:cNvGrpSpPr>
            <a:grpSpLocks/>
          </p:cNvGrpSpPr>
          <p:nvPr userDrawn="1"/>
        </p:nvGrpSpPr>
        <p:grpSpPr bwMode="auto">
          <a:xfrm>
            <a:off x="1924472" y="5564088"/>
            <a:ext cx="511175" cy="485775"/>
            <a:chOff x="4719" y="3288"/>
            <a:chExt cx="542" cy="344"/>
          </a:xfrm>
        </p:grpSpPr>
        <p:sp>
          <p:nvSpPr>
            <p:cNvPr id="41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3" name="Group 117"/>
          <p:cNvGrpSpPr>
            <a:grpSpLocks/>
          </p:cNvGrpSpPr>
          <p:nvPr userDrawn="1"/>
        </p:nvGrpSpPr>
        <p:grpSpPr bwMode="auto">
          <a:xfrm>
            <a:off x="1187624" y="5373216"/>
            <a:ext cx="511175" cy="485775"/>
            <a:chOff x="4719" y="3288"/>
            <a:chExt cx="542" cy="344"/>
          </a:xfrm>
        </p:grpSpPr>
        <p:sp>
          <p:nvSpPr>
            <p:cNvPr id="44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8" name="Group 117"/>
          <p:cNvGrpSpPr>
            <a:grpSpLocks/>
          </p:cNvGrpSpPr>
          <p:nvPr userDrawn="1"/>
        </p:nvGrpSpPr>
        <p:grpSpPr bwMode="auto">
          <a:xfrm>
            <a:off x="1340024" y="5525616"/>
            <a:ext cx="511175" cy="485775"/>
            <a:chOff x="4719" y="3288"/>
            <a:chExt cx="542" cy="344"/>
          </a:xfrm>
        </p:grpSpPr>
        <p:sp>
          <p:nvSpPr>
            <p:cNvPr id="449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3" name="Group 117"/>
          <p:cNvGrpSpPr>
            <a:grpSpLocks/>
          </p:cNvGrpSpPr>
          <p:nvPr userDrawn="1"/>
        </p:nvGrpSpPr>
        <p:grpSpPr bwMode="auto">
          <a:xfrm>
            <a:off x="827584" y="5517232"/>
            <a:ext cx="511175" cy="485775"/>
            <a:chOff x="4719" y="3288"/>
            <a:chExt cx="542" cy="344"/>
          </a:xfrm>
        </p:grpSpPr>
        <p:sp>
          <p:nvSpPr>
            <p:cNvPr id="454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6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" name="图片 6" descr="4399logo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40152" y="5013176"/>
            <a:ext cx="3024336" cy="1008112"/>
          </a:xfrm>
          <a:prstGeom prst="rect">
            <a:avLst/>
          </a:prstGeom>
        </p:spPr>
      </p:pic>
      <p:grpSp>
        <p:nvGrpSpPr>
          <p:cNvPr id="861" name="Group 117"/>
          <p:cNvGrpSpPr>
            <a:grpSpLocks/>
          </p:cNvGrpSpPr>
          <p:nvPr userDrawn="1"/>
        </p:nvGrpSpPr>
        <p:grpSpPr bwMode="auto">
          <a:xfrm>
            <a:off x="7380312" y="476672"/>
            <a:ext cx="511175" cy="485775"/>
            <a:chOff x="4719" y="3288"/>
            <a:chExt cx="542" cy="344"/>
          </a:xfrm>
        </p:grpSpPr>
        <p:sp>
          <p:nvSpPr>
            <p:cNvPr id="86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6" name="Group 117"/>
          <p:cNvGrpSpPr>
            <a:grpSpLocks/>
          </p:cNvGrpSpPr>
          <p:nvPr userDrawn="1"/>
        </p:nvGrpSpPr>
        <p:grpSpPr bwMode="auto">
          <a:xfrm>
            <a:off x="7532712" y="629072"/>
            <a:ext cx="511175" cy="485775"/>
            <a:chOff x="4719" y="3288"/>
            <a:chExt cx="542" cy="344"/>
          </a:xfrm>
        </p:grpSpPr>
        <p:sp>
          <p:nvSpPr>
            <p:cNvPr id="86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1" name="Group 117"/>
          <p:cNvGrpSpPr>
            <a:grpSpLocks/>
          </p:cNvGrpSpPr>
          <p:nvPr userDrawn="1"/>
        </p:nvGrpSpPr>
        <p:grpSpPr bwMode="auto">
          <a:xfrm>
            <a:off x="7685112" y="781472"/>
            <a:ext cx="511175" cy="485775"/>
            <a:chOff x="4719" y="3288"/>
            <a:chExt cx="542" cy="344"/>
          </a:xfrm>
        </p:grpSpPr>
        <p:sp>
          <p:nvSpPr>
            <p:cNvPr id="87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6" name="Group 117"/>
          <p:cNvGrpSpPr>
            <a:grpSpLocks/>
          </p:cNvGrpSpPr>
          <p:nvPr userDrawn="1"/>
        </p:nvGrpSpPr>
        <p:grpSpPr bwMode="auto">
          <a:xfrm>
            <a:off x="7837512" y="933872"/>
            <a:ext cx="511175" cy="485775"/>
            <a:chOff x="4719" y="3288"/>
            <a:chExt cx="542" cy="344"/>
          </a:xfrm>
        </p:grpSpPr>
        <p:sp>
          <p:nvSpPr>
            <p:cNvPr id="87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1" name="Group 117"/>
          <p:cNvGrpSpPr>
            <a:grpSpLocks/>
          </p:cNvGrpSpPr>
          <p:nvPr userDrawn="1"/>
        </p:nvGrpSpPr>
        <p:grpSpPr bwMode="auto">
          <a:xfrm>
            <a:off x="7989912" y="1086272"/>
            <a:ext cx="511175" cy="485775"/>
            <a:chOff x="4719" y="3288"/>
            <a:chExt cx="542" cy="344"/>
          </a:xfrm>
        </p:grpSpPr>
        <p:sp>
          <p:nvSpPr>
            <p:cNvPr id="88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6" name="Group 117"/>
          <p:cNvGrpSpPr>
            <a:grpSpLocks/>
          </p:cNvGrpSpPr>
          <p:nvPr userDrawn="1"/>
        </p:nvGrpSpPr>
        <p:grpSpPr bwMode="auto">
          <a:xfrm>
            <a:off x="8142312" y="1238672"/>
            <a:ext cx="511175" cy="485775"/>
            <a:chOff x="4719" y="3288"/>
            <a:chExt cx="542" cy="344"/>
          </a:xfrm>
        </p:grpSpPr>
        <p:sp>
          <p:nvSpPr>
            <p:cNvPr id="88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" name="Group 117"/>
          <p:cNvGrpSpPr>
            <a:grpSpLocks/>
          </p:cNvGrpSpPr>
          <p:nvPr userDrawn="1"/>
        </p:nvGrpSpPr>
        <p:grpSpPr bwMode="auto">
          <a:xfrm>
            <a:off x="6804248" y="476672"/>
            <a:ext cx="511175" cy="485775"/>
            <a:chOff x="4719" y="3288"/>
            <a:chExt cx="542" cy="344"/>
          </a:xfrm>
        </p:grpSpPr>
        <p:sp>
          <p:nvSpPr>
            <p:cNvPr id="89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6" name="Group 117"/>
          <p:cNvGrpSpPr>
            <a:grpSpLocks/>
          </p:cNvGrpSpPr>
          <p:nvPr userDrawn="1"/>
        </p:nvGrpSpPr>
        <p:grpSpPr bwMode="auto">
          <a:xfrm>
            <a:off x="6956648" y="629072"/>
            <a:ext cx="511175" cy="485775"/>
            <a:chOff x="4719" y="3288"/>
            <a:chExt cx="542" cy="344"/>
          </a:xfrm>
        </p:grpSpPr>
        <p:sp>
          <p:nvSpPr>
            <p:cNvPr id="89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" name="Group 117"/>
          <p:cNvGrpSpPr>
            <a:grpSpLocks/>
          </p:cNvGrpSpPr>
          <p:nvPr userDrawn="1"/>
        </p:nvGrpSpPr>
        <p:grpSpPr bwMode="auto">
          <a:xfrm>
            <a:off x="7109048" y="781472"/>
            <a:ext cx="511175" cy="485775"/>
            <a:chOff x="4719" y="3288"/>
            <a:chExt cx="542" cy="344"/>
          </a:xfrm>
        </p:grpSpPr>
        <p:sp>
          <p:nvSpPr>
            <p:cNvPr id="90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6" name="Group 117"/>
          <p:cNvGrpSpPr>
            <a:grpSpLocks/>
          </p:cNvGrpSpPr>
          <p:nvPr userDrawn="1"/>
        </p:nvGrpSpPr>
        <p:grpSpPr bwMode="auto">
          <a:xfrm>
            <a:off x="7261448" y="933872"/>
            <a:ext cx="511175" cy="485775"/>
            <a:chOff x="4719" y="3288"/>
            <a:chExt cx="542" cy="344"/>
          </a:xfrm>
        </p:grpSpPr>
        <p:sp>
          <p:nvSpPr>
            <p:cNvPr id="90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1" name="Group 117"/>
          <p:cNvGrpSpPr>
            <a:grpSpLocks/>
          </p:cNvGrpSpPr>
          <p:nvPr userDrawn="1"/>
        </p:nvGrpSpPr>
        <p:grpSpPr bwMode="auto">
          <a:xfrm>
            <a:off x="7413848" y="1086272"/>
            <a:ext cx="511175" cy="485775"/>
            <a:chOff x="4719" y="3288"/>
            <a:chExt cx="542" cy="344"/>
          </a:xfrm>
        </p:grpSpPr>
        <p:sp>
          <p:nvSpPr>
            <p:cNvPr id="91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6" name="Group 117"/>
          <p:cNvGrpSpPr>
            <a:grpSpLocks/>
          </p:cNvGrpSpPr>
          <p:nvPr userDrawn="1"/>
        </p:nvGrpSpPr>
        <p:grpSpPr bwMode="auto">
          <a:xfrm>
            <a:off x="7566248" y="1238672"/>
            <a:ext cx="511175" cy="485775"/>
            <a:chOff x="4719" y="3288"/>
            <a:chExt cx="542" cy="344"/>
          </a:xfrm>
        </p:grpSpPr>
        <p:sp>
          <p:nvSpPr>
            <p:cNvPr id="91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" name="Group 117"/>
          <p:cNvGrpSpPr>
            <a:grpSpLocks/>
          </p:cNvGrpSpPr>
          <p:nvPr userDrawn="1"/>
        </p:nvGrpSpPr>
        <p:grpSpPr bwMode="auto">
          <a:xfrm>
            <a:off x="6228184" y="494953"/>
            <a:ext cx="511175" cy="485775"/>
            <a:chOff x="4719" y="3288"/>
            <a:chExt cx="542" cy="344"/>
          </a:xfrm>
        </p:grpSpPr>
        <p:sp>
          <p:nvSpPr>
            <p:cNvPr id="92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6" name="Group 117"/>
          <p:cNvGrpSpPr>
            <a:grpSpLocks/>
          </p:cNvGrpSpPr>
          <p:nvPr userDrawn="1"/>
        </p:nvGrpSpPr>
        <p:grpSpPr bwMode="auto">
          <a:xfrm>
            <a:off x="5652120" y="476672"/>
            <a:ext cx="511175" cy="485775"/>
            <a:chOff x="4719" y="3288"/>
            <a:chExt cx="542" cy="344"/>
          </a:xfrm>
        </p:grpSpPr>
        <p:sp>
          <p:nvSpPr>
            <p:cNvPr id="92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1" name="Group 117"/>
          <p:cNvGrpSpPr>
            <a:grpSpLocks/>
          </p:cNvGrpSpPr>
          <p:nvPr userDrawn="1"/>
        </p:nvGrpSpPr>
        <p:grpSpPr bwMode="auto">
          <a:xfrm>
            <a:off x="6380584" y="647353"/>
            <a:ext cx="511175" cy="485775"/>
            <a:chOff x="4719" y="3288"/>
            <a:chExt cx="542" cy="344"/>
          </a:xfrm>
        </p:grpSpPr>
        <p:sp>
          <p:nvSpPr>
            <p:cNvPr id="93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6" name="Group 117"/>
          <p:cNvGrpSpPr>
            <a:grpSpLocks/>
          </p:cNvGrpSpPr>
          <p:nvPr userDrawn="1"/>
        </p:nvGrpSpPr>
        <p:grpSpPr bwMode="auto">
          <a:xfrm>
            <a:off x="6532984" y="799753"/>
            <a:ext cx="511175" cy="485775"/>
            <a:chOff x="4719" y="3288"/>
            <a:chExt cx="542" cy="344"/>
          </a:xfrm>
        </p:grpSpPr>
        <p:sp>
          <p:nvSpPr>
            <p:cNvPr id="93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1" name="Group 117"/>
          <p:cNvGrpSpPr>
            <a:grpSpLocks/>
          </p:cNvGrpSpPr>
          <p:nvPr userDrawn="1"/>
        </p:nvGrpSpPr>
        <p:grpSpPr bwMode="auto">
          <a:xfrm>
            <a:off x="6685384" y="952153"/>
            <a:ext cx="511175" cy="485775"/>
            <a:chOff x="4719" y="3288"/>
            <a:chExt cx="542" cy="344"/>
          </a:xfrm>
        </p:grpSpPr>
        <p:sp>
          <p:nvSpPr>
            <p:cNvPr id="94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6" name="Group 117"/>
          <p:cNvGrpSpPr>
            <a:grpSpLocks/>
          </p:cNvGrpSpPr>
          <p:nvPr userDrawn="1"/>
        </p:nvGrpSpPr>
        <p:grpSpPr bwMode="auto">
          <a:xfrm>
            <a:off x="6837784" y="1104553"/>
            <a:ext cx="511175" cy="485775"/>
            <a:chOff x="4719" y="3288"/>
            <a:chExt cx="542" cy="344"/>
          </a:xfrm>
        </p:grpSpPr>
        <p:sp>
          <p:nvSpPr>
            <p:cNvPr id="94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1" name="Group 117"/>
          <p:cNvGrpSpPr>
            <a:grpSpLocks/>
          </p:cNvGrpSpPr>
          <p:nvPr userDrawn="1"/>
        </p:nvGrpSpPr>
        <p:grpSpPr bwMode="auto">
          <a:xfrm>
            <a:off x="6990184" y="1256953"/>
            <a:ext cx="511175" cy="485775"/>
            <a:chOff x="4719" y="3288"/>
            <a:chExt cx="542" cy="344"/>
          </a:xfrm>
        </p:grpSpPr>
        <p:sp>
          <p:nvSpPr>
            <p:cNvPr id="95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6" name="Group 117"/>
          <p:cNvGrpSpPr>
            <a:grpSpLocks/>
          </p:cNvGrpSpPr>
          <p:nvPr userDrawn="1"/>
        </p:nvGrpSpPr>
        <p:grpSpPr bwMode="auto">
          <a:xfrm>
            <a:off x="5804520" y="629072"/>
            <a:ext cx="511175" cy="485775"/>
            <a:chOff x="4719" y="3288"/>
            <a:chExt cx="542" cy="344"/>
          </a:xfrm>
        </p:grpSpPr>
        <p:sp>
          <p:nvSpPr>
            <p:cNvPr id="95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1" name="Group 117"/>
          <p:cNvGrpSpPr>
            <a:grpSpLocks/>
          </p:cNvGrpSpPr>
          <p:nvPr userDrawn="1"/>
        </p:nvGrpSpPr>
        <p:grpSpPr bwMode="auto">
          <a:xfrm>
            <a:off x="5956920" y="781472"/>
            <a:ext cx="511175" cy="485775"/>
            <a:chOff x="4719" y="3288"/>
            <a:chExt cx="542" cy="344"/>
          </a:xfrm>
        </p:grpSpPr>
        <p:sp>
          <p:nvSpPr>
            <p:cNvPr id="96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6" name="Group 117"/>
          <p:cNvGrpSpPr>
            <a:grpSpLocks/>
          </p:cNvGrpSpPr>
          <p:nvPr userDrawn="1"/>
        </p:nvGrpSpPr>
        <p:grpSpPr bwMode="auto">
          <a:xfrm>
            <a:off x="6109320" y="933872"/>
            <a:ext cx="511175" cy="485775"/>
            <a:chOff x="4719" y="3288"/>
            <a:chExt cx="542" cy="344"/>
          </a:xfrm>
        </p:grpSpPr>
        <p:sp>
          <p:nvSpPr>
            <p:cNvPr id="96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1" name="Group 117"/>
          <p:cNvGrpSpPr>
            <a:grpSpLocks/>
          </p:cNvGrpSpPr>
          <p:nvPr userDrawn="1"/>
        </p:nvGrpSpPr>
        <p:grpSpPr bwMode="auto">
          <a:xfrm>
            <a:off x="6261720" y="1086272"/>
            <a:ext cx="511175" cy="485775"/>
            <a:chOff x="4719" y="3288"/>
            <a:chExt cx="542" cy="344"/>
          </a:xfrm>
        </p:grpSpPr>
        <p:sp>
          <p:nvSpPr>
            <p:cNvPr id="97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6" name="Group 117"/>
          <p:cNvGrpSpPr>
            <a:grpSpLocks/>
          </p:cNvGrpSpPr>
          <p:nvPr userDrawn="1"/>
        </p:nvGrpSpPr>
        <p:grpSpPr bwMode="auto">
          <a:xfrm>
            <a:off x="6414120" y="1238672"/>
            <a:ext cx="511175" cy="485775"/>
            <a:chOff x="4719" y="3288"/>
            <a:chExt cx="542" cy="344"/>
          </a:xfrm>
        </p:grpSpPr>
        <p:sp>
          <p:nvSpPr>
            <p:cNvPr id="97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1" name="Group 117"/>
          <p:cNvGrpSpPr>
            <a:grpSpLocks/>
          </p:cNvGrpSpPr>
          <p:nvPr userDrawn="1"/>
        </p:nvGrpSpPr>
        <p:grpSpPr bwMode="auto">
          <a:xfrm>
            <a:off x="5292080" y="620688"/>
            <a:ext cx="511175" cy="485775"/>
            <a:chOff x="4719" y="3288"/>
            <a:chExt cx="542" cy="344"/>
          </a:xfrm>
        </p:grpSpPr>
        <p:sp>
          <p:nvSpPr>
            <p:cNvPr id="98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6" name="Group 117"/>
          <p:cNvGrpSpPr>
            <a:grpSpLocks/>
          </p:cNvGrpSpPr>
          <p:nvPr userDrawn="1"/>
        </p:nvGrpSpPr>
        <p:grpSpPr bwMode="auto">
          <a:xfrm>
            <a:off x="5436096" y="764704"/>
            <a:ext cx="511175" cy="485775"/>
            <a:chOff x="4719" y="3288"/>
            <a:chExt cx="542" cy="344"/>
          </a:xfrm>
        </p:grpSpPr>
        <p:sp>
          <p:nvSpPr>
            <p:cNvPr id="98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1" name="Group 117"/>
          <p:cNvGrpSpPr>
            <a:grpSpLocks/>
          </p:cNvGrpSpPr>
          <p:nvPr userDrawn="1"/>
        </p:nvGrpSpPr>
        <p:grpSpPr bwMode="auto">
          <a:xfrm>
            <a:off x="5588496" y="917104"/>
            <a:ext cx="511175" cy="485775"/>
            <a:chOff x="4719" y="3288"/>
            <a:chExt cx="542" cy="344"/>
          </a:xfrm>
        </p:grpSpPr>
        <p:sp>
          <p:nvSpPr>
            <p:cNvPr id="99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6" name="Group 117"/>
          <p:cNvGrpSpPr>
            <a:grpSpLocks/>
          </p:cNvGrpSpPr>
          <p:nvPr userDrawn="1"/>
        </p:nvGrpSpPr>
        <p:grpSpPr bwMode="auto">
          <a:xfrm>
            <a:off x="5740896" y="1069504"/>
            <a:ext cx="511175" cy="485775"/>
            <a:chOff x="4719" y="3288"/>
            <a:chExt cx="542" cy="344"/>
          </a:xfrm>
        </p:grpSpPr>
        <p:sp>
          <p:nvSpPr>
            <p:cNvPr id="99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1" name="Group 117"/>
          <p:cNvGrpSpPr>
            <a:grpSpLocks/>
          </p:cNvGrpSpPr>
          <p:nvPr userDrawn="1"/>
        </p:nvGrpSpPr>
        <p:grpSpPr bwMode="auto">
          <a:xfrm>
            <a:off x="5893296" y="1221904"/>
            <a:ext cx="511175" cy="485775"/>
            <a:chOff x="4719" y="3288"/>
            <a:chExt cx="542" cy="344"/>
          </a:xfrm>
        </p:grpSpPr>
        <p:sp>
          <p:nvSpPr>
            <p:cNvPr id="100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6" name="Group 117"/>
          <p:cNvGrpSpPr>
            <a:grpSpLocks/>
          </p:cNvGrpSpPr>
          <p:nvPr userDrawn="1"/>
        </p:nvGrpSpPr>
        <p:grpSpPr bwMode="auto">
          <a:xfrm>
            <a:off x="4932040" y="764704"/>
            <a:ext cx="511175" cy="485775"/>
            <a:chOff x="4719" y="3288"/>
            <a:chExt cx="542" cy="344"/>
          </a:xfrm>
        </p:grpSpPr>
        <p:sp>
          <p:nvSpPr>
            <p:cNvPr id="100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1" name="Group 117"/>
          <p:cNvGrpSpPr>
            <a:grpSpLocks/>
          </p:cNvGrpSpPr>
          <p:nvPr userDrawn="1"/>
        </p:nvGrpSpPr>
        <p:grpSpPr bwMode="auto">
          <a:xfrm>
            <a:off x="5084440" y="917104"/>
            <a:ext cx="511175" cy="485775"/>
            <a:chOff x="4719" y="3288"/>
            <a:chExt cx="542" cy="344"/>
          </a:xfrm>
        </p:grpSpPr>
        <p:sp>
          <p:nvSpPr>
            <p:cNvPr id="101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6" name="Group 117"/>
          <p:cNvGrpSpPr>
            <a:grpSpLocks/>
          </p:cNvGrpSpPr>
          <p:nvPr userDrawn="1"/>
        </p:nvGrpSpPr>
        <p:grpSpPr bwMode="auto">
          <a:xfrm>
            <a:off x="5236840" y="1069504"/>
            <a:ext cx="511175" cy="485775"/>
            <a:chOff x="4719" y="3288"/>
            <a:chExt cx="542" cy="344"/>
          </a:xfrm>
        </p:grpSpPr>
        <p:sp>
          <p:nvSpPr>
            <p:cNvPr id="101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1" name="Group 117"/>
          <p:cNvGrpSpPr>
            <a:grpSpLocks/>
          </p:cNvGrpSpPr>
          <p:nvPr userDrawn="1"/>
        </p:nvGrpSpPr>
        <p:grpSpPr bwMode="auto">
          <a:xfrm>
            <a:off x="5389240" y="1221904"/>
            <a:ext cx="511175" cy="485775"/>
            <a:chOff x="4719" y="3288"/>
            <a:chExt cx="542" cy="344"/>
          </a:xfrm>
        </p:grpSpPr>
        <p:sp>
          <p:nvSpPr>
            <p:cNvPr id="102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4499992" y="908720"/>
            <a:ext cx="511175" cy="485775"/>
            <a:chOff x="4719" y="3288"/>
            <a:chExt cx="542" cy="344"/>
          </a:xfrm>
        </p:grpSpPr>
        <p:sp>
          <p:nvSpPr>
            <p:cNvPr id="102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1" name="Group 117"/>
          <p:cNvGrpSpPr>
            <a:grpSpLocks/>
          </p:cNvGrpSpPr>
          <p:nvPr userDrawn="1"/>
        </p:nvGrpSpPr>
        <p:grpSpPr bwMode="auto">
          <a:xfrm>
            <a:off x="4652392" y="1061120"/>
            <a:ext cx="511175" cy="485775"/>
            <a:chOff x="4719" y="3288"/>
            <a:chExt cx="542" cy="344"/>
          </a:xfrm>
        </p:grpSpPr>
        <p:sp>
          <p:nvSpPr>
            <p:cNvPr id="103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6" name="Group 117"/>
          <p:cNvGrpSpPr>
            <a:grpSpLocks/>
          </p:cNvGrpSpPr>
          <p:nvPr userDrawn="1"/>
        </p:nvGrpSpPr>
        <p:grpSpPr bwMode="auto">
          <a:xfrm>
            <a:off x="4804792" y="1213520"/>
            <a:ext cx="511175" cy="485775"/>
            <a:chOff x="4719" y="3288"/>
            <a:chExt cx="542" cy="344"/>
          </a:xfrm>
        </p:grpSpPr>
        <p:sp>
          <p:nvSpPr>
            <p:cNvPr id="103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1" name="Group 117"/>
          <p:cNvGrpSpPr>
            <a:grpSpLocks/>
          </p:cNvGrpSpPr>
          <p:nvPr userDrawn="1"/>
        </p:nvGrpSpPr>
        <p:grpSpPr bwMode="auto">
          <a:xfrm>
            <a:off x="4067944" y="1052736"/>
            <a:ext cx="511175" cy="485775"/>
            <a:chOff x="4719" y="3288"/>
            <a:chExt cx="542" cy="344"/>
          </a:xfrm>
        </p:grpSpPr>
        <p:sp>
          <p:nvSpPr>
            <p:cNvPr id="104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6" name="Group 117"/>
          <p:cNvGrpSpPr>
            <a:grpSpLocks/>
          </p:cNvGrpSpPr>
          <p:nvPr userDrawn="1"/>
        </p:nvGrpSpPr>
        <p:grpSpPr bwMode="auto">
          <a:xfrm>
            <a:off x="4220344" y="1205136"/>
            <a:ext cx="511175" cy="485775"/>
            <a:chOff x="4719" y="3288"/>
            <a:chExt cx="542" cy="344"/>
          </a:xfrm>
        </p:grpSpPr>
        <p:sp>
          <p:nvSpPr>
            <p:cNvPr id="1047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1" name="Group 117"/>
          <p:cNvGrpSpPr>
            <a:grpSpLocks/>
          </p:cNvGrpSpPr>
          <p:nvPr userDrawn="1"/>
        </p:nvGrpSpPr>
        <p:grpSpPr bwMode="auto">
          <a:xfrm>
            <a:off x="3779912" y="1196752"/>
            <a:ext cx="511175" cy="485775"/>
            <a:chOff x="4719" y="3288"/>
            <a:chExt cx="542" cy="344"/>
          </a:xfrm>
        </p:grpSpPr>
        <p:sp>
          <p:nvSpPr>
            <p:cNvPr id="1052" name="Freeform 118" descr="circuler_11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316" y="180"/>
                </a:cxn>
                <a:cxn ang="0">
                  <a:pos x="1448" y="0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2180" y="2278"/>
                </a:cxn>
                <a:cxn ang="0">
                  <a:pos x="2048" y="2586"/>
                </a:cxn>
                <a:cxn ang="0">
                  <a:pos x="1770" y="2454"/>
                </a:cxn>
                <a:cxn ang="0">
                  <a:pos x="1592" y="1864"/>
                </a:cxn>
                <a:cxn ang="0">
                  <a:pos x="1304" y="1494"/>
                </a:cxn>
                <a:cxn ang="0">
                  <a:pos x="1006" y="1888"/>
                </a:cxn>
                <a:cxn ang="0">
                  <a:pos x="856" y="2396"/>
                </a:cxn>
                <a:cxn ang="0">
                  <a:pos x="570" y="2596"/>
                </a:cxn>
                <a:cxn ang="0">
                  <a:pos x="440" y="2256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76" y="0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Oval 119" descr="circuler_11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Freeform 120" descr="circuler_11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/>
              <a:ahLst/>
              <a:cxnLst>
                <a:cxn ang="0">
                  <a:pos x="1100" y="0"/>
                </a:cxn>
                <a:cxn ang="0">
                  <a:pos x="1316" y="180"/>
                </a:cxn>
                <a:cxn ang="0">
                  <a:pos x="1508" y="6"/>
                </a:cxn>
                <a:cxn ang="0">
                  <a:pos x="2504" y="0"/>
                </a:cxn>
                <a:cxn ang="0">
                  <a:pos x="2610" y="146"/>
                </a:cxn>
                <a:cxn ang="0">
                  <a:pos x="2492" y="312"/>
                </a:cxn>
                <a:cxn ang="0">
                  <a:pos x="1716" y="312"/>
                </a:cxn>
                <a:cxn ang="0">
                  <a:pos x="1985" y="1350"/>
                </a:cxn>
                <a:cxn ang="0">
                  <a:pos x="1805" y="1401"/>
                </a:cxn>
                <a:cxn ang="0">
                  <a:pos x="2093" y="2328"/>
                </a:cxn>
                <a:cxn ang="0">
                  <a:pos x="2030" y="2598"/>
                </a:cxn>
                <a:cxn ang="0">
                  <a:pos x="1778" y="2406"/>
                </a:cxn>
                <a:cxn ang="0">
                  <a:pos x="1436" y="1476"/>
                </a:cxn>
                <a:cxn ang="0">
                  <a:pos x="1136" y="1476"/>
                </a:cxn>
                <a:cxn ang="0">
                  <a:pos x="842" y="2412"/>
                </a:cxn>
                <a:cxn ang="0">
                  <a:pos x="635" y="2595"/>
                </a:cxn>
                <a:cxn ang="0">
                  <a:pos x="545" y="2316"/>
                </a:cxn>
                <a:cxn ang="0">
                  <a:pos x="797" y="1416"/>
                </a:cxn>
                <a:cxn ang="0">
                  <a:pos x="602" y="1368"/>
                </a:cxn>
                <a:cxn ang="0">
                  <a:pos x="906" y="310"/>
                </a:cxn>
                <a:cxn ang="0">
                  <a:pos x="148" y="310"/>
                </a:cxn>
                <a:cxn ang="0">
                  <a:pos x="2" y="174"/>
                </a:cxn>
                <a:cxn ang="0">
                  <a:pos x="148" y="2"/>
                </a:cxn>
                <a:cxn ang="0">
                  <a:pos x="1100" y="0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Oval 121" descr="circuler_1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" name="矩形 1055"/>
          <p:cNvSpPr/>
          <p:nvPr userDrawn="1"/>
        </p:nvSpPr>
        <p:spPr>
          <a:xfrm>
            <a:off x="6300192" y="6165304"/>
            <a:ext cx="273630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111111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3608" y="476672"/>
            <a:ext cx="8136905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476672"/>
            <a:ext cx="1259631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FAC4-42D6-454D-BF9F-4A67E20F1628}" type="datetimeFigureOut">
              <a:rPr lang="zh-CN" altLang="en-US" smtClean="0"/>
              <a:pPr/>
              <a:t>2013-1-29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0CBE-38A3-478C-BD90-68B51442C2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" name="图片 19" descr="4399logo2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32240" y="6141657"/>
            <a:ext cx="2149029" cy="716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解放高级程序员的生产力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逍遥工作室</a:t>
            </a:r>
            <a:r>
              <a:rPr lang="en-US" altLang="zh-CN" dirty="0" smtClean="0"/>
              <a:t>-</a:t>
            </a:r>
            <a:r>
              <a:rPr lang="zh-CN" altLang="en-US" dirty="0" smtClean="0"/>
              <a:t>陈超强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再进一步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把需求分析、设计也交接出去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在已有方案中，挑选最合适的方案</a:t>
            </a:r>
            <a:endParaRPr lang="en-US" altLang="zh-CN" dirty="0" smtClean="0"/>
          </a:p>
          <a:p>
            <a:r>
              <a:rPr lang="zh-CN" altLang="en-US" dirty="0" smtClean="0"/>
              <a:t>或者从已有方案中，综合出更好的方案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如何把设计做好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足够多的解决方案</a:t>
            </a:r>
            <a:endParaRPr lang="en-US" altLang="zh-CN" dirty="0" smtClean="0"/>
          </a:p>
          <a:p>
            <a:r>
              <a:rPr lang="zh-CN" altLang="en-US" dirty="0" smtClean="0"/>
              <a:t>充分考虑系统相关的每个方面</a:t>
            </a:r>
            <a:endParaRPr lang="en-US" altLang="zh-CN" dirty="0" smtClean="0"/>
          </a:p>
          <a:p>
            <a:r>
              <a:rPr lang="zh-CN" altLang="en-US" dirty="0" smtClean="0"/>
              <a:t>正确的判断依据（需求满足，可维护性，性能，内存等）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方案确认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主线流程确认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分支流程确认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功能分解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详细设计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</a:t>
            </a:r>
            <a:r>
              <a:rPr lang="zh-CN" altLang="en-US" sz="2800" dirty="0" smtClean="0"/>
              <a:t>确定系统内部各个状态以及状态间的冲突（乱发包）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	并行（多玩家参与）、下线逻辑对各流程的影响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	各系统冲突（ 枚举游戏的所有系统 ）对各流程的影响（登录、运镖、副本、战斗状态，</a:t>
            </a:r>
            <a:r>
              <a:rPr lang="en-US" altLang="zh-CN" sz="2800" dirty="0" smtClean="0"/>
              <a:t>PK</a:t>
            </a:r>
            <a:r>
              <a:rPr lang="zh-CN" altLang="en-US" sz="2800" dirty="0" smtClean="0"/>
              <a:t>惩罚等）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	方便</a:t>
            </a:r>
            <a:r>
              <a:rPr lang="en-US" altLang="zh-CN" sz="2800" dirty="0" smtClean="0"/>
              <a:t>QC</a:t>
            </a:r>
            <a:r>
              <a:rPr lang="zh-CN" altLang="en-US" sz="2800" dirty="0" smtClean="0"/>
              <a:t>测试的</a:t>
            </a:r>
            <a:r>
              <a:rPr lang="en-US" altLang="zh-CN" sz="2800" dirty="0" smtClean="0"/>
              <a:t>GM</a:t>
            </a:r>
            <a:r>
              <a:rPr lang="zh-CN" altLang="en-US" sz="2800" dirty="0" smtClean="0"/>
              <a:t>指令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	运维方面的考虑（运维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，管理后台）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	策划统计信息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具体实现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创建角色默认数值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删除角色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上线载入逻辑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下线保存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定时保存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关服保存逻辑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下线处理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 </a:t>
            </a:r>
            <a:r>
              <a:rPr lang="zh-CN" altLang="en-US" dirty="0" smtClean="0"/>
              <a:t>起服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关服处理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 </a:t>
            </a:r>
            <a:r>
              <a:rPr lang="zh-CN" altLang="en-US" dirty="0" smtClean="0"/>
              <a:t>数据结构：配置表、内存、数据库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 </a:t>
            </a:r>
            <a:r>
              <a:rPr lang="zh-CN" altLang="en-US" dirty="0" smtClean="0"/>
              <a:t>进程结构的考虑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 </a:t>
            </a:r>
            <a:r>
              <a:rPr lang="zh-CN" altLang="en-US" dirty="0" smtClean="0"/>
              <a:t>每个功能的具体实现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 </a:t>
            </a:r>
            <a:r>
              <a:rPr lang="zh-CN" altLang="en-US" dirty="0" smtClean="0"/>
              <a:t>配置表设计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错误检查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 </a:t>
            </a:r>
            <a:r>
              <a:rPr lang="zh-CN" altLang="en-US" dirty="0" smtClean="0"/>
              <a:t>每个网络包的逻辑检查（针对每个参数做检查、以及系统设计里的各情况进行防御和验证）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UI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其他的工作也交接出去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版本跟进、版本发布</a:t>
            </a:r>
            <a:endParaRPr lang="en-US" altLang="zh-CN" dirty="0" smtClean="0"/>
          </a:p>
          <a:p>
            <a:r>
              <a:rPr lang="zh-CN" altLang="en-US" dirty="0" smtClean="0"/>
              <a:t>合服</a:t>
            </a:r>
            <a:endParaRPr lang="en-US" altLang="zh-CN" dirty="0" smtClean="0"/>
          </a:p>
          <a:p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把系统的交接工作放进系统设计里考虑</a:t>
            </a:r>
            <a:endParaRPr lang="en-US" altLang="zh-CN" dirty="0" smtClean="0"/>
          </a:p>
          <a:p>
            <a:r>
              <a:rPr lang="zh-CN" altLang="en-US" dirty="0" smtClean="0"/>
              <a:t>持续地关注系统的开发，持续地改进，让交接的工作更加容易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闲下来了，可以做什么？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如何更好地为产品服务</a:t>
            </a:r>
            <a:endParaRPr lang="en-US" altLang="zh-CN" dirty="0" smtClean="0"/>
          </a:p>
          <a:p>
            <a:r>
              <a:rPr lang="zh-CN" altLang="en-US" dirty="0" smtClean="0"/>
              <a:t>如何更好地为其他部门服务（策划、测试、美术、客服、运维、市场等等）</a:t>
            </a:r>
            <a:endParaRPr lang="en-US" altLang="zh-CN" dirty="0" smtClean="0"/>
          </a:p>
          <a:p>
            <a:r>
              <a:rPr lang="zh-CN" altLang="en-US" dirty="0" smtClean="0"/>
              <a:t>如何更好地安排分配工作</a:t>
            </a:r>
            <a:endParaRPr lang="en-US" altLang="zh-CN" dirty="0" smtClean="0"/>
          </a:p>
          <a:p>
            <a:r>
              <a:rPr lang="zh-CN" altLang="en-US" dirty="0" smtClean="0"/>
              <a:t>方便开发的工具设计</a:t>
            </a:r>
            <a:endParaRPr lang="en-US" altLang="zh-CN" dirty="0" smtClean="0"/>
          </a:p>
          <a:p>
            <a:r>
              <a:rPr lang="zh-CN" altLang="en-US" dirty="0" smtClean="0"/>
              <a:t>提前发现各种潜在的危机</a:t>
            </a:r>
            <a:endParaRPr lang="en-US" altLang="zh-CN" dirty="0" smtClean="0"/>
          </a:p>
          <a:p>
            <a:r>
              <a:rPr lang="zh-CN" altLang="en-US" dirty="0" smtClean="0"/>
              <a:t>内部团队建设，提高团队的竞争力</a:t>
            </a:r>
            <a:endParaRPr lang="en-US" altLang="zh-CN" dirty="0" smtClean="0"/>
          </a:p>
          <a:p>
            <a:r>
              <a:rPr lang="zh-CN" altLang="en-US" dirty="0" smtClean="0"/>
              <a:t>建立完善培训机制、流程</a:t>
            </a:r>
            <a:endParaRPr lang="en-US" altLang="zh-CN" dirty="0" smtClean="0"/>
          </a:p>
          <a:p>
            <a:r>
              <a:rPr lang="zh-CN" altLang="en-US" dirty="0" smtClean="0"/>
              <a:t>技术储备，保证技术团队的先进性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推荐一些管理类的书：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《</a:t>
            </a:r>
            <a:r>
              <a:rPr lang="zh-CN" altLang="en-US" dirty="0" smtClean="0"/>
              <a:t>高效能人士的七个习惯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r>
              <a:rPr lang="en-US" altLang="zh-CN" dirty="0" smtClean="0"/>
              <a:t>	《</a:t>
            </a:r>
            <a:r>
              <a:rPr lang="zh-CN" altLang="en-US" dirty="0" smtClean="0"/>
              <a:t>赢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r>
              <a:rPr lang="en-US" altLang="zh-CN" dirty="0" smtClean="0"/>
              <a:t>	《</a:t>
            </a:r>
            <a:r>
              <a:rPr lang="zh-CN" altLang="en-US" dirty="0" smtClean="0"/>
              <a:t>谈判力</a:t>
            </a:r>
            <a:r>
              <a:rPr lang="en-US" altLang="zh-CN" dirty="0" smtClean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sz="2800" dirty="0" smtClean="0"/>
              <a:t>你是否一直忙于具体的技术工作，而无法抽身？</a:t>
            </a:r>
          </a:p>
          <a:p>
            <a:r>
              <a:rPr lang="zh-CN" altLang="en-US" sz="2800" dirty="0" smtClean="0"/>
              <a:t>  关键的核心成员提出离职，是否让你非常头疼？</a:t>
            </a:r>
          </a:p>
          <a:p>
            <a:r>
              <a:rPr lang="zh-CN" altLang="en-US" sz="2800" dirty="0" smtClean="0"/>
              <a:t>  新人学习太慢，很久都不能帮忙分担工作？</a:t>
            </a:r>
          </a:p>
          <a:p>
            <a:r>
              <a:rPr lang="zh-CN" altLang="en-US" sz="2800" dirty="0" smtClean="0"/>
              <a:t>  一个高水平的程序员怎么这么难找？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1080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dirty="0" smtClean="0"/>
              <a:t>谢谢大家</a:t>
            </a:r>
            <a:r>
              <a:rPr lang="en-US" altLang="zh-CN" sz="4800" dirty="0" smtClean="0"/>
              <a:t>!</a:t>
            </a:r>
            <a:endParaRPr lang="zh-CN" altLang="en-US" sz="4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342900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4800" b="1" dirty="0" smtClean="0"/>
              <a:t>Q&amp;A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我们平时都在忙什么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跟策划对需求</a:t>
            </a:r>
          </a:p>
          <a:p>
            <a:r>
              <a:rPr lang="zh-CN" altLang="en-US" sz="2800" dirty="0" smtClean="0"/>
              <a:t>功能设计，实现</a:t>
            </a:r>
          </a:p>
          <a:p>
            <a:r>
              <a:rPr lang="zh-CN" altLang="en-US" sz="2800" dirty="0" smtClean="0"/>
              <a:t>改</a:t>
            </a:r>
            <a:r>
              <a:rPr lang="en-US" altLang="zh-CN" sz="2800" dirty="0" smtClean="0"/>
              <a:t>bug</a:t>
            </a:r>
          </a:p>
          <a:p>
            <a:r>
              <a:rPr lang="zh-CN" altLang="en-US" sz="2800" dirty="0" smtClean="0"/>
              <a:t>增加新功能，修改功能</a:t>
            </a:r>
          </a:p>
          <a:p>
            <a:r>
              <a:rPr lang="zh-CN" altLang="en-US" sz="2800" dirty="0" smtClean="0"/>
              <a:t>解决客服问题</a:t>
            </a:r>
            <a:endParaRPr lang="en-US" altLang="zh-CN" sz="2800" dirty="0" smtClean="0"/>
          </a:p>
          <a:p>
            <a:r>
              <a:rPr lang="zh-CN" altLang="en-US" sz="2800" dirty="0" smtClean="0"/>
              <a:t>解决运维问题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简化工作，降低门槛</a:t>
            </a:r>
            <a:endParaRPr lang="en-US" altLang="zh-CN" dirty="0" smtClean="0"/>
          </a:p>
          <a:p>
            <a:r>
              <a:rPr lang="zh-CN" altLang="en-US" dirty="0" smtClean="0"/>
              <a:t>把容易的工作交接给新人，给他们更多的成长空间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如何交接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做一个系统的步骤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420888"/>
            <a:ext cx="1800200" cy="355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可以变成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7" y="2204864"/>
            <a:ext cx="3384376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如何更容易的交接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容易交接的代码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	</a:t>
            </a:r>
            <a:r>
              <a:rPr lang="zh-CN" altLang="en-US" dirty="0" smtClean="0"/>
              <a:t>逻辑清晰，代码很容易看懂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文件不能太大，函数和类太长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重复代码不要超过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名字唯一，不会产生歧义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不使用通用的名字（比如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等）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一个流程的代码，相同的条件判断逻辑，不要重复</a:t>
            </a:r>
          </a:p>
          <a:p>
            <a:pPr>
              <a:buNone/>
            </a:pPr>
            <a:r>
              <a:rPr lang="en-US" altLang="zh-CN" dirty="0" smtClean="0"/>
              <a:t>		bug</a:t>
            </a:r>
            <a:r>
              <a:rPr lang="zh-CN" altLang="en-US" dirty="0" smtClean="0"/>
              <a:t>容易修改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代码修改后，不容易影响其他功能的代码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建议：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看优秀的开源项目代码，比如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ogre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《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如何更容易的交接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方便其他人的工作：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清晰，不容易出错的接口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策划配置表不容易填错，并具有适当的扩展性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完善的测试手段，</a:t>
            </a:r>
            <a:r>
              <a:rPr lang="en-US" altLang="zh-CN" dirty="0" smtClean="0"/>
              <a:t>gm</a:t>
            </a:r>
            <a:r>
              <a:rPr lang="zh-CN" altLang="en-US" dirty="0" smtClean="0"/>
              <a:t>指令等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	完整的运维</a:t>
            </a:r>
            <a:r>
              <a:rPr lang="en-US" altLang="zh-CN" dirty="0" smtClean="0"/>
              <a:t>log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易用，不易出错的美术工具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更专注去做设计</a:t>
            </a:r>
            <a:endParaRPr lang="en-US" altLang="zh-CN" dirty="0" smtClean="0"/>
          </a:p>
          <a:p>
            <a:r>
              <a:rPr lang="zh-CN" altLang="en-US" dirty="0" smtClean="0"/>
              <a:t>提高效率，做更多的功能</a:t>
            </a:r>
            <a:endParaRPr lang="en-US" altLang="zh-CN" dirty="0" smtClean="0"/>
          </a:p>
          <a:p>
            <a:r>
              <a:rPr lang="zh-CN" altLang="en-US" dirty="0" smtClean="0"/>
              <a:t>给新人更多的机会</a:t>
            </a:r>
            <a:endParaRPr lang="en-US" altLang="zh-CN" dirty="0" smtClean="0"/>
          </a:p>
          <a:p>
            <a:r>
              <a:rPr lang="zh-CN" altLang="en-US" dirty="0" smtClean="0"/>
              <a:t>对人的依赖降低，可以放心地休假了</a:t>
            </a:r>
            <a:endParaRPr lang="en-US" altLang="zh-CN" dirty="0" smtClean="0"/>
          </a:p>
          <a:p>
            <a:r>
              <a:rPr lang="zh-CN" altLang="en-US" dirty="0" smtClean="0"/>
              <a:t>门槛降低，对人的要求降低，更容易招人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400</Words>
  <Application>Microsoft Office PowerPoint</Application>
  <PresentationFormat>全屏显示(4:3)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解放高级程序员的生产力</vt:lpstr>
      <vt:lpstr>问题</vt:lpstr>
      <vt:lpstr>我们平时都在忙什么</vt:lpstr>
      <vt:lpstr>如何解放</vt:lpstr>
      <vt:lpstr>如何交接</vt:lpstr>
      <vt:lpstr>幻灯片 6</vt:lpstr>
      <vt:lpstr>如何更容易的交接</vt:lpstr>
      <vt:lpstr>如何更容易的交接</vt:lpstr>
      <vt:lpstr>好处</vt:lpstr>
      <vt:lpstr>再进一步</vt:lpstr>
      <vt:lpstr>设计是什么</vt:lpstr>
      <vt:lpstr>如何把设计做好</vt:lpstr>
      <vt:lpstr>设计的步骤</vt:lpstr>
      <vt:lpstr>设计的步骤</vt:lpstr>
      <vt:lpstr>设计的步骤</vt:lpstr>
      <vt:lpstr>其他的工作也交接出去</vt:lpstr>
      <vt:lpstr>持续优化</vt:lpstr>
      <vt:lpstr>闲下来了，可以做什么？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2010年度总结</dc:title>
  <dc:creator>Miss chen</dc:creator>
  <cp:lastModifiedBy>微软用户</cp:lastModifiedBy>
  <cp:revision>309</cp:revision>
  <dcterms:created xsi:type="dcterms:W3CDTF">2011-01-16T11:07:00Z</dcterms:created>
  <dcterms:modified xsi:type="dcterms:W3CDTF">2013-01-29T03:32:20Z</dcterms:modified>
</cp:coreProperties>
</file>