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5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666240" y="-83820"/>
            <a:ext cx="8589010" cy="6777990"/>
            <a:chOff x="1435" y="-1"/>
            <a:chExt cx="13526" cy="10674"/>
          </a:xfrm>
        </p:grpSpPr>
        <p:sp>
          <p:nvSpPr>
            <p:cNvPr id="21" name="圆角矩形 20"/>
            <p:cNvSpPr/>
            <p:nvPr/>
          </p:nvSpPr>
          <p:spPr>
            <a:xfrm>
              <a:off x="2614" y="-1"/>
              <a:ext cx="11328" cy="46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流程图: 磁盘 22"/>
            <p:cNvSpPr/>
            <p:nvPr/>
          </p:nvSpPr>
          <p:spPr>
            <a:xfrm rot="420000">
              <a:off x="7417" y="3277"/>
              <a:ext cx="1754" cy="761"/>
            </a:xfrm>
            <a:prstGeom prst="flowChartMagneticDisk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" name="图片 7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4350" y="1343"/>
              <a:ext cx="1617" cy="1263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5108" y="2054"/>
              <a:ext cx="2720" cy="1377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prstClr val="black"/>
            </a:fillRef>
            <a:effectRef idx="1">
              <a:prstClr val="black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895" y="280"/>
              <a:ext cx="1617" cy="1263"/>
            </a:xfrm>
            <a:prstGeom prst="rect">
              <a:avLst/>
            </a:prstGeom>
          </p:spPr>
        </p:pic>
        <p:cxnSp>
          <p:nvCxnSpPr>
            <p:cNvPr id="17" name="直接连接符 16"/>
            <p:cNvCxnSpPr>
              <a:endCxn id="23" idx="1"/>
            </p:cNvCxnSpPr>
            <p:nvPr/>
          </p:nvCxnSpPr>
          <p:spPr>
            <a:xfrm>
              <a:off x="7699" y="998"/>
              <a:ext cx="641" cy="2282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prstClr val="black"/>
            </a:fillRef>
            <a:effectRef idx="1">
              <a:prstClr val="black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0265" y="1543"/>
              <a:ext cx="1617" cy="1263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 flipH="1">
              <a:off x="8774" y="2236"/>
              <a:ext cx="2280" cy="134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prstClr val="black"/>
            </a:fillRef>
            <a:effectRef idx="1">
              <a:prstClr val="black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2614" y="4835"/>
              <a:ext cx="11328" cy="5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245" y="8714"/>
              <a:ext cx="3200" cy="1272"/>
              <a:chOff x="13050" y="3729"/>
              <a:chExt cx="3200" cy="1272"/>
            </a:xfrm>
          </p:grpSpPr>
          <p:sp>
            <p:nvSpPr>
              <p:cNvPr id="28" name="立方体 27"/>
              <p:cNvSpPr/>
              <p:nvPr/>
            </p:nvSpPr>
            <p:spPr>
              <a:xfrm>
                <a:off x="13050" y="3729"/>
                <a:ext cx="3201" cy="1272"/>
              </a:xfrm>
              <a:prstGeom prst="cube">
                <a:avLst>
                  <a:gd name="adj" fmla="val 47877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策略梯度学习</a:t>
                </a:r>
                <a:endParaRPr lang="zh-CN" altLang="en-US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856" y="3729"/>
                <a:ext cx="1402" cy="580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spAutoFit/>
              </a:bodyPr>
              <a:p>
                <a:r>
                  <a:rPr lang="zh-CN" altLang="en-US">
                    <a:sym typeface="+mn-ea"/>
                  </a:rPr>
                  <a:t>分布式</a:t>
                </a:r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0049" y="8714"/>
              <a:ext cx="3200" cy="1272"/>
              <a:chOff x="13050" y="3729"/>
              <a:chExt cx="3200" cy="1272"/>
            </a:xfrm>
          </p:grpSpPr>
          <p:sp>
            <p:nvSpPr>
              <p:cNvPr id="41" name="立方体 40"/>
              <p:cNvSpPr/>
              <p:nvPr/>
            </p:nvSpPr>
            <p:spPr>
              <a:xfrm>
                <a:off x="13050" y="3729"/>
                <a:ext cx="3201" cy="1272"/>
              </a:xfrm>
              <a:prstGeom prst="cube">
                <a:avLst>
                  <a:gd name="adj" fmla="val 47877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模型预测控制</a:t>
                </a:r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3856" y="3729"/>
                <a:ext cx="1402" cy="580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spAutoFit/>
              </a:bodyPr>
              <a:p>
                <a:r>
                  <a:rPr lang="zh-CN" altLang="en-US">
                    <a:sym typeface="+mn-ea"/>
                  </a:rPr>
                  <a:t>分布式</a:t>
                </a:r>
                <a:endParaRPr lang="zh-CN" altLang="en-US"/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>
              <a:off x="3492" y="6013"/>
              <a:ext cx="1961" cy="7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代价函数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753" y="6353"/>
              <a:ext cx="3200" cy="1272"/>
              <a:chOff x="13050" y="3729"/>
              <a:chExt cx="3200" cy="1272"/>
            </a:xfrm>
          </p:grpSpPr>
          <p:sp>
            <p:nvSpPr>
              <p:cNvPr id="44" name="立方体 43"/>
              <p:cNvSpPr/>
              <p:nvPr/>
            </p:nvSpPr>
            <p:spPr>
              <a:xfrm>
                <a:off x="13050" y="3729"/>
                <a:ext cx="3201" cy="1272"/>
              </a:xfrm>
              <a:prstGeom prst="cube">
                <a:avLst>
                  <a:gd name="adj" fmla="val 47877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灵敏度传播</a:t>
                </a:r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3856" y="3729"/>
                <a:ext cx="1402" cy="580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spAutoFit/>
              </a:bodyPr>
              <a:p>
                <a:r>
                  <a:rPr lang="zh-CN" altLang="en-US">
                    <a:sym typeface="+mn-ea"/>
                  </a:rPr>
                  <a:t>分布式</a:t>
                </a:r>
                <a:endParaRPr lang="zh-CN" altLang="en-US"/>
              </a:p>
            </p:txBody>
          </p:sp>
        </p:grpSp>
        <p:sp>
          <p:nvSpPr>
            <p:cNvPr id="49" name="圆角矩形 48"/>
            <p:cNvSpPr/>
            <p:nvPr/>
          </p:nvSpPr>
          <p:spPr>
            <a:xfrm>
              <a:off x="10437" y="7468"/>
              <a:ext cx="1961" cy="7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梯度求解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491" y="7468"/>
              <a:ext cx="1961" cy="7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链式法则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直接箭头连接符 50"/>
            <p:cNvCxnSpPr>
              <a:endCxn id="53" idx="0"/>
            </p:cNvCxnSpPr>
            <p:nvPr/>
          </p:nvCxnSpPr>
          <p:spPr>
            <a:xfrm>
              <a:off x="8274" y="4563"/>
              <a:ext cx="0" cy="590"/>
            </a:xfrm>
            <a:prstGeom prst="straightConnector1">
              <a:avLst/>
            </a:prstGeom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endCxn id="50" idx="3"/>
            </p:cNvCxnSpPr>
            <p:nvPr/>
          </p:nvCxnSpPr>
          <p:spPr>
            <a:xfrm rot="10800000" flipV="1">
              <a:off x="5451" y="7293"/>
              <a:ext cx="1301" cy="530"/>
            </a:xfrm>
            <a:prstGeom prst="bentConnector3">
              <a:avLst>
                <a:gd name="adj1" fmla="val 49962"/>
              </a:avLst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3" name="圆角矩形 52"/>
            <p:cNvSpPr/>
            <p:nvPr/>
          </p:nvSpPr>
          <p:spPr>
            <a:xfrm>
              <a:off x="7293" y="5153"/>
              <a:ext cx="1961" cy="7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状态量</a:t>
              </a: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54" name="直接箭头连接符 53"/>
            <p:cNvCxnSpPr>
              <a:stCxn id="53" idx="2"/>
            </p:cNvCxnSpPr>
            <p:nvPr/>
          </p:nvCxnSpPr>
          <p:spPr>
            <a:xfrm flipH="1">
              <a:off x="8260" y="5862"/>
              <a:ext cx="14" cy="491"/>
            </a:xfrm>
            <a:prstGeom prst="straightConnector1">
              <a:avLst/>
            </a:prstGeom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endCxn id="41" idx="3"/>
            </p:cNvCxnSpPr>
            <p:nvPr/>
          </p:nvCxnSpPr>
          <p:spPr>
            <a:xfrm>
              <a:off x="1435" y="2303"/>
              <a:ext cx="9910" cy="7683"/>
            </a:xfrm>
            <a:prstGeom prst="bentConnector4">
              <a:avLst>
                <a:gd name="adj1" fmla="val -191"/>
                <a:gd name="adj2" fmla="val 106781"/>
              </a:avLst>
            </a:prstGeom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8" idx="2"/>
              <a:endCxn id="50" idx="0"/>
            </p:cNvCxnSpPr>
            <p:nvPr/>
          </p:nvCxnSpPr>
          <p:spPr>
            <a:xfrm flipH="1">
              <a:off x="4472" y="6722"/>
              <a:ext cx="1" cy="74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129" y="9472"/>
              <a:ext cx="392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49" idx="1"/>
            </p:cNvCxnSpPr>
            <p:nvPr/>
          </p:nvCxnSpPr>
          <p:spPr>
            <a:xfrm rot="10800000">
              <a:off x="9661" y="7089"/>
              <a:ext cx="775" cy="733"/>
            </a:xfrm>
            <a:prstGeom prst="bentConnector3">
              <a:avLst>
                <a:gd name="adj1" fmla="val 35870"/>
              </a:avLst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41" idx="5"/>
            </p:cNvCxnSpPr>
            <p:nvPr/>
          </p:nvCxnSpPr>
          <p:spPr>
            <a:xfrm flipH="1" flipV="1">
              <a:off x="12399" y="7822"/>
              <a:ext cx="851" cy="1224"/>
            </a:xfrm>
            <a:prstGeom prst="bentConnector4">
              <a:avLst>
                <a:gd name="adj1" fmla="val -44065"/>
                <a:gd name="adj2" fmla="val 100571"/>
              </a:avLst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/>
            <p:nvPr/>
          </p:nvCxnSpPr>
          <p:spPr>
            <a:xfrm rot="16200000">
              <a:off x="9894" y="5442"/>
              <a:ext cx="7171" cy="888"/>
            </a:xfrm>
            <a:prstGeom prst="bentConnector4">
              <a:avLst>
                <a:gd name="adj1" fmla="val -285"/>
                <a:gd name="adj2" fmla="val 244538"/>
              </a:avLst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21" idx="1"/>
              <a:endCxn id="28" idx="2"/>
            </p:cNvCxnSpPr>
            <p:nvPr/>
          </p:nvCxnSpPr>
          <p:spPr>
            <a:xfrm rot="10800000" flipH="1" flipV="1">
              <a:off x="2613" y="2299"/>
              <a:ext cx="631" cy="7355"/>
            </a:xfrm>
            <a:prstGeom prst="bentConnector3">
              <a:avLst>
                <a:gd name="adj1" fmla="val -189223"/>
              </a:avLst>
            </a:prstGeom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/>
            <p:nvPr/>
          </p:nvCxnSpPr>
          <p:spPr>
            <a:xfrm rot="10800000" flipV="1">
              <a:off x="4476" y="5544"/>
              <a:ext cx="2817" cy="469"/>
            </a:xfrm>
            <a:prstGeom prst="bentConnector2">
              <a:avLst/>
            </a:prstGeom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4237" y="5072"/>
              <a:ext cx="724" cy="16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/>
                <a:t>控制</a:t>
              </a:r>
              <a:r>
                <a:rPr lang="zh-CN" altLang="en-US"/>
                <a:t>输入</a:t>
              </a:r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660" y="5439"/>
              <a:ext cx="724" cy="16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/>
                <a:t>状态量</a:t>
              </a:r>
              <a:endParaRPr lang="zh-CN" altLang="en-US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4477" y="8175"/>
              <a:ext cx="0" cy="54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Helvetica Neue</vt:lpstr>
      <vt:lpstr>汉仪书宋二KW</vt:lpstr>
      <vt:lpstr>Microsoft YaHei</vt:lpstr>
      <vt:lpstr>汉仪旗黑</vt:lpstr>
      <vt:lpstr>SimSun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张子扬</cp:lastModifiedBy>
  <cp:revision>10</cp:revision>
  <dcterms:created xsi:type="dcterms:W3CDTF">2024-12-18T02:16:10Z</dcterms:created>
  <dcterms:modified xsi:type="dcterms:W3CDTF">2024-12-18T02:16:10Z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2052-6.13.2.8918</vt:lpwstr>
  </property>
  <property fmtid="{D5CDD505-2E9C-101B-9397-08002B2CF9AE}" pid="3" name="ICV">
    <vt:lpwstr>FF490718AC43243ED776616793E91B45_41</vt:lpwstr>
  </property>
</Properties>
</file>