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2" r:id="rId3"/>
    <p:sldId id="301" r:id="rId4"/>
    <p:sldId id="295" r:id="rId5"/>
    <p:sldId id="297" r:id="rId6"/>
    <p:sldId id="303" r:id="rId7"/>
    <p:sldId id="299" r:id="rId8"/>
    <p:sldId id="294" r:id="rId9"/>
    <p:sldId id="296" r:id="rId10"/>
    <p:sldId id="298" r:id="rId11"/>
    <p:sldId id="293" r:id="rId12"/>
    <p:sldId id="300" r:id="rId13"/>
    <p:sldId id="292" r:id="rId14"/>
    <p:sldId id="265" r:id="rId15"/>
    <p:sldId id="304" r:id="rId16"/>
    <p:sldId id="266" r:id="rId17"/>
    <p:sldId id="260" r:id="rId18"/>
    <p:sldId id="261" r:id="rId19"/>
    <p:sldId id="288" r:id="rId20"/>
    <p:sldId id="306" r:id="rId21"/>
    <p:sldId id="285" r:id="rId22"/>
    <p:sldId id="280" r:id="rId23"/>
    <p:sldId id="305" r:id="rId24"/>
    <p:sldId id="307" r:id="rId25"/>
    <p:sldId id="289" r:id="rId26"/>
    <p:sldId id="30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0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02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1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53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3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1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7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72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56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3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91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58D8-FA83-4AA6-97D3-8A29D2D37503}" type="datetimeFigureOut">
              <a:rPr lang="en-GB" smtClean="0"/>
              <a:t>11/02/2016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76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0"/>
            <a:ext cx="1761400" cy="1756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912" y="1450768"/>
            <a:ext cx="7772400" cy="868154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World Book Day 2016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912" y="2454967"/>
            <a:ext cx="8281115" cy="1887922"/>
          </a:xfrm>
        </p:spPr>
        <p:txBody>
          <a:bodyPr>
            <a:normAutofit/>
          </a:bodyPr>
          <a:lstStyle/>
          <a:p>
            <a:r>
              <a:rPr lang="en-GB" sz="4000" dirty="0" smtClean="0"/>
              <a:t>Can you answer the following 20 questions and be a </a:t>
            </a:r>
          </a:p>
          <a:p>
            <a:r>
              <a:rPr lang="en-GB" sz="4000" dirty="0" smtClean="0"/>
              <a:t>World Book Day Champion?</a:t>
            </a:r>
            <a:endParaRPr lang="en-GB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48" y="350947"/>
            <a:ext cx="2356843" cy="699545"/>
          </a:xfrm>
          <a:prstGeom prst="rect">
            <a:avLst/>
          </a:prstGeom>
        </p:spPr>
      </p:pic>
      <p:pic>
        <p:nvPicPr>
          <p:cNvPr id="9" name="Picture 2" descr="Apple's Thinking 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102" y="4478934"/>
            <a:ext cx="2144333" cy="214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81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29" y="1294349"/>
            <a:ext cx="3623375" cy="48344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" y="5736947"/>
            <a:ext cx="1239381" cy="123589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5471" y="304562"/>
            <a:ext cx="8428917" cy="545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200" b="1" dirty="0" smtClean="0"/>
              <a:t>Guess the book title (1 point) and author (1 point)</a:t>
            </a:r>
            <a:endParaRPr lang="en-GB" sz="2200" b="1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95471" y="1058688"/>
            <a:ext cx="2840972" cy="627552"/>
          </a:xfrm>
        </p:spPr>
        <p:txBody>
          <a:bodyPr>
            <a:normAutofit/>
          </a:bodyPr>
          <a:lstStyle/>
          <a:p>
            <a:pPr algn="l"/>
            <a:r>
              <a:rPr lang="en-GB" sz="2800" dirty="0" smtClean="0"/>
              <a:t>Question: 8 </a:t>
            </a:r>
            <a:endParaRPr lang="en-GB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6185632"/>
            <a:ext cx="1697587" cy="503869"/>
          </a:xfrm>
          <a:prstGeom prst="rect">
            <a:avLst/>
          </a:prstGeom>
        </p:spPr>
      </p:pic>
      <p:pic>
        <p:nvPicPr>
          <p:cNvPr id="13" name="Picture 2" descr="http://1jedk1xgcj74afi5d3cvra21.wpengine.netdna-cdn.com/wp-content/uploads/2014/12/WBD2016_blue_right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45" y="230902"/>
            <a:ext cx="1062253" cy="13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78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99" y="1058688"/>
            <a:ext cx="3381060" cy="51975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" y="5736947"/>
            <a:ext cx="1239381" cy="123589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5471" y="304562"/>
            <a:ext cx="8428917" cy="545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200" b="1" dirty="0" smtClean="0"/>
              <a:t>Guess the book title (1 point) and author (1 point)</a:t>
            </a:r>
            <a:endParaRPr lang="en-GB" sz="2200" b="1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95471" y="1058688"/>
            <a:ext cx="2840972" cy="627552"/>
          </a:xfrm>
        </p:spPr>
        <p:txBody>
          <a:bodyPr>
            <a:normAutofit/>
          </a:bodyPr>
          <a:lstStyle/>
          <a:p>
            <a:pPr algn="l"/>
            <a:r>
              <a:rPr lang="en-GB" sz="2800" dirty="0" smtClean="0"/>
              <a:t>Question: 9 </a:t>
            </a:r>
            <a:endParaRPr lang="en-GB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6185632"/>
            <a:ext cx="1697587" cy="503869"/>
          </a:xfrm>
          <a:prstGeom prst="rect">
            <a:avLst/>
          </a:prstGeom>
        </p:spPr>
      </p:pic>
      <p:pic>
        <p:nvPicPr>
          <p:cNvPr id="14" name="Picture 2" descr="http://1jedk1xgcj74afi5d3cvra21.wpengine.netdna-cdn.com/wp-content/uploads/2014/12/WBD2016_blue_right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45" y="230902"/>
            <a:ext cx="1062253" cy="13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85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15" y="1232329"/>
            <a:ext cx="3259632" cy="49585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" y="5736947"/>
            <a:ext cx="1239381" cy="123589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5471" y="304562"/>
            <a:ext cx="8428917" cy="545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200" b="1" dirty="0" smtClean="0"/>
              <a:t>Guess the book title (1 point) and author (1 point)</a:t>
            </a:r>
            <a:endParaRPr lang="en-GB" sz="2200" b="1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95471" y="1058688"/>
            <a:ext cx="2840972" cy="627552"/>
          </a:xfrm>
        </p:spPr>
        <p:txBody>
          <a:bodyPr>
            <a:normAutofit/>
          </a:bodyPr>
          <a:lstStyle/>
          <a:p>
            <a:pPr algn="l"/>
            <a:r>
              <a:rPr lang="en-GB" sz="2800" dirty="0" smtClean="0"/>
              <a:t>Question: 10</a:t>
            </a:r>
            <a:endParaRPr lang="en-GB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6185632"/>
            <a:ext cx="1697587" cy="503869"/>
          </a:xfrm>
          <a:prstGeom prst="rect">
            <a:avLst/>
          </a:prstGeom>
        </p:spPr>
      </p:pic>
      <p:pic>
        <p:nvPicPr>
          <p:cNvPr id="13" name="Picture 2" descr="http://1jedk1xgcj74afi5d3cvra21.wpengine.netdna-cdn.com/wp-content/uploads/2014/12/WBD2016_blue_right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45" y="230902"/>
            <a:ext cx="1062253" cy="13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82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71" y="329389"/>
            <a:ext cx="7772400" cy="868154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Round 2 - Emoji Book Titles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203" y="2030696"/>
            <a:ext cx="6858000" cy="1655762"/>
          </a:xfrm>
        </p:spPr>
        <p:txBody>
          <a:bodyPr>
            <a:normAutofit/>
          </a:bodyPr>
          <a:lstStyle/>
          <a:p>
            <a:r>
              <a:rPr lang="en-GB" sz="4000" dirty="0" smtClean="0"/>
              <a:t>Look at the following slides and guess the title of the book!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11" y="3347633"/>
            <a:ext cx="4808583" cy="19084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" y="5736947"/>
            <a:ext cx="1239381" cy="12358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6185632"/>
            <a:ext cx="1697587" cy="503869"/>
          </a:xfrm>
          <a:prstGeom prst="rect">
            <a:avLst/>
          </a:prstGeom>
        </p:spPr>
      </p:pic>
      <p:pic>
        <p:nvPicPr>
          <p:cNvPr id="11" name="Picture 2" descr="http://1jedk1xgcj74afi5d3cvra21.wpengine.netdna-cdn.com/wp-content/uploads/2014/12/WBD2016_blue_right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45" y="230902"/>
            <a:ext cx="1062253" cy="13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3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" y="5736947"/>
            <a:ext cx="1239381" cy="1235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71" y="304562"/>
            <a:ext cx="8428917" cy="545887"/>
          </a:xfrm>
        </p:spPr>
        <p:txBody>
          <a:bodyPr>
            <a:normAutofit/>
          </a:bodyPr>
          <a:lstStyle/>
          <a:p>
            <a:pPr algn="l"/>
            <a:r>
              <a:rPr lang="en-GB" sz="2200" b="1" dirty="0" smtClean="0"/>
              <a:t>Guess the book title from the emoji (1 point) and author (1 point)</a:t>
            </a:r>
            <a:endParaRPr lang="en-GB" sz="2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299" y="1372464"/>
            <a:ext cx="2840972" cy="627552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4000" dirty="0" smtClean="0"/>
              <a:t>Question: 11</a:t>
            </a:r>
            <a:endParaRPr lang="en-GB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6185632"/>
            <a:ext cx="1697587" cy="503869"/>
          </a:xfrm>
          <a:prstGeom prst="rect">
            <a:avLst/>
          </a:prstGeom>
        </p:spPr>
      </p:pic>
      <p:pic>
        <p:nvPicPr>
          <p:cNvPr id="6" name="Picture 5" descr="Apple's Hol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271" y="2147035"/>
            <a:ext cx="2567904" cy="207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pple's Hol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963" y="3337266"/>
            <a:ext cx="2567904" cy="207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pple's Hol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04" y="3296602"/>
            <a:ext cx="2567904" cy="207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pple's Hol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28" y="2147035"/>
            <a:ext cx="2567904" cy="207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pple's Hol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683" y="2080358"/>
            <a:ext cx="2567904" cy="207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1jedk1xgcj74afi5d3cvra21.wpengine.netdna-cdn.com/wp-content/uploads/2014/12/WBD2016_blue_right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45" y="230902"/>
            <a:ext cx="1062253" cy="13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34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Apple's B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05" y="2660484"/>
            <a:ext cx="2077302" cy="207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le's Fork and Knife With Plat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036" y="2542792"/>
            <a:ext cx="2312688" cy="231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" y="5736947"/>
            <a:ext cx="1239381" cy="123589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5471" y="304562"/>
            <a:ext cx="8428917" cy="545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200" b="1" smtClean="0"/>
              <a:t>Guess the book title from the emoji (1 point) and author (1 point)</a:t>
            </a:r>
            <a:endParaRPr lang="en-GB" sz="2200" b="1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71299" y="1372464"/>
            <a:ext cx="2840972" cy="6275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000" dirty="0" smtClean="0"/>
              <a:t>Question: 12</a:t>
            </a:r>
            <a:endParaRPr lang="en-GB" sz="4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6185632"/>
            <a:ext cx="1697587" cy="503869"/>
          </a:xfrm>
          <a:prstGeom prst="rect">
            <a:avLst/>
          </a:prstGeom>
        </p:spPr>
      </p:pic>
      <p:pic>
        <p:nvPicPr>
          <p:cNvPr id="15" name="Picture 2" descr="http://1jedk1xgcj74afi5d3cvra21.wpengine.netdna-cdn.com/wp-content/uploads/2014/12/WBD2016_blue_rightdow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45" y="230902"/>
            <a:ext cx="1062253" cy="13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6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pple's Boy + Emoji Modifier Fitzpatrick Type-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99" y="2838806"/>
            <a:ext cx="2158141" cy="2158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pple's Inbox Tra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536" y="2726163"/>
            <a:ext cx="2158141" cy="2158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pple's Dress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73" y="2718553"/>
            <a:ext cx="2158141" cy="2158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" y="5736947"/>
            <a:ext cx="1239381" cy="123589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95471" y="304562"/>
            <a:ext cx="8428917" cy="545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200" b="1" smtClean="0"/>
              <a:t>Guess the book title from the emoji (1 point) and author (1 point)</a:t>
            </a:r>
            <a:endParaRPr lang="en-GB" sz="2200" b="1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71299" y="1372464"/>
            <a:ext cx="2840972" cy="6275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000" dirty="0" smtClean="0"/>
              <a:t>Question: 13</a:t>
            </a:r>
            <a:endParaRPr lang="en-GB" sz="4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6185632"/>
            <a:ext cx="1697587" cy="503869"/>
          </a:xfrm>
          <a:prstGeom prst="rect">
            <a:avLst/>
          </a:prstGeom>
        </p:spPr>
      </p:pic>
      <p:pic>
        <p:nvPicPr>
          <p:cNvPr id="16" name="Picture 2" descr="http://1jedk1xgcj74afi5d3cvra21.wpengine.netdna-cdn.com/wp-content/uploads/2014/12/WBD2016_blue_rightdow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45" y="230902"/>
            <a:ext cx="1062253" cy="13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39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pple's Keycap Digit Zer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39" y="3044023"/>
            <a:ext cx="1148080" cy="114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pple's Heavy Multiplication X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685" y="2789564"/>
            <a:ext cx="1658855" cy="1658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pple's Keycap Digit Zer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532" y="3044023"/>
            <a:ext cx="1148080" cy="114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pple's Keycap Digit Zer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222" y="3044023"/>
            <a:ext cx="1148080" cy="114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pple's Heavy Multiplication X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234" y="2788635"/>
            <a:ext cx="1658855" cy="1658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pple's Heavy Multiplication X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435" y="2788635"/>
            <a:ext cx="1658855" cy="1658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" y="5736947"/>
            <a:ext cx="1239381" cy="123589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5471" y="304562"/>
            <a:ext cx="8428917" cy="545887"/>
          </a:xfrm>
        </p:spPr>
        <p:txBody>
          <a:bodyPr>
            <a:normAutofit/>
          </a:bodyPr>
          <a:lstStyle/>
          <a:p>
            <a:pPr algn="l"/>
            <a:r>
              <a:rPr lang="en-GB" sz="2200" b="1" dirty="0" smtClean="0"/>
              <a:t>Guess the book title from the emoji (1 point) and author (1 point)</a:t>
            </a:r>
            <a:endParaRPr lang="en-GB" sz="2200" b="1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471299" y="1372464"/>
            <a:ext cx="2840972" cy="627552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4000" dirty="0" smtClean="0"/>
              <a:t>Question: 14</a:t>
            </a:r>
            <a:endParaRPr lang="en-GB" sz="4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6185632"/>
            <a:ext cx="1697587" cy="503869"/>
          </a:xfrm>
          <a:prstGeom prst="rect">
            <a:avLst/>
          </a:prstGeom>
        </p:spPr>
      </p:pic>
      <p:pic>
        <p:nvPicPr>
          <p:cNvPr id="20" name="Picture 2" descr="http://1jedk1xgcj74afi5d3cvra21.wpengine.netdna-cdn.com/wp-content/uploads/2014/12/WBD2016_blue_rightdow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45" y="230902"/>
            <a:ext cx="1062253" cy="13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40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pple's Fork and Knife With Plat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701" y="2726163"/>
            <a:ext cx="2312688" cy="231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pple's Video Gam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16" y="2545054"/>
            <a:ext cx="2312688" cy="231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" y="5736947"/>
            <a:ext cx="1239381" cy="123589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5471" y="304562"/>
            <a:ext cx="8428917" cy="545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200" b="1" smtClean="0"/>
              <a:t>Guess the book title from the emoji (1 point) and author (1 point)</a:t>
            </a:r>
            <a:endParaRPr lang="en-GB" sz="2200" b="1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71299" y="1372464"/>
            <a:ext cx="2840972" cy="6275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000" dirty="0" smtClean="0"/>
              <a:t>Question: 15</a:t>
            </a:r>
            <a:endParaRPr lang="en-GB" sz="4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6185632"/>
            <a:ext cx="1697587" cy="503869"/>
          </a:xfrm>
          <a:prstGeom prst="rect">
            <a:avLst/>
          </a:prstGeom>
        </p:spPr>
      </p:pic>
      <p:pic>
        <p:nvPicPr>
          <p:cNvPr id="15" name="Picture 2" descr="http://1jedk1xgcj74afi5d3cvra21.wpengine.netdna-cdn.com/wp-content/uploads/2014/12/WBD2016_blue_rightdow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45" y="230902"/>
            <a:ext cx="1062253" cy="13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88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mojipedia's Fox 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952" y="2718552"/>
            <a:ext cx="1995197" cy="199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Apple's Thumbs Up Sign + Emoji Modifier Fitzpatrick Type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56" y="2718552"/>
            <a:ext cx="1995197" cy="199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Apple's Man + Emoji Modifier Fitzpatrick Type-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54" y="2718553"/>
            <a:ext cx="1995197" cy="199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" y="5736947"/>
            <a:ext cx="1239381" cy="123589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95471" y="304562"/>
            <a:ext cx="8428917" cy="545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200" b="1" smtClean="0"/>
              <a:t>Guess the book title from the emoji (1 point) and author (1 point)</a:t>
            </a:r>
            <a:endParaRPr lang="en-GB" sz="2200" b="1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71299" y="1372464"/>
            <a:ext cx="2840972" cy="6275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000" dirty="0" smtClean="0"/>
              <a:t>Question: 16</a:t>
            </a:r>
            <a:endParaRPr lang="en-GB" sz="4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6185632"/>
            <a:ext cx="1697587" cy="503869"/>
          </a:xfrm>
          <a:prstGeom prst="rect">
            <a:avLst/>
          </a:prstGeom>
        </p:spPr>
      </p:pic>
      <p:pic>
        <p:nvPicPr>
          <p:cNvPr id="16" name="Picture 2" descr="http://1jedk1xgcj74afi5d3cvra21.wpengine.netdna-cdn.com/wp-content/uploads/2014/12/WBD2016_blue_rightdow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45" y="230902"/>
            <a:ext cx="1062253" cy="13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99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72" y="342962"/>
            <a:ext cx="7271244" cy="809468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Round 1 - Blanked Out Books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399" y="5366692"/>
            <a:ext cx="7392472" cy="824469"/>
          </a:xfrm>
        </p:spPr>
        <p:txBody>
          <a:bodyPr>
            <a:noAutofit/>
          </a:bodyPr>
          <a:lstStyle/>
          <a:p>
            <a:r>
              <a:rPr lang="en-GB" sz="2800" dirty="0" smtClean="0"/>
              <a:t>Can you </a:t>
            </a:r>
            <a:r>
              <a:rPr lang="en-GB" sz="2800" dirty="0"/>
              <a:t>g</a:t>
            </a:r>
            <a:r>
              <a:rPr lang="en-GB" sz="2800" dirty="0" smtClean="0"/>
              <a:t>uess the book title and author from our cleverly disguised covers?</a:t>
            </a:r>
            <a:endParaRPr lang="en-GB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42" y="1462189"/>
            <a:ext cx="2316652" cy="35570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71" y="1462189"/>
            <a:ext cx="2320645" cy="35616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" y="5736947"/>
            <a:ext cx="1239381" cy="12358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6185632"/>
            <a:ext cx="1697587" cy="503869"/>
          </a:xfrm>
          <a:prstGeom prst="rect">
            <a:avLst/>
          </a:prstGeom>
        </p:spPr>
      </p:pic>
      <p:pic>
        <p:nvPicPr>
          <p:cNvPr id="12" name="Picture 2" descr="http://1jedk1xgcj74afi5d3cvra21.wpengine.netdna-cdn.com/wp-content/uploads/2014/12/WBD2016_blue_rightdow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45" y="230902"/>
            <a:ext cx="1062253" cy="13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902299" y="2756079"/>
            <a:ext cx="1004552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2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pple's Crow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11" y="2959064"/>
            <a:ext cx="2007530" cy="2007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pple's Ri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35" y="2959064"/>
            <a:ext cx="2007530" cy="2007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pple's Ri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959064"/>
            <a:ext cx="2007530" cy="2007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pple's Ri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063" y="2959064"/>
            <a:ext cx="2007530" cy="2007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" y="5736947"/>
            <a:ext cx="1239381" cy="123589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95471" y="304562"/>
            <a:ext cx="8428917" cy="545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200" b="1" smtClean="0"/>
              <a:t>Guess the book title from the emoji (1 point) and author (1 point)</a:t>
            </a:r>
            <a:endParaRPr lang="en-GB" sz="2200" b="1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471299" y="1372464"/>
            <a:ext cx="2840972" cy="6275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000" dirty="0" smtClean="0"/>
              <a:t>Question: 17</a:t>
            </a:r>
            <a:endParaRPr lang="en-GB" sz="4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6185632"/>
            <a:ext cx="1697587" cy="503869"/>
          </a:xfrm>
          <a:prstGeom prst="rect">
            <a:avLst/>
          </a:prstGeom>
        </p:spPr>
      </p:pic>
      <p:pic>
        <p:nvPicPr>
          <p:cNvPr id="24" name="Picture 2" descr="http://1jedk1xgcj74afi5d3cvra21.wpengine.netdna-cdn.com/wp-content/uploads/2014/12/WBD2016_blue_rightdow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45" y="230902"/>
            <a:ext cx="1062253" cy="13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87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Apple's Mouse 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" y="3202024"/>
            <a:ext cx="1698120" cy="169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pple's Mouse 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249" y="3227123"/>
            <a:ext cx="1698120" cy="169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pple's Mouse 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578" y="3227123"/>
            <a:ext cx="1698120" cy="169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Apple's Two Men Holding Ha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21" y="3179469"/>
            <a:ext cx="1698120" cy="169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Apple's Two Men Holding Ha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73" y="3179468"/>
            <a:ext cx="1698120" cy="169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" y="5736947"/>
            <a:ext cx="1239381" cy="123589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95471" y="304562"/>
            <a:ext cx="8428917" cy="545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200" b="1" smtClean="0"/>
              <a:t>Guess the book title from the emoji (1 point) and author (1 point)</a:t>
            </a:r>
            <a:endParaRPr lang="en-GB" sz="2200" b="1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71299" y="1372464"/>
            <a:ext cx="2840972" cy="6275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000" dirty="0" smtClean="0"/>
              <a:t>Question: 18</a:t>
            </a:r>
            <a:endParaRPr lang="en-GB" sz="4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6185632"/>
            <a:ext cx="1697587" cy="503869"/>
          </a:xfrm>
          <a:prstGeom prst="rect">
            <a:avLst/>
          </a:prstGeom>
        </p:spPr>
      </p:pic>
      <p:pic>
        <p:nvPicPr>
          <p:cNvPr id="18" name="Picture 2" descr="http://1jedk1xgcj74afi5d3cvra21.wpengine.netdna-cdn.com/wp-content/uploads/2014/12/WBD2016_blue_rightdow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45" y="230902"/>
            <a:ext cx="1062253" cy="13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61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pple's Drag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697" y="2792514"/>
            <a:ext cx="1890779" cy="189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Apple's Steam Locomo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681" y="2753232"/>
            <a:ext cx="1890779" cy="189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Apple's White Question Mark Orna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8" y="2792514"/>
            <a:ext cx="1890779" cy="189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Apple's Steam Locomo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75" y="2753232"/>
            <a:ext cx="1890779" cy="189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" y="5736947"/>
            <a:ext cx="1239381" cy="123589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95471" y="304562"/>
            <a:ext cx="8428917" cy="545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200" b="1" smtClean="0"/>
              <a:t>Guess the book title from the emoji (1 point) and author (1 point)</a:t>
            </a:r>
            <a:endParaRPr lang="en-GB" sz="2200" b="1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71299" y="1372464"/>
            <a:ext cx="2840972" cy="6275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000" dirty="0" smtClean="0"/>
              <a:t>Question: 19</a:t>
            </a:r>
            <a:endParaRPr lang="en-GB" sz="4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6185632"/>
            <a:ext cx="1697587" cy="503869"/>
          </a:xfrm>
          <a:prstGeom prst="rect">
            <a:avLst/>
          </a:prstGeom>
        </p:spPr>
      </p:pic>
      <p:pic>
        <p:nvPicPr>
          <p:cNvPr id="17" name="Picture 2" descr="http://1jedk1xgcj74afi5d3cvra21.wpengine.netdna-cdn.com/wp-content/uploads/2014/12/WBD2016_blue_rightdow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45" y="230902"/>
            <a:ext cx="1062253" cy="13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98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pple's Thinking Fac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94" y="2854958"/>
            <a:ext cx="2087303" cy="2087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pple's Dog Fac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73" y="2788282"/>
            <a:ext cx="2087303" cy="2087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pple's Night With Stars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252" y="2854959"/>
            <a:ext cx="2087303" cy="2087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" y="5736947"/>
            <a:ext cx="1239381" cy="123589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95471" y="304562"/>
            <a:ext cx="8428917" cy="545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200" b="1" smtClean="0"/>
              <a:t>Guess the book title from the emoji (1 point) and author (1 point)</a:t>
            </a:r>
            <a:endParaRPr lang="en-GB" sz="2200" b="1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71299" y="1372464"/>
            <a:ext cx="2840972" cy="6275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000" dirty="0" smtClean="0"/>
              <a:t>Question: 20</a:t>
            </a:r>
            <a:endParaRPr lang="en-GB" sz="4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6185632"/>
            <a:ext cx="1697587" cy="503869"/>
          </a:xfrm>
          <a:prstGeom prst="rect">
            <a:avLst/>
          </a:prstGeom>
        </p:spPr>
      </p:pic>
      <p:pic>
        <p:nvPicPr>
          <p:cNvPr id="16" name="Picture 2" descr="http://1jedk1xgcj74afi5d3cvra21.wpengine.netdna-cdn.com/wp-content/uploads/2014/12/WBD2016_blue_rightdow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45" y="230902"/>
            <a:ext cx="1062253" cy="13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3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5836" y="857617"/>
            <a:ext cx="4832797" cy="700726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4800" dirty="0" smtClean="0"/>
              <a:t>How did you do?</a:t>
            </a:r>
            <a:endParaRPr lang="en-GB" sz="4800" dirty="0"/>
          </a:p>
        </p:txBody>
      </p:sp>
      <p:pic>
        <p:nvPicPr>
          <p:cNvPr id="15364" name="Picture 4" descr="Apple's Face With Stuck-Out Tongue and Tightly-Closed E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4" y="1872997"/>
            <a:ext cx="2467182" cy="246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3929667" y="2852350"/>
            <a:ext cx="932108" cy="7007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800" dirty="0" smtClean="0"/>
              <a:t>Or</a:t>
            </a:r>
            <a:endParaRPr lang="en-GB" sz="4800" dirty="0"/>
          </a:p>
        </p:txBody>
      </p:sp>
      <p:pic>
        <p:nvPicPr>
          <p:cNvPr id="15366" name="Picture 6" descr="Apple's Grimacing 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13" y="1872997"/>
            <a:ext cx="2467182" cy="246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" y="5736947"/>
            <a:ext cx="1239381" cy="12358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6185632"/>
            <a:ext cx="1697587" cy="503869"/>
          </a:xfrm>
          <a:prstGeom prst="rect">
            <a:avLst/>
          </a:prstGeom>
        </p:spPr>
      </p:pic>
      <p:pic>
        <p:nvPicPr>
          <p:cNvPr id="14" name="Picture 2" descr="http://1jedk1xgcj74afi5d3cvra21.wpengine.netdna-cdn.com/wp-content/uploads/2014/12/WBD2016_blue_rightdow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45" y="230902"/>
            <a:ext cx="1062253" cy="13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395678" y="4933462"/>
            <a:ext cx="6426067" cy="700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800" dirty="0" smtClean="0"/>
              <a:t>Time to check your answers!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48324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515154" y="544259"/>
            <a:ext cx="4056846" cy="4989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800" dirty="0" smtClean="0"/>
              <a:t>Time for the answers!</a:t>
            </a:r>
            <a:endParaRPr lang="en-GB" sz="4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" y="5736947"/>
            <a:ext cx="1239381" cy="12358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6185632"/>
            <a:ext cx="1697587" cy="503869"/>
          </a:xfrm>
          <a:prstGeom prst="rect">
            <a:avLst/>
          </a:prstGeom>
        </p:spPr>
      </p:pic>
      <p:pic>
        <p:nvPicPr>
          <p:cNvPr id="14" name="Picture 2" descr="http://1jedk1xgcj74afi5d3cvra21.wpengine.netdna-cdn.com/wp-content/uploads/2014/12/WBD2016_blue_right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45" y="230902"/>
            <a:ext cx="1062253" cy="13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5154" y="1312576"/>
            <a:ext cx="79591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Round 1 – Blanked Out Books</a:t>
            </a:r>
          </a:p>
          <a:p>
            <a:r>
              <a:rPr lang="en-GB" sz="2400" dirty="0" smtClean="0"/>
              <a:t>1. </a:t>
            </a:r>
            <a:r>
              <a:rPr lang="en-GB" sz="2400" i="1" dirty="0" smtClean="0"/>
              <a:t>The Gruffalo </a:t>
            </a:r>
            <a:r>
              <a:rPr lang="en-GB" sz="2400" dirty="0" smtClean="0"/>
              <a:t>by Julia Donaldson</a:t>
            </a:r>
          </a:p>
          <a:p>
            <a:r>
              <a:rPr lang="en-GB" sz="2400" dirty="0" smtClean="0"/>
              <a:t>2. </a:t>
            </a:r>
            <a:r>
              <a:rPr lang="en-GB" sz="2400" i="1" dirty="0" smtClean="0"/>
              <a:t>The Twits </a:t>
            </a:r>
            <a:r>
              <a:rPr lang="en-GB" sz="2400" dirty="0" smtClean="0"/>
              <a:t>by Roald Dahl</a:t>
            </a:r>
          </a:p>
          <a:p>
            <a:r>
              <a:rPr lang="en-GB" sz="2400" dirty="0" smtClean="0"/>
              <a:t>3. </a:t>
            </a:r>
            <a:r>
              <a:rPr lang="en-GB" sz="2400" i="1" dirty="0" smtClean="0"/>
              <a:t>Diary of a Wimpy Kid </a:t>
            </a:r>
            <a:r>
              <a:rPr lang="en-GB" sz="2400" dirty="0" smtClean="0"/>
              <a:t>by Jeff Kinney</a:t>
            </a:r>
          </a:p>
          <a:p>
            <a:r>
              <a:rPr lang="en-GB" sz="2400" dirty="0" smtClean="0"/>
              <a:t>4</a:t>
            </a:r>
            <a:r>
              <a:rPr lang="en-GB" sz="2400" i="1" dirty="0" smtClean="0"/>
              <a:t>. </a:t>
            </a:r>
            <a:r>
              <a:rPr lang="en-GB" sz="2400" i="1" dirty="0"/>
              <a:t>Alice in Wonderland</a:t>
            </a:r>
            <a:r>
              <a:rPr lang="en-GB" sz="2400" dirty="0"/>
              <a:t> by Lewis </a:t>
            </a:r>
            <a:r>
              <a:rPr lang="en-GB" sz="2400" dirty="0" err="1" smtClean="0"/>
              <a:t>Caroll</a:t>
            </a:r>
            <a:endParaRPr lang="en-GB" sz="2400" dirty="0"/>
          </a:p>
          <a:p>
            <a:r>
              <a:rPr lang="en-GB" sz="2400" dirty="0" smtClean="0"/>
              <a:t>5. </a:t>
            </a:r>
            <a:r>
              <a:rPr lang="en-GB" sz="2400" i="1" dirty="0"/>
              <a:t>The </a:t>
            </a:r>
            <a:r>
              <a:rPr lang="en-GB" sz="2400" i="1" dirty="0" smtClean="0"/>
              <a:t>Order </a:t>
            </a:r>
            <a:r>
              <a:rPr lang="en-GB" sz="2400" i="1" dirty="0"/>
              <a:t>of the Phoenix</a:t>
            </a:r>
            <a:r>
              <a:rPr lang="en-GB" sz="2400" dirty="0"/>
              <a:t> by </a:t>
            </a:r>
            <a:r>
              <a:rPr lang="en-GB" sz="2400" dirty="0" err="1"/>
              <a:t>J.K</a:t>
            </a:r>
            <a:r>
              <a:rPr lang="en-GB" sz="2400" dirty="0"/>
              <a:t>. </a:t>
            </a:r>
            <a:r>
              <a:rPr lang="en-GB" sz="2400" dirty="0" smtClean="0"/>
              <a:t>Rowling</a:t>
            </a:r>
          </a:p>
          <a:p>
            <a:r>
              <a:rPr lang="en-GB" sz="2400" dirty="0" smtClean="0"/>
              <a:t>6. </a:t>
            </a:r>
            <a:r>
              <a:rPr lang="en-GB" sz="2400" i="1" dirty="0"/>
              <a:t>The Witches</a:t>
            </a:r>
            <a:r>
              <a:rPr lang="en-GB" sz="2400" dirty="0"/>
              <a:t> by Roald Dahl</a:t>
            </a:r>
            <a:endParaRPr lang="en-GB" sz="2400" dirty="0" smtClean="0"/>
          </a:p>
          <a:p>
            <a:r>
              <a:rPr lang="en-GB" sz="2400" dirty="0" smtClean="0"/>
              <a:t>7. </a:t>
            </a:r>
            <a:r>
              <a:rPr lang="en-GB" sz="2400" i="1" dirty="0"/>
              <a:t>Wonder</a:t>
            </a:r>
            <a:r>
              <a:rPr lang="en-GB" sz="2400" dirty="0"/>
              <a:t> by </a:t>
            </a:r>
            <a:r>
              <a:rPr lang="en-GB" sz="2400" dirty="0" smtClean="0"/>
              <a:t>R.J</a:t>
            </a:r>
            <a:r>
              <a:rPr lang="en-GB" sz="2400" dirty="0"/>
              <a:t>. Palacio</a:t>
            </a:r>
            <a:endParaRPr lang="en-GB" sz="2400" dirty="0" smtClean="0"/>
          </a:p>
          <a:p>
            <a:r>
              <a:rPr lang="en-GB" sz="2400" dirty="0" smtClean="0"/>
              <a:t>8. </a:t>
            </a:r>
            <a:r>
              <a:rPr lang="en-GB" sz="2400" i="1" dirty="0" smtClean="0"/>
              <a:t>The Hunger Games </a:t>
            </a:r>
            <a:r>
              <a:rPr lang="en-GB" sz="2400" dirty="0" smtClean="0"/>
              <a:t>by Suzanne Collins </a:t>
            </a:r>
          </a:p>
          <a:p>
            <a:r>
              <a:rPr lang="en-GB" sz="2400" dirty="0" smtClean="0"/>
              <a:t>9. </a:t>
            </a:r>
            <a:r>
              <a:rPr lang="en-GB" sz="2400" i="1" dirty="0"/>
              <a:t>The </a:t>
            </a:r>
            <a:r>
              <a:rPr lang="en-GB" sz="2400" i="1" dirty="0" smtClean="0"/>
              <a:t>Astounding Broccoli </a:t>
            </a:r>
            <a:r>
              <a:rPr lang="en-GB" sz="2400" i="1" dirty="0"/>
              <a:t>Boy </a:t>
            </a:r>
            <a:r>
              <a:rPr lang="en-GB" sz="2400" dirty="0"/>
              <a:t>by Frank Cottrell Boyce</a:t>
            </a:r>
          </a:p>
          <a:p>
            <a:r>
              <a:rPr lang="en-GB" sz="2400" dirty="0" smtClean="0"/>
              <a:t>10. </a:t>
            </a:r>
            <a:r>
              <a:rPr lang="en-GB" sz="2400" i="1" dirty="0" smtClean="0"/>
              <a:t>The Hobbit </a:t>
            </a:r>
            <a:r>
              <a:rPr lang="en-GB" sz="2400" dirty="0" smtClean="0"/>
              <a:t>by </a:t>
            </a:r>
            <a:r>
              <a:rPr lang="en-GB" sz="2400" dirty="0" err="1" smtClean="0"/>
              <a:t>J.R.R</a:t>
            </a:r>
            <a:r>
              <a:rPr lang="en-GB" sz="2400" dirty="0" smtClean="0"/>
              <a:t>. Tolkien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5317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515154" y="544259"/>
            <a:ext cx="4056846" cy="4989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800" dirty="0" smtClean="0"/>
              <a:t>Time for the answers!</a:t>
            </a:r>
            <a:endParaRPr lang="en-GB" sz="4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" y="5736947"/>
            <a:ext cx="1239381" cy="12358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6185632"/>
            <a:ext cx="1697587" cy="503869"/>
          </a:xfrm>
          <a:prstGeom prst="rect">
            <a:avLst/>
          </a:prstGeom>
        </p:spPr>
      </p:pic>
      <p:pic>
        <p:nvPicPr>
          <p:cNvPr id="14" name="Picture 2" descr="http://1jedk1xgcj74afi5d3cvra21.wpengine.netdna-cdn.com/wp-content/uploads/2014/12/WBD2016_blue_right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45" y="230902"/>
            <a:ext cx="1062253" cy="13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83335" y="1212632"/>
            <a:ext cx="88606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Round 2 – Emoji Book Titles</a:t>
            </a:r>
          </a:p>
          <a:p>
            <a:r>
              <a:rPr lang="en-GB" sz="2400" dirty="0" smtClean="0"/>
              <a:t>11. </a:t>
            </a:r>
            <a:r>
              <a:rPr lang="en-GB" sz="2400" i="1" dirty="0" smtClean="0"/>
              <a:t>Holes</a:t>
            </a:r>
            <a:r>
              <a:rPr lang="en-GB" sz="2400" dirty="0" smtClean="0"/>
              <a:t> by Louis Sachar</a:t>
            </a:r>
          </a:p>
          <a:p>
            <a:r>
              <a:rPr lang="en-GB" sz="2400" dirty="0" smtClean="0"/>
              <a:t>12. </a:t>
            </a:r>
            <a:r>
              <a:rPr lang="en-GB" sz="2400" i="1" dirty="0" smtClean="0"/>
              <a:t>The Very Hungry Caterpillar </a:t>
            </a:r>
            <a:r>
              <a:rPr lang="en-GB" sz="2400" dirty="0" smtClean="0"/>
              <a:t>by Eric Carle</a:t>
            </a:r>
          </a:p>
          <a:p>
            <a:r>
              <a:rPr lang="en-GB" sz="2400" dirty="0" smtClean="0"/>
              <a:t>13. </a:t>
            </a:r>
            <a:r>
              <a:rPr lang="en-GB" sz="2400" i="1" dirty="0" smtClean="0"/>
              <a:t>The Boy in the Dress</a:t>
            </a:r>
            <a:r>
              <a:rPr lang="en-GB" sz="2400" dirty="0" smtClean="0"/>
              <a:t> by David Walliams</a:t>
            </a:r>
          </a:p>
          <a:p>
            <a:r>
              <a:rPr lang="en-GB" sz="2400" dirty="0" smtClean="0"/>
              <a:t>14. </a:t>
            </a:r>
            <a:r>
              <a:rPr lang="en-GB" sz="2400" i="1" dirty="0" smtClean="0"/>
              <a:t>Noughts and Crosses </a:t>
            </a:r>
            <a:r>
              <a:rPr lang="en-GB" sz="2400" dirty="0" smtClean="0"/>
              <a:t>by </a:t>
            </a:r>
            <a:r>
              <a:rPr lang="en-GB" sz="2400" dirty="0" err="1" smtClean="0"/>
              <a:t>Malorie</a:t>
            </a:r>
            <a:r>
              <a:rPr lang="en-GB" sz="2400" dirty="0" smtClean="0"/>
              <a:t> Blackman</a:t>
            </a:r>
          </a:p>
          <a:p>
            <a:r>
              <a:rPr lang="en-GB" sz="2400" dirty="0" smtClean="0"/>
              <a:t>15. </a:t>
            </a:r>
            <a:r>
              <a:rPr lang="en-GB" sz="2400" i="1" dirty="0" smtClean="0"/>
              <a:t>The Hunger Games </a:t>
            </a:r>
            <a:r>
              <a:rPr lang="en-GB" sz="2400" dirty="0" smtClean="0"/>
              <a:t>by Suzanne Collins</a:t>
            </a:r>
          </a:p>
          <a:p>
            <a:r>
              <a:rPr lang="en-GB" sz="2400" dirty="0" smtClean="0"/>
              <a:t>16. </a:t>
            </a:r>
            <a:r>
              <a:rPr lang="en-GB" sz="2400" i="1" dirty="0"/>
              <a:t>Fantastic Mr Fox </a:t>
            </a:r>
            <a:r>
              <a:rPr lang="en-GB" sz="2400" dirty="0"/>
              <a:t>by Roald</a:t>
            </a:r>
          </a:p>
          <a:p>
            <a:r>
              <a:rPr lang="en-GB" sz="2400" dirty="0" smtClean="0"/>
              <a:t>17. </a:t>
            </a:r>
            <a:r>
              <a:rPr lang="en-GB" sz="2400" i="1" dirty="0"/>
              <a:t>Lord of the Rings </a:t>
            </a:r>
            <a:r>
              <a:rPr lang="en-GB" sz="2400" dirty="0"/>
              <a:t>by </a:t>
            </a:r>
            <a:r>
              <a:rPr lang="en-GB" sz="2400" dirty="0" err="1"/>
              <a:t>J.R.R</a:t>
            </a:r>
            <a:r>
              <a:rPr lang="en-GB" sz="2400" dirty="0"/>
              <a:t>. Tolkien</a:t>
            </a:r>
          </a:p>
          <a:p>
            <a:r>
              <a:rPr lang="en-GB" sz="2400" dirty="0" smtClean="0"/>
              <a:t>18. </a:t>
            </a:r>
            <a:r>
              <a:rPr lang="en-GB" sz="2400" i="1" dirty="0"/>
              <a:t>Of Mice and Men </a:t>
            </a:r>
            <a:r>
              <a:rPr lang="en-GB" sz="2400" dirty="0"/>
              <a:t>by John Steinbeck</a:t>
            </a:r>
            <a:endParaRPr lang="en-GB" sz="2400" dirty="0" smtClean="0"/>
          </a:p>
          <a:p>
            <a:r>
              <a:rPr lang="en-GB" sz="2400" dirty="0" smtClean="0"/>
              <a:t>19. </a:t>
            </a:r>
            <a:r>
              <a:rPr lang="en-GB" sz="2400" i="1" dirty="0" smtClean="0"/>
              <a:t>How to Train your Dragon </a:t>
            </a:r>
            <a:r>
              <a:rPr lang="en-GB" sz="2400" dirty="0" smtClean="0"/>
              <a:t>by Cressida Cowell</a:t>
            </a:r>
          </a:p>
          <a:p>
            <a:r>
              <a:rPr lang="en-GB" sz="2400" dirty="0" smtClean="0"/>
              <a:t>20. </a:t>
            </a:r>
            <a:r>
              <a:rPr lang="en-GB" sz="2400" i="1" dirty="0" smtClean="0"/>
              <a:t>The Curious Incident of the Dog in the Night-Time</a:t>
            </a:r>
            <a:r>
              <a:rPr lang="en-GB" sz="2400" dirty="0" smtClean="0"/>
              <a:t> by Mark Haddon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940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68" y="1362329"/>
            <a:ext cx="3997311" cy="50752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" y="5736947"/>
            <a:ext cx="1239381" cy="123589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95471" y="304562"/>
            <a:ext cx="8428917" cy="545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200" b="1" dirty="0" smtClean="0"/>
              <a:t>Guess the book title (1 point) and author (1 point)</a:t>
            </a:r>
            <a:endParaRPr lang="en-GB" sz="2200" b="1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95471" y="1058688"/>
            <a:ext cx="2840972" cy="627552"/>
          </a:xfrm>
        </p:spPr>
        <p:txBody>
          <a:bodyPr>
            <a:normAutofit/>
          </a:bodyPr>
          <a:lstStyle/>
          <a:p>
            <a:pPr algn="l"/>
            <a:r>
              <a:rPr lang="en-GB" sz="2800" dirty="0" smtClean="0"/>
              <a:t>Question: 1</a:t>
            </a:r>
            <a:endParaRPr lang="en-GB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6185632"/>
            <a:ext cx="1697587" cy="503869"/>
          </a:xfrm>
          <a:prstGeom prst="rect">
            <a:avLst/>
          </a:prstGeom>
        </p:spPr>
      </p:pic>
      <p:pic>
        <p:nvPicPr>
          <p:cNvPr id="18" name="Picture 2" descr="http://1jedk1xgcj74afi5d3cvra21.wpengine.netdna-cdn.com/wp-content/uploads/2014/12/WBD2016_blue_right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45" y="230902"/>
            <a:ext cx="1062253" cy="13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42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95" y="1217419"/>
            <a:ext cx="3371667" cy="52201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" y="5736947"/>
            <a:ext cx="1239381" cy="123589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5471" y="304562"/>
            <a:ext cx="8428917" cy="545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200" b="1" dirty="0" smtClean="0"/>
              <a:t>Guess the book title (1 point) and author (1 point)</a:t>
            </a:r>
            <a:endParaRPr lang="en-GB" sz="2200" b="1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95471" y="1058688"/>
            <a:ext cx="2840972" cy="627552"/>
          </a:xfrm>
        </p:spPr>
        <p:txBody>
          <a:bodyPr>
            <a:normAutofit/>
          </a:bodyPr>
          <a:lstStyle/>
          <a:p>
            <a:pPr algn="l"/>
            <a:r>
              <a:rPr lang="en-GB" sz="2800" dirty="0" smtClean="0"/>
              <a:t>Question: 2</a:t>
            </a:r>
            <a:endParaRPr lang="en-GB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6185632"/>
            <a:ext cx="1697587" cy="503869"/>
          </a:xfrm>
          <a:prstGeom prst="rect">
            <a:avLst/>
          </a:prstGeom>
        </p:spPr>
      </p:pic>
      <p:pic>
        <p:nvPicPr>
          <p:cNvPr id="13" name="Picture 2" descr="http://1jedk1xgcj74afi5d3cvra21.wpengine.netdna-cdn.com/wp-content/uploads/2014/12/WBD2016_blue_right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45" y="230902"/>
            <a:ext cx="1062253" cy="13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0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35" y="1303961"/>
            <a:ext cx="3340851" cy="50509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" y="5736947"/>
            <a:ext cx="1239381" cy="123589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5471" y="304562"/>
            <a:ext cx="8428917" cy="545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200" b="1" dirty="0" smtClean="0"/>
              <a:t>Guess the book title (1 point) and author (1 point)</a:t>
            </a:r>
            <a:endParaRPr lang="en-GB" sz="2200" b="1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95471" y="1058688"/>
            <a:ext cx="2840972" cy="627552"/>
          </a:xfrm>
        </p:spPr>
        <p:txBody>
          <a:bodyPr>
            <a:normAutofit/>
          </a:bodyPr>
          <a:lstStyle/>
          <a:p>
            <a:pPr algn="l"/>
            <a:r>
              <a:rPr lang="en-GB" sz="2800" dirty="0" smtClean="0"/>
              <a:t>Question: 3</a:t>
            </a:r>
            <a:endParaRPr lang="en-GB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6185632"/>
            <a:ext cx="1697587" cy="503869"/>
          </a:xfrm>
          <a:prstGeom prst="rect">
            <a:avLst/>
          </a:prstGeom>
        </p:spPr>
      </p:pic>
      <p:pic>
        <p:nvPicPr>
          <p:cNvPr id="13" name="Picture 2" descr="http://1jedk1xgcj74afi5d3cvra21.wpengine.netdna-cdn.com/wp-content/uploads/2014/12/WBD2016_blue_right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45" y="230902"/>
            <a:ext cx="1062253" cy="13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87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" y="5736947"/>
            <a:ext cx="1239381" cy="123589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5471" y="304562"/>
            <a:ext cx="8428917" cy="545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200" b="1" dirty="0" smtClean="0"/>
              <a:t>Guess the book title (1 point) and author (1 point)</a:t>
            </a:r>
            <a:endParaRPr lang="en-GB" sz="2200" b="1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95471" y="1058688"/>
            <a:ext cx="2840972" cy="627552"/>
          </a:xfrm>
        </p:spPr>
        <p:txBody>
          <a:bodyPr>
            <a:normAutofit/>
          </a:bodyPr>
          <a:lstStyle/>
          <a:p>
            <a:pPr algn="l"/>
            <a:r>
              <a:rPr lang="en-GB" sz="2800" dirty="0" smtClean="0"/>
              <a:t>Question: 4</a:t>
            </a:r>
            <a:endParaRPr lang="en-GB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6185632"/>
            <a:ext cx="1697587" cy="503869"/>
          </a:xfrm>
          <a:prstGeom prst="rect">
            <a:avLst/>
          </a:prstGeom>
        </p:spPr>
      </p:pic>
      <p:pic>
        <p:nvPicPr>
          <p:cNvPr id="13" name="Picture 2" descr="http://1jedk1xgcj74afi5d3cvra21.wpengine.netdna-cdn.com/wp-content/uploads/2014/12/WBD2016_blue_right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45" y="230902"/>
            <a:ext cx="1062253" cy="13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62" y="1177511"/>
            <a:ext cx="3852334" cy="517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09" y="1159702"/>
            <a:ext cx="3349439" cy="5025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" y="5736947"/>
            <a:ext cx="1239381" cy="123589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5471" y="304562"/>
            <a:ext cx="8428917" cy="545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200" b="1" dirty="0" smtClean="0"/>
              <a:t>Guess the book title (1 point) and author (1 point)</a:t>
            </a:r>
            <a:endParaRPr lang="en-GB" sz="2200" b="1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95471" y="1058688"/>
            <a:ext cx="2840972" cy="627552"/>
          </a:xfrm>
        </p:spPr>
        <p:txBody>
          <a:bodyPr>
            <a:normAutofit/>
          </a:bodyPr>
          <a:lstStyle/>
          <a:p>
            <a:pPr algn="l"/>
            <a:r>
              <a:rPr lang="en-GB" sz="2800" dirty="0" smtClean="0"/>
              <a:t>Question: 5</a:t>
            </a:r>
            <a:endParaRPr lang="en-GB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6185632"/>
            <a:ext cx="1697587" cy="503869"/>
          </a:xfrm>
          <a:prstGeom prst="rect">
            <a:avLst/>
          </a:prstGeom>
        </p:spPr>
      </p:pic>
      <p:pic>
        <p:nvPicPr>
          <p:cNvPr id="13" name="Picture 2" descr="http://1jedk1xgcj74afi5d3cvra21.wpengine.netdna-cdn.com/wp-content/uploads/2014/12/WBD2016_blue_right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45" y="230902"/>
            <a:ext cx="1062253" cy="13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58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740" y="1558343"/>
            <a:ext cx="3188378" cy="47773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" y="5736947"/>
            <a:ext cx="1239381" cy="123589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5471" y="304562"/>
            <a:ext cx="8428917" cy="545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200" b="1" dirty="0" smtClean="0"/>
              <a:t>Guess the book title (1 point) and author (1 point)</a:t>
            </a:r>
            <a:endParaRPr lang="en-GB" sz="2200" b="1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95471" y="1058688"/>
            <a:ext cx="2840972" cy="627552"/>
          </a:xfrm>
        </p:spPr>
        <p:txBody>
          <a:bodyPr>
            <a:normAutofit/>
          </a:bodyPr>
          <a:lstStyle/>
          <a:p>
            <a:pPr algn="l"/>
            <a:r>
              <a:rPr lang="en-GB" sz="2800" dirty="0" smtClean="0"/>
              <a:t>Question: 6</a:t>
            </a:r>
            <a:endParaRPr lang="en-GB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6185632"/>
            <a:ext cx="1697587" cy="503869"/>
          </a:xfrm>
          <a:prstGeom prst="rect">
            <a:avLst/>
          </a:prstGeom>
        </p:spPr>
      </p:pic>
      <p:pic>
        <p:nvPicPr>
          <p:cNvPr id="14" name="Picture 2" descr="http://1jedk1xgcj74afi5d3cvra21.wpengine.netdna-cdn.com/wp-content/uploads/2014/12/WBD2016_blue_right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45" y="230902"/>
            <a:ext cx="1062253" cy="13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48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79" y="1204031"/>
            <a:ext cx="3353375" cy="51508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" y="5736947"/>
            <a:ext cx="1239381" cy="123589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95471" y="304562"/>
            <a:ext cx="8428917" cy="545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200" b="1" dirty="0" smtClean="0"/>
              <a:t>Guess the book title (1 point) and author (1 point)</a:t>
            </a:r>
            <a:endParaRPr lang="en-GB" sz="2200" b="1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5471" y="1058688"/>
            <a:ext cx="2840972" cy="627552"/>
          </a:xfrm>
        </p:spPr>
        <p:txBody>
          <a:bodyPr>
            <a:normAutofit/>
          </a:bodyPr>
          <a:lstStyle/>
          <a:p>
            <a:pPr algn="l"/>
            <a:r>
              <a:rPr lang="en-GB" sz="2800" dirty="0" smtClean="0"/>
              <a:t>Question: 7</a:t>
            </a:r>
            <a:endParaRPr lang="en-GB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0" y="6185632"/>
            <a:ext cx="1697587" cy="503869"/>
          </a:xfrm>
          <a:prstGeom prst="rect">
            <a:avLst/>
          </a:prstGeom>
        </p:spPr>
      </p:pic>
      <p:pic>
        <p:nvPicPr>
          <p:cNvPr id="16" name="Picture 2" descr="http://1jedk1xgcj74afi5d3cvra21.wpengine.netdna-cdn.com/wp-content/uploads/2014/12/WBD2016_blue_right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45" y="230902"/>
            <a:ext cx="1062253" cy="13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05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Words>636</Words>
  <Application>Microsoft Office PowerPoint</Application>
  <PresentationFormat>On-screen Show (4:3)</PresentationFormat>
  <Paragraphs>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World Book Day 2016</vt:lpstr>
      <vt:lpstr>Round 1 - Blanked Out Books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Round 2 - Emoji Book Titles</vt:lpstr>
      <vt:lpstr>Guess the book title from the emoji (1 point) and author (1 point)</vt:lpstr>
      <vt:lpstr>PowerPoint Presentation</vt:lpstr>
      <vt:lpstr>PowerPoint Presentation</vt:lpstr>
      <vt:lpstr>Guess the book title from the emoji (1 point) and author (1 point)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Suffolk Libraries Presents…</dc:title>
  <dc:creator>Matthew Shenton</dc:creator>
  <cp:lastModifiedBy>Matthew Shenton</cp:lastModifiedBy>
  <cp:revision>110</cp:revision>
  <dcterms:created xsi:type="dcterms:W3CDTF">2015-12-22T14:19:10Z</dcterms:created>
  <dcterms:modified xsi:type="dcterms:W3CDTF">2016-02-11T12:08:39Z</dcterms:modified>
</cp:coreProperties>
</file>