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0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BE54-225C-497A-95A0-FB494CADD189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84811-EA3F-41D6-BA12-34EF953D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01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62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1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5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2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3758-0054-4236-9073-58A25671D5DB}" type="datetimeFigureOut">
              <a:rPr lang="en-GB" smtClean="0"/>
              <a:t>15/12/2015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0403-7C55-46B3-9BF6-FDB374809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2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ffolklibraries.co.uk/beyond-the-bo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0527" y="1241890"/>
            <a:ext cx="78419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600" dirty="0" smtClean="0"/>
              <a:t>Welcome to the ‘Beyond the Book’ Christmas quiz!</a:t>
            </a:r>
          </a:p>
          <a:p>
            <a:pPr algn="ctr">
              <a:lnSpc>
                <a:spcPct val="150000"/>
              </a:lnSpc>
            </a:pPr>
            <a:r>
              <a:rPr lang="en-GB" sz="2600" dirty="0" smtClean="0"/>
              <a:t>15 questions to test your festive knowledge.</a:t>
            </a:r>
          </a:p>
          <a:p>
            <a:pPr algn="ctr">
              <a:lnSpc>
                <a:spcPct val="150000"/>
              </a:lnSpc>
            </a:pPr>
            <a:r>
              <a:rPr lang="en-GB" sz="2600" dirty="0" smtClean="0"/>
              <a:t>Any cheating and we will put you on the naughty list!</a:t>
            </a:r>
          </a:p>
          <a:p>
            <a:pPr algn="ctr">
              <a:lnSpc>
                <a:spcPct val="150000"/>
              </a:lnSpc>
            </a:pPr>
            <a:r>
              <a:rPr lang="en-GB" sz="1600" dirty="0"/>
              <a:t>(The number of </a:t>
            </a:r>
            <a:r>
              <a:rPr lang="en-GB" sz="1600" dirty="0" smtClean="0"/>
              <a:t>points available for each answer is in </a:t>
            </a:r>
            <a:r>
              <a:rPr lang="en-GB" sz="1600" dirty="0"/>
              <a:t>brackets)</a:t>
            </a:r>
          </a:p>
          <a:p>
            <a:pPr algn="ctr">
              <a:lnSpc>
                <a:spcPct val="150000"/>
              </a:lnSpc>
            </a:pPr>
            <a:r>
              <a:rPr lang="en-GB" sz="2600" dirty="0" smtClean="0"/>
              <a:t>   </a:t>
            </a:r>
            <a:endParaRPr lang="en-GB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Q9: By what common name </a:t>
            </a:r>
            <a:r>
              <a:rPr lang="en-GB" sz="3600" dirty="0"/>
              <a:t>do we know the vegetable </a:t>
            </a:r>
            <a:r>
              <a:rPr lang="en-GB" sz="3600" i="1" dirty="0"/>
              <a:t>Brassica </a:t>
            </a:r>
            <a:r>
              <a:rPr lang="en-GB" sz="3600" i="1" dirty="0" err="1"/>
              <a:t>Oleracea</a:t>
            </a:r>
            <a:r>
              <a:rPr lang="en-GB" sz="3600" dirty="0"/>
              <a:t>? (1)</a:t>
            </a:r>
          </a:p>
          <a:p>
            <a:pPr algn="ctr"/>
            <a:r>
              <a:rPr lang="en-GB" sz="3600" dirty="0" smtClean="0"/>
              <a:t>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939337"/>
            <a:ext cx="6105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Q10: What </a:t>
            </a:r>
            <a:r>
              <a:rPr lang="en-GB" sz="3600" dirty="0"/>
              <a:t>is myrrh? (1)</a:t>
            </a:r>
          </a:p>
          <a:p>
            <a:pPr algn="ctr"/>
            <a:r>
              <a:rPr lang="en-GB" sz="3600" dirty="0" smtClean="0"/>
              <a:t>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092081"/>
            <a:ext cx="6105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Q11: Can you name the four </a:t>
            </a:r>
            <a:r>
              <a:rPr lang="en-GB" sz="3600" dirty="0"/>
              <a:t>ghosts </a:t>
            </a:r>
            <a:r>
              <a:rPr lang="en-GB" sz="3600" dirty="0" smtClean="0"/>
              <a:t>who </a:t>
            </a:r>
            <a:r>
              <a:rPr lang="en-GB" sz="3600" dirty="0" smtClean="0"/>
              <a:t>appear in </a:t>
            </a:r>
            <a:endParaRPr lang="en-GB" sz="3600" dirty="0" smtClean="0"/>
          </a:p>
          <a:p>
            <a:pPr algn="ctr"/>
            <a:r>
              <a:rPr lang="en-GB" sz="3600" smtClean="0"/>
              <a:t>‘A </a:t>
            </a:r>
            <a:r>
              <a:rPr lang="en-GB" sz="3600"/>
              <a:t>Christmas </a:t>
            </a:r>
            <a:r>
              <a:rPr lang="en-GB" sz="3600" smtClean="0"/>
              <a:t>Carol’ </a:t>
            </a:r>
            <a:r>
              <a:rPr lang="en-GB" sz="3600" dirty="0" smtClean="0"/>
              <a:t>by Charles Dickens</a:t>
            </a:r>
            <a:r>
              <a:rPr lang="en-GB" sz="3600" dirty="0"/>
              <a:t>? </a:t>
            </a:r>
            <a:r>
              <a:rPr lang="en-GB" sz="3600" dirty="0" smtClean="0"/>
              <a:t>(4)</a:t>
            </a:r>
            <a:endParaRPr lang="en-GB" sz="3600" dirty="0"/>
          </a:p>
          <a:p>
            <a:pPr algn="ctr"/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164749"/>
            <a:ext cx="6105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Q12: Who </a:t>
            </a:r>
            <a:r>
              <a:rPr lang="en-GB" sz="4400" dirty="0"/>
              <a:t>was crowned King of England on December 25th 1066? (1)</a:t>
            </a:r>
          </a:p>
          <a:p>
            <a:pPr algn="ctr"/>
            <a:endParaRPr lang="en-GB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276747"/>
            <a:ext cx="61059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Q13: </a:t>
            </a:r>
            <a:r>
              <a:rPr lang="en-GB" sz="4000" i="1" dirty="0" smtClean="0"/>
              <a:t>'</a:t>
            </a:r>
            <a:r>
              <a:rPr lang="en-GB" sz="4000" i="1" dirty="0" err="1" smtClean="0"/>
              <a:t>Nadolig</a:t>
            </a:r>
            <a:r>
              <a:rPr lang="en-GB" sz="4000" i="1" dirty="0" smtClean="0"/>
              <a:t> </a:t>
            </a:r>
            <a:r>
              <a:rPr lang="en-GB" sz="4000" i="1" dirty="0" err="1"/>
              <a:t>Llawen</a:t>
            </a:r>
            <a:r>
              <a:rPr lang="en-GB" sz="4000" i="1" dirty="0"/>
              <a:t>' </a:t>
            </a:r>
            <a:r>
              <a:rPr lang="en-GB" sz="4000" dirty="0"/>
              <a:t>is ‘Merry Christmas’ in </a:t>
            </a:r>
            <a:r>
              <a:rPr lang="en-GB" sz="4000" dirty="0" smtClean="0"/>
              <a:t>what </a:t>
            </a:r>
            <a:r>
              <a:rPr lang="en-GB" sz="4000" dirty="0"/>
              <a:t>language? (1)</a:t>
            </a:r>
          </a:p>
          <a:p>
            <a:pPr algn="ctr"/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276747"/>
            <a:ext cx="610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Q14: </a:t>
            </a:r>
            <a:r>
              <a:rPr lang="en-GB" sz="4000" dirty="0"/>
              <a:t>What are the names of </a:t>
            </a:r>
            <a:r>
              <a:rPr lang="en-GB" sz="4000" dirty="0" smtClean="0"/>
              <a:t>Santa's </a:t>
            </a:r>
            <a:r>
              <a:rPr lang="en-GB" sz="4000" dirty="0"/>
              <a:t>reindeer</a:t>
            </a:r>
            <a:r>
              <a:rPr lang="en-GB" sz="4000" dirty="0" smtClean="0"/>
              <a:t>? (9)</a:t>
            </a:r>
            <a:endParaRPr lang="en-GB" sz="4000" dirty="0"/>
          </a:p>
          <a:p>
            <a:pPr algn="ctr"/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53289" y="1285111"/>
            <a:ext cx="699644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Q15: If </a:t>
            </a:r>
            <a:r>
              <a:rPr lang="en-GB" sz="3200" dirty="0"/>
              <a:t>a person was given all the gifts </a:t>
            </a:r>
            <a:r>
              <a:rPr lang="en-GB" sz="3200" b="1" u="sng" dirty="0"/>
              <a:t>mentioned</a:t>
            </a:r>
            <a:r>
              <a:rPr lang="en-GB" sz="3200" dirty="0"/>
              <a:t> in the </a:t>
            </a:r>
            <a:r>
              <a:rPr lang="en-GB" sz="3200" dirty="0" smtClean="0"/>
              <a:t>song </a:t>
            </a:r>
            <a:r>
              <a:rPr lang="en-GB" sz="3200" i="1" dirty="0" smtClean="0"/>
              <a:t>’The Twelve Days of Christmas’, </a:t>
            </a:r>
            <a:r>
              <a:rPr lang="en-GB" sz="3200" dirty="0" smtClean="0"/>
              <a:t>how </a:t>
            </a:r>
            <a:r>
              <a:rPr lang="en-GB" sz="3200" dirty="0"/>
              <a:t>many gifts </a:t>
            </a:r>
            <a:r>
              <a:rPr lang="en-GB" sz="3200" b="1" u="sng" dirty="0"/>
              <a:t>in </a:t>
            </a:r>
            <a:r>
              <a:rPr lang="en-GB" sz="3200" b="1" u="sng" dirty="0" smtClean="0"/>
              <a:t>total </a:t>
            </a:r>
            <a:r>
              <a:rPr lang="en-GB" sz="3200" dirty="0"/>
              <a:t>would they receive? </a:t>
            </a:r>
            <a:r>
              <a:rPr lang="en-GB" sz="3200" dirty="0" smtClean="0"/>
              <a:t>(5)</a:t>
            </a:r>
            <a:endParaRPr lang="en-GB" sz="3200" dirty="0"/>
          </a:p>
          <a:p>
            <a:pPr algn="ctr"/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5313" y="1524784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For the answers visit </a:t>
            </a:r>
            <a:r>
              <a:rPr lang="en-GB" sz="2800" dirty="0" smtClean="0">
                <a:hlinkClick r:id="rId3"/>
              </a:rPr>
              <a:t>www.suffolklibraries.co.uk/beyond-the-book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Q1: In </a:t>
            </a:r>
            <a:r>
              <a:rPr lang="en-GB" sz="3600" dirty="0"/>
              <a:t>the movie </a:t>
            </a:r>
            <a:r>
              <a:rPr lang="en-GB" sz="3600" dirty="0" smtClean="0"/>
              <a:t>‘Elf’ </a:t>
            </a:r>
            <a:r>
              <a:rPr lang="en-GB" sz="3600" dirty="0"/>
              <a:t>- how do the citizens of New York help Santa to fly</a:t>
            </a:r>
            <a:r>
              <a:rPr lang="en-GB" sz="3600" dirty="0" smtClean="0"/>
              <a:t>? (1)</a:t>
            </a:r>
            <a:endParaRPr lang="en-GB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254334"/>
            <a:ext cx="6105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i="1" dirty="0" smtClean="0"/>
              <a:t>Q2: ‘</a:t>
            </a:r>
            <a:r>
              <a:rPr lang="en-GB" sz="4400" i="1" dirty="0" err="1" smtClean="0"/>
              <a:t>Feliz</a:t>
            </a:r>
            <a:r>
              <a:rPr lang="en-GB" sz="4400" i="1" dirty="0" smtClean="0"/>
              <a:t> </a:t>
            </a:r>
            <a:r>
              <a:rPr lang="en-GB" sz="4400" i="1" dirty="0" err="1"/>
              <a:t>Navidad</a:t>
            </a:r>
            <a:r>
              <a:rPr lang="en-GB" sz="4400" i="1" dirty="0"/>
              <a:t>’ </a:t>
            </a:r>
            <a:r>
              <a:rPr lang="en-GB" sz="4400" dirty="0"/>
              <a:t>is ‘Merry Christmas’ in what language? (1)</a:t>
            </a:r>
          </a:p>
          <a:p>
            <a:pPr algn="ctr"/>
            <a:endParaRPr lang="en-GB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Q3: The </a:t>
            </a:r>
            <a:r>
              <a:rPr lang="en-GB" sz="3600" dirty="0"/>
              <a:t>North Pole, said to be Santa's home, is located in which ocean? (1)</a:t>
            </a:r>
          </a:p>
          <a:p>
            <a:pPr algn="ctr"/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19029" y="1439000"/>
            <a:ext cx="610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Q4: Which </a:t>
            </a:r>
            <a:r>
              <a:rPr lang="en-GB" sz="3600" dirty="0"/>
              <a:t>long running TV series features a character called Santa's Little Helper? (1)</a:t>
            </a:r>
          </a:p>
          <a:p>
            <a:pPr algn="ctr"/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531333"/>
            <a:ext cx="6105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Q5: The </a:t>
            </a:r>
            <a:r>
              <a:rPr lang="en-GB" sz="3200" dirty="0"/>
              <a:t>Christmas tree in Trafalgar Square, London, is an annual gift from which European country? (1)</a:t>
            </a:r>
          </a:p>
          <a:p>
            <a:pPr algn="ctr"/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439000"/>
            <a:ext cx="610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Q6: What nickname do </a:t>
            </a:r>
            <a:r>
              <a:rPr lang="en-GB" sz="3600" dirty="0"/>
              <a:t>the two burglars in ‘Home Alone’ </a:t>
            </a:r>
            <a:r>
              <a:rPr lang="en-GB" sz="3600" dirty="0" smtClean="0"/>
              <a:t>give themselves</a:t>
            </a:r>
            <a:r>
              <a:rPr lang="en-GB" sz="3600" dirty="0"/>
              <a:t>? (1)</a:t>
            </a:r>
          </a:p>
          <a:p>
            <a:pPr algn="ctr"/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346667"/>
            <a:ext cx="61059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Q7: If </a:t>
            </a:r>
            <a:r>
              <a:rPr lang="en-GB" sz="4000" dirty="0"/>
              <a:t>you were born on Christmas </a:t>
            </a:r>
            <a:r>
              <a:rPr lang="en-GB" sz="4000" dirty="0" smtClean="0"/>
              <a:t>Day </a:t>
            </a:r>
            <a:r>
              <a:rPr lang="en-GB" sz="4000" dirty="0"/>
              <a:t>what zodiac sign would you be? (1)</a:t>
            </a:r>
          </a:p>
          <a:p>
            <a:pPr algn="ctr"/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Free Christmas Powerpoint Background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16835" y="543339"/>
            <a:ext cx="8269357" cy="3405809"/>
          </a:xfrm>
          <a:prstGeom prst="wedgeEllipseCallout">
            <a:avLst>
              <a:gd name="adj1" fmla="val -37367"/>
              <a:gd name="adj2" fmla="val 51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98543" y="1654443"/>
            <a:ext cx="610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/>
              <a:t>Q8: What are the </a:t>
            </a:r>
            <a:r>
              <a:rPr lang="en-GB" sz="4000" dirty="0"/>
              <a:t>names of the three wise men? </a:t>
            </a:r>
            <a:r>
              <a:rPr lang="en-GB" sz="4000" dirty="0" smtClean="0"/>
              <a:t>(3)</a:t>
            </a:r>
            <a:endParaRPr lang="en-GB" sz="4000" dirty="0"/>
          </a:p>
          <a:p>
            <a:pPr algn="ctr"/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40" y="5335557"/>
            <a:ext cx="1687131" cy="16822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7" y="5751490"/>
            <a:ext cx="2578108" cy="7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336</Words>
  <Application>Microsoft Office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Shenton</dc:creator>
  <cp:lastModifiedBy>Matthew Shenton</cp:lastModifiedBy>
  <cp:revision>26</cp:revision>
  <cp:lastPrinted>2015-12-15T09:41:49Z</cp:lastPrinted>
  <dcterms:created xsi:type="dcterms:W3CDTF">2015-12-10T15:05:34Z</dcterms:created>
  <dcterms:modified xsi:type="dcterms:W3CDTF">2015-12-15T10:03:04Z</dcterms:modified>
</cp:coreProperties>
</file>