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533" autoAdjust="0"/>
  </p:normalViewPr>
  <p:slideViewPr>
    <p:cSldViewPr snapToGrid="0">
      <p:cViewPr varScale="1">
        <p:scale>
          <a:sx n="59" d="100"/>
          <a:sy n="59" d="100"/>
        </p:scale>
        <p:origin x="17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66371-3109-4310-9476-213F1B2F4642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F177F-A661-46CE-8636-5557D3F1A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72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25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Page 2 – Introduction to ‘Beyond the Book’.</a:t>
            </a:r>
          </a:p>
          <a:p>
            <a:endParaRPr lang="en-GB" dirty="0" smtClean="0"/>
          </a:p>
          <a:p>
            <a:r>
              <a:rPr lang="en-GB" dirty="0" smtClean="0"/>
              <a:t>To register/activate their new card:</a:t>
            </a:r>
          </a:p>
          <a:p>
            <a:r>
              <a:rPr lang="en-GB" dirty="0" smtClean="0"/>
              <a:t>• Pupils need to complete the joining form, have it signed by their parent/carer and take it to their local library to activate it.</a:t>
            </a:r>
          </a:p>
          <a:p>
            <a:r>
              <a:rPr lang="en-GB" dirty="0" smtClean="0"/>
              <a:t>• This is a brand new card only available to this year 7 group – no one else! Please emphasise this point.</a:t>
            </a:r>
          </a:p>
          <a:p>
            <a:r>
              <a:rPr lang="en-GB" dirty="0" smtClean="0"/>
              <a:t>• If pupils think they are already registered – ask them to still complete the form and take it to their local library.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7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eReader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competiton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pupil in year 7 who registers at their local library during this academic year will be entered into a prize draw to win one of 10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eReaders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1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Points to get across:</a:t>
            </a:r>
          </a:p>
          <a:p>
            <a:r>
              <a:rPr lang="en-GB" dirty="0" smtClean="0"/>
              <a:t>• There are 44 bricks and mortar branches of Suffolk Libraries in Suffolk pupils can access. </a:t>
            </a:r>
          </a:p>
          <a:p>
            <a:r>
              <a:rPr lang="en-GB" dirty="0" smtClean="0"/>
              <a:t>• You can borrow a book from any Suffolk Library – not just the closest.</a:t>
            </a:r>
          </a:p>
          <a:p>
            <a:r>
              <a:rPr lang="en-GB" dirty="0" smtClean="0"/>
              <a:t>• You can also return books to any Suffolk Library.</a:t>
            </a:r>
          </a:p>
          <a:p>
            <a:r>
              <a:rPr lang="en-GB" dirty="0" smtClean="0"/>
              <a:t>• You can request a book to be sent from one branch of Suffolk Libraries to another for you to pick up.</a:t>
            </a:r>
          </a:p>
          <a:p>
            <a:r>
              <a:rPr lang="en-GB" dirty="0" smtClean="0"/>
              <a:t>• There are also 6 mobile library routes that can be accessed here</a:t>
            </a:r>
          </a:p>
          <a:p>
            <a:r>
              <a:rPr lang="en-GB" dirty="0" smtClean="0"/>
              <a:t>http://suffolklibraries.co.uk/community-services/mobile-libraries/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08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773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Activities</a:t>
            </a:r>
            <a:r>
              <a:rPr lang="en-GB" baseline="0" dirty="0" smtClean="0"/>
              <a:t> to i</a:t>
            </a:r>
            <a:r>
              <a:rPr lang="en-GB" dirty="0" smtClean="0"/>
              <a:t>ntroduce Thunk No.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Ask</a:t>
            </a:r>
            <a:r>
              <a:rPr lang="en-GB" baseline="0" dirty="0" smtClean="0"/>
              <a:t> pupils if they recognise any of the book covers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Has anyone read the books?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Conduct a class vote to find out which cover appeals to pupils the most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 smtClean="0"/>
              <a:t>Ask pupils to discuss </a:t>
            </a:r>
            <a:r>
              <a:rPr lang="en-GB" sz="1200" dirty="0" smtClean="0"/>
              <a:t>Thunk No. 1 - Can you judge a book by its cover? In pairs</a:t>
            </a:r>
            <a:r>
              <a:rPr lang="en-GB" sz="1200" baseline="0" dirty="0" smtClean="0"/>
              <a:t> and feedback as a class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Answers (from left to right) – A Monster Calls by Patrick Ness, The Astounding Broccoli Boy by Frank Cottrell Boyce, Flour Babies by Anne Fine, The Graveyard Book by Neil </a:t>
            </a:r>
            <a:r>
              <a:rPr lang="en-GB" baseline="0" dirty="0" err="1" smtClean="0"/>
              <a:t>Gaiman</a:t>
            </a:r>
            <a:r>
              <a:rPr lang="en-GB" baseline="0" dirty="0" smtClean="0"/>
              <a:t>. A longer version of this activity id available at the Beyond the Book blog.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24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Discussion points to introduce the activity. Talk about</a:t>
            </a:r>
          </a:p>
          <a:p>
            <a:r>
              <a:rPr lang="en-GB" dirty="0" smtClean="0"/>
              <a:t>• Introduce the word ‘genre’ – (a specific type of music, film, or writing)</a:t>
            </a:r>
          </a:p>
          <a:p>
            <a:r>
              <a:rPr lang="en-GB" dirty="0" smtClean="0"/>
              <a:t>• Share with the class what books you enjoyed as a child </a:t>
            </a:r>
          </a:p>
          <a:p>
            <a:r>
              <a:rPr lang="en-GB" dirty="0" smtClean="0"/>
              <a:t>• The books your own children enjoy (if applicable) </a:t>
            </a:r>
          </a:p>
          <a:p>
            <a:r>
              <a:rPr lang="en-GB" dirty="0" smtClean="0"/>
              <a:t>• The books you enjoy as an adult </a:t>
            </a:r>
          </a:p>
          <a:p>
            <a:r>
              <a:rPr lang="en-GB" dirty="0" smtClean="0"/>
              <a:t>• How you discover the books you read</a:t>
            </a:r>
          </a:p>
          <a:p>
            <a:r>
              <a:rPr lang="en-GB" dirty="0" smtClean="0"/>
              <a:t>• Emphasise the expert knowledge librarians have in recommending books.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54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Plenary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To find out who has chosen what ask for a show of hands as you read out the genres mentioned in part 2 (funny, scary, relationships/growing up, adventures, illustrated, other). What do you notice about what pupils would like to read (most/least popular)?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Ask one pupil to read out their selections - can anyone in the class recommend a book for this pupil?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Remind pupils that they can take this to a school librarian for a recommendation. The school librarian could then deliver the recommended books to the class the following week. They can also take it to any branch of Suffolk Libraries.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9939-9F7F-4BD1-9B73-6A18A733EC6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79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C059-E67A-45F6-8916-20A577108C51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0C7D-11E3-4B00-8808-BDC6F838CE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59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C059-E67A-45F6-8916-20A577108C51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0C7D-11E3-4B00-8808-BDC6F838CE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41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C059-E67A-45F6-8916-20A577108C51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0C7D-11E3-4B00-8808-BDC6F838CE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26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C059-E67A-45F6-8916-20A577108C51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0C7D-11E3-4B00-8808-BDC6F838CE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48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C059-E67A-45F6-8916-20A577108C51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0C7D-11E3-4B00-8808-BDC6F838CE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9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C059-E67A-45F6-8916-20A577108C51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0C7D-11E3-4B00-8808-BDC6F838CE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4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C059-E67A-45F6-8916-20A577108C51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0C7D-11E3-4B00-8808-BDC6F838CE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38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C059-E67A-45F6-8916-20A577108C51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0C7D-11E3-4B00-8808-BDC6F838CE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42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C059-E67A-45F6-8916-20A577108C51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0C7D-11E3-4B00-8808-BDC6F838CE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7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C059-E67A-45F6-8916-20A577108C51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0C7D-11E3-4B00-8808-BDC6F838CE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80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C059-E67A-45F6-8916-20A577108C51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0C7D-11E3-4B00-8808-BDC6F838CE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0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C059-E67A-45F6-8916-20A577108C51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70C7D-11E3-4B00-8808-BDC6F838CE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64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dalibrary.org.u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561" y="331809"/>
            <a:ext cx="6474854" cy="463433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>Welcome to Beyond the Book!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276" y="1517292"/>
            <a:ext cx="4507025" cy="3987379"/>
          </a:xfrm>
        </p:spPr>
        <p:txBody>
          <a:bodyPr>
            <a:noAutofit/>
          </a:bodyPr>
          <a:lstStyle/>
          <a:p>
            <a:r>
              <a:rPr lang="en-GB" sz="2800" dirty="0" smtClean="0"/>
              <a:t>This is your personal </a:t>
            </a:r>
            <a:endParaRPr lang="en-GB" sz="2800" dirty="0" smtClean="0"/>
          </a:p>
          <a:p>
            <a:r>
              <a:rPr lang="en-GB" sz="2800" dirty="0" smtClean="0"/>
              <a:t>‘</a:t>
            </a:r>
            <a:r>
              <a:rPr lang="en-GB" sz="2800" dirty="0" smtClean="0"/>
              <a:t>Beyond </a:t>
            </a:r>
            <a:r>
              <a:rPr lang="en-GB" sz="2800" dirty="0"/>
              <a:t>the </a:t>
            </a:r>
            <a:r>
              <a:rPr lang="en-GB" sz="2800" dirty="0" smtClean="0"/>
              <a:t>Book’ </a:t>
            </a:r>
            <a:r>
              <a:rPr lang="en-GB" sz="2800" dirty="0"/>
              <a:t>activity booklet. </a:t>
            </a:r>
            <a:endParaRPr lang="en-GB" sz="2800" dirty="0" smtClean="0"/>
          </a:p>
          <a:p>
            <a:r>
              <a:rPr lang="en-GB" sz="2800" dirty="0" smtClean="0"/>
              <a:t>We hope you enjoy taking part in the activities and can’t wait to see examples of your work!</a:t>
            </a:r>
          </a:p>
          <a:p>
            <a:r>
              <a:rPr lang="en-GB" sz="2800" dirty="0" smtClean="0"/>
              <a:t>Please write </a:t>
            </a:r>
            <a:r>
              <a:rPr lang="en-GB" sz="2800" dirty="0" smtClean="0"/>
              <a:t>your new library card number on your booklet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8851">
            <a:off x="19887" y="1459528"/>
            <a:ext cx="4232977" cy="56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561" y="331809"/>
            <a:ext cx="6474854" cy="463433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>Welcome to Beyond the Book!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617" y="1427043"/>
            <a:ext cx="4507025" cy="3987379"/>
          </a:xfrm>
        </p:spPr>
        <p:txBody>
          <a:bodyPr>
            <a:normAutofit/>
          </a:bodyPr>
          <a:lstStyle/>
          <a:p>
            <a:r>
              <a:rPr lang="en-GB" dirty="0" smtClean="0"/>
              <a:t>This is your brand new Suffolk Libraries library card!</a:t>
            </a:r>
          </a:p>
          <a:p>
            <a:r>
              <a:rPr lang="en-GB" b="1" dirty="0" smtClean="0"/>
              <a:t>Year 7 pupils are the only pupils who have this card.</a:t>
            </a:r>
          </a:p>
          <a:p>
            <a:r>
              <a:rPr lang="en-GB" dirty="0" smtClean="0"/>
              <a:t>The card is unique to you!</a:t>
            </a:r>
          </a:p>
          <a:p>
            <a:r>
              <a:rPr lang="en-GB" b="1" dirty="0" smtClean="0"/>
              <a:t>Sign the back of your card now.</a:t>
            </a:r>
          </a:p>
          <a:p>
            <a:r>
              <a:rPr lang="en-GB" dirty="0"/>
              <a:t>To activate the card you need to take it to your local library (with the completed membership form)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4172">
            <a:off x="5060764" y="2017340"/>
            <a:ext cx="3982768" cy="265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8656">
            <a:off x="5178946" y="1062051"/>
            <a:ext cx="3975067" cy="5619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561" y="331809"/>
            <a:ext cx="6474854" cy="463433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>Welcome to Beyond the Book!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617" y="1427043"/>
            <a:ext cx="4507025" cy="3987379"/>
          </a:xfrm>
        </p:spPr>
        <p:txBody>
          <a:bodyPr>
            <a:normAutofit/>
          </a:bodyPr>
          <a:lstStyle/>
          <a:p>
            <a:r>
              <a:rPr lang="en-GB" dirty="0"/>
              <a:t>You need </a:t>
            </a:r>
            <a:r>
              <a:rPr lang="en-GB" dirty="0" smtClean="0"/>
              <a:t>your new card to </a:t>
            </a:r>
            <a:r>
              <a:rPr lang="en-GB" dirty="0"/>
              <a:t>borrow books and to access our digital </a:t>
            </a:r>
            <a:r>
              <a:rPr lang="en-GB" dirty="0" smtClean="0"/>
              <a:t>services. </a:t>
            </a:r>
          </a:p>
          <a:p>
            <a:r>
              <a:rPr lang="en-GB" dirty="0" smtClean="0"/>
              <a:t>This will allow you to download </a:t>
            </a:r>
            <a:r>
              <a:rPr lang="en-GB" dirty="0"/>
              <a:t>eBooks, audio books and even download free music!</a:t>
            </a:r>
          </a:p>
          <a:p>
            <a:r>
              <a:rPr lang="en-GB" b="1" dirty="0" smtClean="0"/>
              <a:t>Everyone who activates their new card will be entered into a prize draw to win their very own </a:t>
            </a:r>
            <a:r>
              <a:rPr lang="en-GB" b="1" dirty="0" err="1" smtClean="0"/>
              <a:t>eReader</a:t>
            </a:r>
            <a:r>
              <a:rPr lang="en-GB" b="1" dirty="0" smtClean="0"/>
              <a:t>!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561" y="331809"/>
            <a:ext cx="6474854" cy="463433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>Your Local Suffolk Libraries Branch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61646" y="5290079"/>
            <a:ext cx="7616629" cy="1360302"/>
          </a:xfrm>
        </p:spPr>
        <p:txBody>
          <a:bodyPr>
            <a:normAutofit/>
          </a:bodyPr>
          <a:lstStyle/>
          <a:p>
            <a:r>
              <a:rPr lang="en-GB" sz="2000" dirty="0" smtClean="0"/>
              <a:t>Where is your closest local library?</a:t>
            </a:r>
          </a:p>
          <a:p>
            <a:r>
              <a:rPr lang="en-GB" sz="2000" b="1" dirty="0"/>
              <a:t>Visit </a:t>
            </a:r>
            <a:r>
              <a:rPr lang="en-GB" sz="2000" b="1" dirty="0">
                <a:hlinkClick r:id="rId3"/>
              </a:rPr>
              <a:t>http://www.findalibrary.org.uk</a:t>
            </a:r>
            <a:r>
              <a:rPr lang="en-GB" sz="2000" b="1" dirty="0" smtClean="0">
                <a:hlinkClick r:id="rId3"/>
              </a:rPr>
              <a:t>/</a:t>
            </a:r>
            <a:endParaRPr lang="en-GB" sz="2000" b="1" dirty="0" smtClean="0"/>
          </a:p>
          <a:p>
            <a:r>
              <a:rPr lang="en-GB" sz="2000" b="1" dirty="0" smtClean="0"/>
              <a:t>Enter your postcode and find out!</a:t>
            </a:r>
            <a:endParaRPr lang="en-GB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23078" t="13148"/>
          <a:stretch/>
        </p:blipFill>
        <p:spPr>
          <a:xfrm>
            <a:off x="286634" y="1207052"/>
            <a:ext cx="4088980" cy="3671217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397639" y="1400831"/>
            <a:ext cx="4501662" cy="347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/>
              <a:t>• There are 44 </a:t>
            </a:r>
            <a:r>
              <a:rPr lang="en-GB" sz="2000" dirty="0" smtClean="0"/>
              <a:t>branches </a:t>
            </a:r>
            <a:r>
              <a:rPr lang="en-GB" sz="2000" dirty="0"/>
              <a:t>of Suffolk Libraries in </a:t>
            </a:r>
            <a:r>
              <a:rPr lang="en-GB" sz="2000" dirty="0" smtClean="0"/>
              <a:t>Suffolk! </a:t>
            </a:r>
          </a:p>
          <a:p>
            <a:pPr algn="l"/>
            <a:r>
              <a:rPr lang="en-GB" sz="2000" dirty="0" smtClean="0"/>
              <a:t>• </a:t>
            </a:r>
            <a:r>
              <a:rPr lang="en-GB" sz="2000" dirty="0"/>
              <a:t>You can borrow a book from any Suffolk Library – not just the </a:t>
            </a:r>
            <a:r>
              <a:rPr lang="en-GB" sz="2000" dirty="0" smtClean="0"/>
              <a:t>closest!</a:t>
            </a:r>
            <a:endParaRPr lang="en-GB" sz="2000" dirty="0"/>
          </a:p>
          <a:p>
            <a:pPr algn="l"/>
            <a:r>
              <a:rPr lang="en-GB" sz="2000" dirty="0"/>
              <a:t>• You can also return books to any Suffolk </a:t>
            </a:r>
            <a:r>
              <a:rPr lang="en-GB" sz="2000" dirty="0" smtClean="0"/>
              <a:t>Library!</a:t>
            </a:r>
          </a:p>
          <a:p>
            <a:pPr algn="l"/>
            <a:r>
              <a:rPr lang="en-GB" sz="2000" dirty="0"/>
              <a:t>• </a:t>
            </a:r>
            <a:r>
              <a:rPr lang="en-GB" sz="2000" dirty="0" smtClean="0"/>
              <a:t>Many branches are open 7 days a week and after school!</a:t>
            </a:r>
            <a:endParaRPr lang="en-GB" sz="2000" dirty="0"/>
          </a:p>
          <a:p>
            <a:pPr algn="l"/>
            <a:endParaRPr lang="en-GB" sz="2000" dirty="0" smtClean="0"/>
          </a:p>
          <a:p>
            <a:pPr algn="l"/>
            <a:endParaRPr lang="en-GB" sz="2000" dirty="0" smtClean="0"/>
          </a:p>
          <a:p>
            <a:pPr algn="l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75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561" y="331809"/>
            <a:ext cx="6474854" cy="463433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>Did You Know?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467" y="1300562"/>
            <a:ext cx="4743818" cy="3620220"/>
          </a:xfrm>
        </p:spPr>
        <p:txBody>
          <a:bodyPr>
            <a:normAutofit/>
          </a:bodyPr>
          <a:lstStyle/>
          <a:p>
            <a:r>
              <a:rPr lang="en-GB" dirty="0" smtClean="0"/>
              <a:t>Suffolk Libraries adds over 2 miles of books to its shelves each year!</a:t>
            </a:r>
          </a:p>
          <a:p>
            <a:r>
              <a:rPr lang="en-GB" dirty="0" smtClean="0"/>
              <a:t>If we put all the new books in a row it would take </a:t>
            </a:r>
            <a:r>
              <a:rPr lang="en-GB" b="1" dirty="0" smtClean="0"/>
              <a:t>Mo Farah 8 minutes and 3 seconds run from the first book to the last!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1026" name="Picture 2" descr="http://i4.mirror.co.uk/incoming/article1256537.ece/ALTERNATES/s615/Great%20Britain's%20Mo%20Farah%20celebrates%20victory%20in%20the%205,000m%20fin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3620">
            <a:off x="5577101" y="1205804"/>
            <a:ext cx="3512775" cy="418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81734"/>
            <a:ext cx="6137729" cy="310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1596" y="406692"/>
            <a:ext cx="5122304" cy="330880"/>
          </a:xfrm>
        </p:spPr>
        <p:txBody>
          <a:bodyPr>
            <a:noAutofit/>
          </a:bodyPr>
          <a:lstStyle/>
          <a:p>
            <a:r>
              <a:rPr lang="en-GB" sz="3600" b="1" dirty="0"/>
              <a:t>Are you ready to </a:t>
            </a:r>
            <a:r>
              <a:rPr lang="en-GB" sz="3600" b="1" dirty="0" smtClean="0"/>
              <a:t>Thunk?!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431" y="969747"/>
            <a:ext cx="8101183" cy="558705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 </a:t>
            </a:r>
            <a:r>
              <a:rPr lang="en-GB" dirty="0" err="1"/>
              <a:t>thunk</a:t>
            </a:r>
            <a:r>
              <a:rPr lang="en-GB" dirty="0"/>
              <a:t> is a simple-looking question about everyday things.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No two answers are the same!</a:t>
            </a:r>
          </a:p>
          <a:p>
            <a:r>
              <a:rPr lang="en-GB" sz="3000" b="1" dirty="0" smtClean="0"/>
              <a:t>Thunk No. 1 - Can you judge a book by its cover?</a:t>
            </a:r>
          </a:p>
          <a:p>
            <a:r>
              <a:rPr lang="en-GB" dirty="0" smtClean="0"/>
              <a:t>We have removed the title and author from these books – would you read any?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b="1" dirty="0" smtClean="0"/>
          </a:p>
          <a:p>
            <a:endParaRPr lang="en-GB" b="1" dirty="0"/>
          </a:p>
          <a:p>
            <a:r>
              <a:rPr lang="en-GB" sz="2200" b="1" dirty="0" smtClean="0"/>
              <a:t>Discuss the Thunk with the person next to you, then feedback to the class.</a:t>
            </a:r>
            <a:endParaRPr lang="en-GB" sz="2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30" y="2649647"/>
            <a:ext cx="2036829" cy="2997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174" y="2659935"/>
            <a:ext cx="1989632" cy="29900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8557" y="2659935"/>
            <a:ext cx="2115344" cy="29900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260" y="2659935"/>
            <a:ext cx="1945613" cy="2987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17" y="6162900"/>
            <a:ext cx="1896994" cy="5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561" y="331809"/>
            <a:ext cx="6474854" cy="463433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>Activity 1 - 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5516" y="1405395"/>
            <a:ext cx="5128899" cy="3987379"/>
          </a:xfrm>
        </p:spPr>
        <p:txBody>
          <a:bodyPr>
            <a:normAutofit/>
          </a:bodyPr>
          <a:lstStyle/>
          <a:p>
            <a:r>
              <a:rPr lang="en-GB" b="1" dirty="0"/>
              <a:t>P</a:t>
            </a:r>
            <a:r>
              <a:rPr lang="en-GB" b="1" dirty="0" smtClean="0"/>
              <a:t>rior </a:t>
            </a:r>
            <a:r>
              <a:rPr lang="en-GB" b="1" dirty="0"/>
              <a:t>reading</a:t>
            </a:r>
          </a:p>
          <a:p>
            <a:r>
              <a:rPr lang="en-GB" dirty="0"/>
              <a:t>• T</a:t>
            </a:r>
            <a:r>
              <a:rPr lang="en-GB" dirty="0" smtClean="0"/>
              <a:t>ick </a:t>
            </a:r>
            <a:r>
              <a:rPr lang="en-GB" dirty="0"/>
              <a:t>the </a:t>
            </a:r>
            <a:r>
              <a:rPr lang="en-GB" dirty="0" smtClean="0"/>
              <a:t>genres of </a:t>
            </a:r>
            <a:r>
              <a:rPr lang="en-GB" dirty="0"/>
              <a:t>books </a:t>
            </a:r>
            <a:r>
              <a:rPr lang="en-GB" dirty="0" smtClean="0"/>
              <a:t>you have </a:t>
            </a:r>
            <a:r>
              <a:rPr lang="en-GB" dirty="0"/>
              <a:t>read in the past and enjoyed</a:t>
            </a:r>
          </a:p>
          <a:p>
            <a:r>
              <a:rPr lang="en-GB" dirty="0"/>
              <a:t>• P</a:t>
            </a:r>
            <a:r>
              <a:rPr lang="en-GB" dirty="0" smtClean="0"/>
              <a:t>rovide an example </a:t>
            </a:r>
          </a:p>
          <a:p>
            <a:endParaRPr lang="en-GB" b="1" dirty="0"/>
          </a:p>
          <a:p>
            <a:r>
              <a:rPr lang="en-GB" b="1" dirty="0" smtClean="0"/>
              <a:t>What would you like to read next?</a:t>
            </a:r>
          </a:p>
          <a:p>
            <a:r>
              <a:rPr lang="en-GB" dirty="0"/>
              <a:t>Will </a:t>
            </a:r>
            <a:r>
              <a:rPr lang="en-GB" dirty="0" smtClean="0"/>
              <a:t>you stick </a:t>
            </a:r>
            <a:r>
              <a:rPr lang="en-GB" dirty="0"/>
              <a:t>to a genre </a:t>
            </a:r>
            <a:r>
              <a:rPr lang="en-GB" dirty="0" smtClean="0"/>
              <a:t>you have </a:t>
            </a:r>
            <a:r>
              <a:rPr lang="en-GB" dirty="0"/>
              <a:t>previously enjoyed or try something new?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0694">
            <a:off x="79841" y="1488367"/>
            <a:ext cx="3612217" cy="52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561" y="331809"/>
            <a:ext cx="6474854" cy="463433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>Activity 1 – Your recommendation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34" y="1471910"/>
            <a:ext cx="4507025" cy="1969374"/>
          </a:xfrm>
        </p:spPr>
        <p:txBody>
          <a:bodyPr>
            <a:noAutofit/>
          </a:bodyPr>
          <a:lstStyle/>
          <a:p>
            <a:r>
              <a:rPr lang="en-GB" sz="4000" dirty="0" smtClean="0"/>
              <a:t>Take your completed activity to your school library or to any Suffolk Library and ask the librarian to suggest a book you might like to enjoy!</a:t>
            </a:r>
            <a:endParaRPr lang="en-GB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4" y="41742"/>
            <a:ext cx="1168678" cy="11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07" y="6087326"/>
            <a:ext cx="1896994" cy="563055"/>
          </a:xfrm>
          <a:prstGeom prst="rect">
            <a:avLst/>
          </a:prstGeom>
        </p:spPr>
      </p:pic>
      <p:pic>
        <p:nvPicPr>
          <p:cNvPr id="1026" name="Picture 2" descr="http://web.lincoln.k12.mi.us/buildings/HS/Kipp/IMCAssistant/IMC%20images/library%20wordle.bm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6"/>
          <a:stretch/>
        </p:blipFill>
        <p:spPr bwMode="auto">
          <a:xfrm>
            <a:off x="4999131" y="1471910"/>
            <a:ext cx="3755284" cy="422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914</Words>
  <Application>Microsoft Office PowerPoint</Application>
  <PresentationFormat>On-screen Show (4:3)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Welcome to Beyond the Book!</vt:lpstr>
      <vt:lpstr>Welcome to Beyond the Book!</vt:lpstr>
      <vt:lpstr>Welcome to Beyond the Book!</vt:lpstr>
      <vt:lpstr>Your Local Suffolk Libraries Branch</vt:lpstr>
      <vt:lpstr>Did You Know?</vt:lpstr>
      <vt:lpstr>Are you ready to Thunk?!</vt:lpstr>
      <vt:lpstr>Activity 1 - </vt:lpstr>
      <vt:lpstr>Activity 1 – Your recommendation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Beyond the Book!</dc:title>
  <dc:creator>Matthew Shenton</dc:creator>
  <cp:lastModifiedBy>Matthew Shenton</cp:lastModifiedBy>
  <cp:revision>4</cp:revision>
  <dcterms:created xsi:type="dcterms:W3CDTF">2016-01-04T11:57:26Z</dcterms:created>
  <dcterms:modified xsi:type="dcterms:W3CDTF">2016-01-20T16:12:21Z</dcterms:modified>
</cp:coreProperties>
</file>