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7" r:id="rId4"/>
    <p:sldId id="264" r:id="rId5"/>
    <p:sldId id="265" r:id="rId6"/>
    <p:sldId id="278" r:id="rId7"/>
    <p:sldId id="266" r:id="rId8"/>
    <p:sldId id="283" r:id="rId9"/>
    <p:sldId id="260" r:id="rId10"/>
    <p:sldId id="259" r:id="rId11"/>
    <p:sldId id="258" r:id="rId12"/>
    <p:sldId id="261" r:id="rId13"/>
    <p:sldId id="262" r:id="rId14"/>
    <p:sldId id="263" r:id="rId15"/>
    <p:sldId id="267" r:id="rId16"/>
    <p:sldId id="268" r:id="rId17"/>
    <p:sldId id="270" r:id="rId18"/>
    <p:sldId id="282" r:id="rId19"/>
    <p:sldId id="288" r:id="rId20"/>
    <p:sldId id="284" r:id="rId21"/>
    <p:sldId id="273" r:id="rId22"/>
    <p:sldId id="274" r:id="rId23"/>
    <p:sldId id="275" r:id="rId24"/>
    <p:sldId id="276" r:id="rId25"/>
    <p:sldId id="272" r:id="rId26"/>
    <p:sldId id="285" r:id="rId27"/>
    <p:sldId id="277" r:id="rId28"/>
    <p:sldId id="280" r:id="rId29"/>
    <p:sldId id="290" r:id="rId30"/>
    <p:sldId id="271" r:id="rId31"/>
    <p:sldId id="286" r:id="rId32"/>
    <p:sldId id="269" r:id="rId33"/>
    <p:sldId id="291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0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02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17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53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3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1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7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72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56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3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58D8-FA83-4AA6-97D3-8A29D2D3750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91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58D8-FA83-4AA6-97D3-8A29D2D3750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AA58-6C28-4984-AE82-12F1716A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76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2.jpeg"/><Relationship Id="rId7" Type="http://schemas.openxmlformats.org/officeDocument/2006/relationships/image" Target="../media/image6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702589"/>
            <a:ext cx="7772400" cy="86815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Emoji Book Quiz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847" y="2924735"/>
            <a:ext cx="6858000" cy="1655762"/>
          </a:xfrm>
        </p:spPr>
        <p:txBody>
          <a:bodyPr>
            <a:normAutofit/>
          </a:bodyPr>
          <a:lstStyle/>
          <a:p>
            <a:r>
              <a:rPr lang="en-GB" sz="4000" dirty="0" smtClean="0"/>
              <a:t>Look at the following slides and guess the title of the book!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20482" name="Picture 2" descr="Apple's Thinking 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358" y="4228929"/>
            <a:ext cx="2144333" cy="214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8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#8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9" name="Picture 8" descr="Apple's Japanese Ogr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36" y="2718553"/>
            <a:ext cx="2250578" cy="2250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pple's Black Telephone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537" y="2718553"/>
            <a:ext cx="2250578" cy="225057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A Monster Calls by Patrick Ness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069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1159371"/>
          </a:xfrm>
        </p:spPr>
        <p:txBody>
          <a:bodyPr>
            <a:normAutofit fontScale="90000"/>
          </a:bodyPr>
          <a:lstStyle/>
          <a:p>
            <a:r>
              <a:rPr lang="en-GB" sz="4400" b="1" dirty="0" smtClean="0"/>
              <a:t>Emoji Book Quiz</a:t>
            </a:r>
            <a:br>
              <a:rPr lang="en-GB" sz="4400" b="1" dirty="0" smtClean="0"/>
            </a:br>
            <a:r>
              <a:rPr lang="en-GB" sz="3600" b="1" dirty="0" smtClean="0"/>
              <a:t>(Click next for the solution)</a:t>
            </a:r>
            <a:endParaRPr lang="en-GB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#9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11" name="Picture 10" descr="Apple's Potable Water Symbol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87" y="2893596"/>
            <a:ext cx="1910223" cy="191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pple's Ship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578" y="2967649"/>
            <a:ext cx="1836170" cy="1836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pple's Downwards Black Arrow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15" y="2967649"/>
            <a:ext cx="1881926" cy="18819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</a:t>
            </a:r>
            <a:r>
              <a:rPr lang="en-GB" b="1" dirty="0" err="1" smtClean="0"/>
              <a:t>Watership</a:t>
            </a:r>
            <a:r>
              <a:rPr lang="en-GB" b="1" dirty="0" smtClean="0"/>
              <a:t> Down by Richard Adams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6303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#10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6" name="Picture 5" descr="Apple's Fork and Knife With Plat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701" y="2726163"/>
            <a:ext cx="2312688" cy="231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pple's Video Game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16" y="2545054"/>
            <a:ext cx="2312688" cy="23126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The Hunger </a:t>
            </a:r>
            <a:r>
              <a:rPr lang="en-GB" b="1" dirty="0"/>
              <a:t>Games by </a:t>
            </a:r>
            <a:r>
              <a:rPr lang="en-GB" b="1" dirty="0" smtClean="0"/>
              <a:t>Suzanne </a:t>
            </a:r>
            <a:r>
              <a:rPr lang="en-GB" b="1" dirty="0"/>
              <a:t>Collins </a:t>
            </a:r>
          </a:p>
        </p:txBody>
      </p:sp>
    </p:spTree>
    <p:extLst>
      <p:ext uri="{BB962C8B-B14F-4D97-AF65-F5344CB8AC3E}">
        <p14:creationId xmlns:p14="http://schemas.microsoft.com/office/powerpoint/2010/main" val="356688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#11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6" name="Picture 5" descr="Apple's Thinking Fac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94" y="2854958"/>
            <a:ext cx="2087303" cy="2087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pple's Dog Face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73" y="2788282"/>
            <a:ext cx="2087303" cy="2087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pple's Night With Stars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252" y="2854959"/>
            <a:ext cx="2087303" cy="20873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721216" y="5501044"/>
            <a:ext cx="740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Answer: </a:t>
            </a:r>
            <a:r>
              <a:rPr lang="en-GB" b="1" dirty="0" smtClean="0"/>
              <a:t>Curious Incident Of The Dog In The </a:t>
            </a:r>
            <a:r>
              <a:rPr lang="en-GB" b="1" dirty="0" err="1" smtClean="0"/>
              <a:t>Nighttime</a:t>
            </a:r>
            <a:r>
              <a:rPr lang="en-GB" b="1" dirty="0" smtClean="0"/>
              <a:t> by Mark Haddon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5683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#12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6" name="Picture 5" descr="Apple's Keycap Digit Fiv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01" y="3099658"/>
            <a:ext cx="1939200" cy="19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pple's On With Exclamation Mark With Left Right Arrow Above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492" y="3032981"/>
            <a:ext cx="1939200" cy="19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pple's Money Ba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423" y="3099658"/>
            <a:ext cx="1939200" cy="19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pple's Desert Island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214" y="3032981"/>
            <a:ext cx="1939200" cy="19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Five on a Treasure Island by Enid Blyton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212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#13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6" name="Picture 5" descr="Apple's Crow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11" y="2959064"/>
            <a:ext cx="2007530" cy="2007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pple's Ri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35" y="2959064"/>
            <a:ext cx="2007530" cy="2007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pple's Ri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959064"/>
            <a:ext cx="2007530" cy="2007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pple's Ri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063" y="2959064"/>
            <a:ext cx="2007530" cy="200753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Lord of </a:t>
            </a:r>
            <a:r>
              <a:rPr lang="en-GB" b="1" dirty="0"/>
              <a:t>the Rings </a:t>
            </a:r>
            <a:r>
              <a:rPr lang="en-GB" b="1" dirty="0" smtClean="0"/>
              <a:t>by J</a:t>
            </a:r>
            <a:r>
              <a:rPr lang="en-GB" b="1" dirty="0"/>
              <a:t>. R. R. Tolkien </a:t>
            </a:r>
          </a:p>
        </p:txBody>
      </p:sp>
    </p:spTree>
    <p:extLst>
      <p:ext uri="{BB962C8B-B14F-4D97-AF65-F5344CB8AC3E}">
        <p14:creationId xmlns:p14="http://schemas.microsoft.com/office/powerpoint/2010/main" val="199032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#13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6" name="Picture 5" descr="Apple's Newspaper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98" y="2871056"/>
            <a:ext cx="1907003" cy="190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pple's Cityscape at Dusk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078" y="2871056"/>
            <a:ext cx="1907003" cy="190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pple's Cityscape at Dusk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12" y="2871056"/>
            <a:ext cx="1907003" cy="190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Paper Towns by John Green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6301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#14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6" name="Picture 5" descr="Apple's Sunflower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14" y="2829201"/>
            <a:ext cx="1884465" cy="188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pple's Baby + Emoji Modifier Fitzpatrick Type-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45" y="2799232"/>
            <a:ext cx="1884465" cy="188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pple's Baby + Emoji Modifier Fitzpatrick Type-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404" y="2799232"/>
            <a:ext cx="1884465" cy="188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pple's Baby + Emoji Modifier Fitzpatrick Type-4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463" y="2799231"/>
            <a:ext cx="1884465" cy="188446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Flour Babies by Anne Fine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0712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#15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10242" name="Picture 2" descr="Apple's Pig 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31" y="2866515"/>
            <a:ext cx="2107306" cy="210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Apple's Heavy Black He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294" y="2866513"/>
            <a:ext cx="2107306" cy="210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Apple's Boy + Emoji Modifier Fitzpatrick Type-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057" y="2866513"/>
            <a:ext cx="2107306" cy="210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Pig Heart Boy by </a:t>
            </a:r>
            <a:r>
              <a:rPr lang="en-GB" b="1" dirty="0" err="1" smtClean="0"/>
              <a:t>Malorie</a:t>
            </a:r>
            <a:r>
              <a:rPr lang="en-GB" b="1" dirty="0" smtClean="0"/>
              <a:t> Blackman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0898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#16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17410" name="Picture 2" descr="Emojipedia's Fox 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617" y="2756545"/>
            <a:ext cx="1995197" cy="199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Apple's Thumbs Up Sign + Emoji Modifier Fitzpatrick Type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91" y="2732078"/>
            <a:ext cx="1995197" cy="199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Apple's Man + Emoji Modifier Fitzpatrick Type-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54" y="2718553"/>
            <a:ext cx="1995197" cy="199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Fantastic Mr Fox by Roald Dahl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1399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016714"/>
            <a:ext cx="6858000" cy="694229"/>
          </a:xfrm>
        </p:spPr>
        <p:txBody>
          <a:bodyPr>
            <a:normAutofit fontScale="92500"/>
          </a:bodyPr>
          <a:lstStyle/>
          <a:p>
            <a:r>
              <a:rPr lang="en-GB" sz="4000" dirty="0" smtClean="0"/>
              <a:t>An Example: The Three Little Pigs!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6" name="Picture 5" descr="Apple's Pig Fac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45" y="2854960"/>
            <a:ext cx="1926322" cy="187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pple's Pig Fac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578" y="2857302"/>
            <a:ext cx="1926322" cy="187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pple's Pig Fac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679" y="2854960"/>
            <a:ext cx="1926322" cy="1872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94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#17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12290" name="Picture 2" descr="Apple's E-Mail Symb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656" y="2866513"/>
            <a:ext cx="2190804" cy="219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pple's Wind Blowing Fa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62" y="2866513"/>
            <a:ext cx="2190804" cy="219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Apple's Pile of Po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341" y="2866513"/>
            <a:ext cx="1802014" cy="180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Winnie the Pooh by A. A. Milne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049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#18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6" name="Picture 5" descr="Apple's Tiger Fac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78" y="2978419"/>
            <a:ext cx="1148080" cy="114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pple's White Question Mark Ornament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746" y="3007360"/>
            <a:ext cx="1148080" cy="114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pple's Keycap Digit Two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866" y="3007360"/>
            <a:ext cx="1148080" cy="114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pple's Fork and Knife With Plate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734" y="3007360"/>
            <a:ext cx="1148080" cy="1148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The Tiger Who Came To Tea  by Judith Kerr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4050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#19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2050" name="Picture 2" descr="Apple's Thumbs Up Sig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8" y="2809468"/>
            <a:ext cx="1556469" cy="15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ple's Thumbs Up Sig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05" y="2809468"/>
            <a:ext cx="1556469" cy="15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ple's Closed Boo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78" y="2809468"/>
            <a:ext cx="1556469" cy="15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pple's Keycap Digit Tw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551" y="2859112"/>
            <a:ext cx="1556469" cy="15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pple's Milky Wa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224" y="2859112"/>
            <a:ext cx="1556469" cy="15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Hitch Hikers Guide to the Galaxy by Douglas Adams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4051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#20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3078" name="Picture 6" descr="Apple's Cat 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55" y="2815116"/>
            <a:ext cx="2072470" cy="207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pple's Top H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123" y="2815116"/>
            <a:ext cx="2072470" cy="207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pple's Flag for In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89" y="2815116"/>
            <a:ext cx="2072470" cy="207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The Cat in the Hat by Dr Seuss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1829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#21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4098" name="Picture 2" descr="Apple's Bear 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846" y="2963075"/>
            <a:ext cx="1814893" cy="181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pple's Bow and Arr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700" y="2981721"/>
            <a:ext cx="1814893" cy="181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pple's Famil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94" y="2963074"/>
            <a:ext cx="1814893" cy="181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pple's Runn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20" y="2981721"/>
            <a:ext cx="1814893" cy="181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We’re Going on a Bear Hunt by Michael Rosen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8955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#22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1026" name="Picture 2" descr="Apple's Deciduous 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70" y="2943787"/>
            <a:ext cx="2190804" cy="219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ple's Wind Blowing Fa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578" y="2943786"/>
            <a:ext cx="2190804" cy="219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pple's Deciduous 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578" y="2943786"/>
            <a:ext cx="2190804" cy="219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The Wind in </a:t>
            </a:r>
            <a:r>
              <a:rPr lang="en-GB" b="1" dirty="0"/>
              <a:t>the Willows by Kenneth Grahame </a:t>
            </a:r>
          </a:p>
        </p:txBody>
      </p:sp>
    </p:spTree>
    <p:extLst>
      <p:ext uri="{BB962C8B-B14F-4D97-AF65-F5344CB8AC3E}">
        <p14:creationId xmlns:p14="http://schemas.microsoft.com/office/powerpoint/2010/main" val="191012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#23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13314" name="Picture 2" descr="Apple's Mouse 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" y="3202024"/>
            <a:ext cx="1698120" cy="169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pple's Mouse 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249" y="3227123"/>
            <a:ext cx="1698120" cy="169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pple's Mouse 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578" y="3227123"/>
            <a:ext cx="1698120" cy="169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Apple's Two Men Holding Hand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21" y="3179469"/>
            <a:ext cx="1698120" cy="169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Apple's Two Men Holding Hand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73" y="3179468"/>
            <a:ext cx="1698120" cy="169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</a:t>
            </a:r>
            <a:r>
              <a:rPr lang="en-GB" b="1" dirty="0"/>
              <a:t>Of Mice and Men </a:t>
            </a:r>
            <a:r>
              <a:rPr lang="en-GB" b="1" dirty="0" smtClean="0"/>
              <a:t>by John </a:t>
            </a:r>
            <a:r>
              <a:rPr lang="en-GB" b="1" dirty="0"/>
              <a:t>Steinbeck </a:t>
            </a:r>
          </a:p>
        </p:txBody>
      </p:sp>
    </p:spTree>
    <p:extLst>
      <p:ext uri="{BB962C8B-B14F-4D97-AF65-F5344CB8AC3E}">
        <p14:creationId xmlns:p14="http://schemas.microsoft.com/office/powerpoint/2010/main" val="156461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#24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5124" name="Picture 4" descr="Apple's Railway Tr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97" y="3096783"/>
            <a:ext cx="1822146" cy="182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pple's Bab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399" y="3096783"/>
            <a:ext cx="1822146" cy="182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pple's Bab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613" y="3096783"/>
            <a:ext cx="1822146" cy="182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Apple's Bab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827" y="3096785"/>
            <a:ext cx="1822146" cy="182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The </a:t>
            </a:r>
            <a:r>
              <a:rPr lang="en-GB" b="1" dirty="0"/>
              <a:t>R</a:t>
            </a:r>
            <a:r>
              <a:rPr lang="en-GB" b="1" dirty="0" smtClean="0"/>
              <a:t>ailway </a:t>
            </a:r>
            <a:r>
              <a:rPr lang="en-GB" b="1" dirty="0"/>
              <a:t>Children by Edith </a:t>
            </a:r>
            <a:r>
              <a:rPr lang="en-GB" b="1" dirty="0" err="1"/>
              <a:t>Nesbi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239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#25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8194" name="Picture 2" descr="Apple's Drag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697" y="2792514"/>
            <a:ext cx="1890779" cy="189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Apple's Steam Locomotiv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681" y="2753232"/>
            <a:ext cx="1890779" cy="189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Apple's White Question Mark Ornamen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8" y="2792514"/>
            <a:ext cx="1890779" cy="189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Apple's Steam Locomotiv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75" y="2753232"/>
            <a:ext cx="1890779" cy="189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How </a:t>
            </a:r>
            <a:r>
              <a:rPr lang="en-GB" b="1" dirty="0"/>
              <a:t>T</a:t>
            </a:r>
            <a:r>
              <a:rPr lang="en-GB" b="1" dirty="0" smtClean="0"/>
              <a:t>o Train Your Dragon </a:t>
            </a:r>
            <a:r>
              <a:rPr lang="en-GB" b="1" dirty="0"/>
              <a:t>by Cressida </a:t>
            </a:r>
            <a:r>
              <a:rPr lang="en-GB" b="1" dirty="0" smtClean="0"/>
              <a:t>Cowell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9898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#26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18434" name="Picture 2" descr="Apple's Syri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930" y="3129508"/>
            <a:ext cx="1678385" cy="167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Apple's Black Heart Su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486" y="3143552"/>
            <a:ext cx="1678385" cy="167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" name="Picture 10" descr="Emojipedia's Prin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375" y="3143552"/>
            <a:ext cx="1678385" cy="167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pple's Honey Po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982" y="3129508"/>
            <a:ext cx="1678385" cy="167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Apple's Flag for Hungar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56" y="3146725"/>
            <a:ext cx="1678385" cy="167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Harry Potter and the Half Blood Prince by J. K. Rowling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5704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#1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16386" name="Picture 2" descr="Apple's Bu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681" y="2718553"/>
            <a:ext cx="2077302" cy="207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le's Fork and Knife With Plate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39" y="2660484"/>
            <a:ext cx="2312688" cy="23126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The Very Hungry Caterpillar by Eric Carle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9278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#27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6" name="Picture 5" descr="Apple's Mantelpiece Clock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38" y="2660484"/>
            <a:ext cx="2250578" cy="2250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pple's Tangerine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002" y="2660484"/>
            <a:ext cx="2250578" cy="225057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A Clockwork Orange by Anthony Burgess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418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#28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14338" name="Picture 2" descr="Apple's Thermome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35" y="3002186"/>
            <a:ext cx="1827771" cy="182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Apple's Clock Face Four O'Cloc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717" y="3015961"/>
            <a:ext cx="1827771" cy="182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Apple's Clock Face Five O'Cloc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524" y="3015961"/>
            <a:ext cx="1827771" cy="182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Apple's Clock Face One O'Cloc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042" y="3015960"/>
            <a:ext cx="1827771" cy="182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Fahrenheit 451 by Ray Bradbury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139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#29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6" name="Picture 5" descr="Apple's Speaker With Cancellation Strok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780" y="2929349"/>
            <a:ext cx="2033288" cy="2033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pple's Sheep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578" y="3009151"/>
            <a:ext cx="2033288" cy="2033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pple's Sheep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5" y="3009151"/>
            <a:ext cx="2033288" cy="20332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The Silence of the Lambs by Thomas Harris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925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3" y="2024324"/>
            <a:ext cx="7324859" cy="694229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GB" sz="4000" dirty="0" smtClean="0"/>
              <a:t>Emoji #30 (last one and the toughest!)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19458" name="Picture 2" descr="Apple's Thunder Cloud and Ra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45" y="2874428"/>
            <a:ext cx="1809267" cy="180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Apple's Scro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38" y="2874428"/>
            <a:ext cx="1809267" cy="180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Apple's E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52" y="2874427"/>
            <a:ext cx="1809267" cy="180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 descr="Apple's Loudly Crying Fac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06" y="2816501"/>
            <a:ext cx="1809267" cy="180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Roll Of Thunder, Hear My Cry by Mildred D. Taylor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4480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6085" y="437240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9829" y="1486047"/>
            <a:ext cx="4832797" cy="700726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4800" dirty="0" smtClean="0"/>
              <a:t>How did you do?</a:t>
            </a:r>
            <a:endParaRPr lang="en-GB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15364" name="Picture 4" descr="Apple's Face With Stuck-Out Tongue and Tightly-Closed Ey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5" y="2851791"/>
            <a:ext cx="2467182" cy="246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3884592" y="3753871"/>
            <a:ext cx="932108" cy="700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800" dirty="0" smtClean="0"/>
              <a:t>Or</a:t>
            </a:r>
            <a:endParaRPr lang="en-GB" sz="4800" dirty="0"/>
          </a:p>
        </p:txBody>
      </p:sp>
      <p:pic>
        <p:nvPicPr>
          <p:cNvPr id="15366" name="Picture 6" descr="Apple's Grimacing Fa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421" y="2851791"/>
            <a:ext cx="2467182" cy="246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1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#2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6" name="Picture 5" descr="Apple's Shee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34" y="2877490"/>
            <a:ext cx="2182749" cy="218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pple's Pig Face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502" y="2877490"/>
            <a:ext cx="2182749" cy="218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The Sheep-Pig </a:t>
            </a:r>
            <a:r>
              <a:rPr lang="en-GB" b="1" dirty="0"/>
              <a:t>by Dick King-Smith</a:t>
            </a:r>
          </a:p>
        </p:txBody>
      </p:sp>
    </p:spTree>
    <p:extLst>
      <p:ext uri="{BB962C8B-B14F-4D97-AF65-F5344CB8AC3E}">
        <p14:creationId xmlns:p14="http://schemas.microsoft.com/office/powerpoint/2010/main" val="233601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#3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6" name="Picture 5" descr="Apple's Hol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048" y="2389031"/>
            <a:ext cx="2567904" cy="207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pple's Hol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508" y="3365543"/>
            <a:ext cx="2567904" cy="207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pple's Hol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30" y="3231311"/>
            <a:ext cx="2567904" cy="207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pple's Hol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14" y="2389031"/>
            <a:ext cx="2567904" cy="207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pple's Hol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460" y="2192279"/>
            <a:ext cx="2567904" cy="207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Holes by Louis Sachar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3934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#4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6146" name="Picture 2" descr="Apple's Snow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897" y="2242033"/>
            <a:ext cx="2696524" cy="269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The Snowman by Raymond Briggs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5435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#5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6" name="Picture 5" descr="Apple's Boy + Emoji Modifier Fitzpatrick Type-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99" y="2838806"/>
            <a:ext cx="2158141" cy="2158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pple's Inbox Tray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536" y="2726163"/>
            <a:ext cx="2158141" cy="2158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pple's Dress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73" y="2718553"/>
            <a:ext cx="2158141" cy="215814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The Boy in the Dress by David Walliams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6139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#6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6" name="Picture 4" descr="Apple's Dog 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421" y="2940672"/>
            <a:ext cx="1997621" cy="199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Apple's Heavy Plus Sig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202" y="2952099"/>
            <a:ext cx="1997621" cy="199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Apple's Hundred Points Symbo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45849"/>
            <a:ext cx="1692445" cy="169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</a:t>
            </a:r>
            <a:r>
              <a:rPr lang="en-GB" b="1" dirty="0"/>
              <a:t>: The Hundred and One </a:t>
            </a:r>
            <a:r>
              <a:rPr lang="en-GB" b="1" dirty="0" smtClean="0"/>
              <a:t>Dalmatians by Dodie Smith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3723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327" y="636157"/>
            <a:ext cx="4942266" cy="744397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Emoji Book Quiz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814" y="2024324"/>
            <a:ext cx="6858000" cy="694229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/>
              <a:t>Emoji #7</a:t>
            </a:r>
            <a:endParaRPr lang="en-GB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4" y="-1"/>
            <a:ext cx="2022412" cy="201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8" y="6021696"/>
            <a:ext cx="2356843" cy="699545"/>
          </a:xfrm>
          <a:prstGeom prst="rect">
            <a:avLst/>
          </a:prstGeom>
        </p:spPr>
      </p:pic>
      <p:pic>
        <p:nvPicPr>
          <p:cNvPr id="6" name="Picture 5" descr="Apple's Keycap Digit Zer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39" y="3044023"/>
            <a:ext cx="1148080" cy="114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pple's Heavy Multiplication X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685" y="2789564"/>
            <a:ext cx="1658855" cy="1658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pple's Keycap Digit Zer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532" y="3044023"/>
            <a:ext cx="1148080" cy="114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pple's Keycap Digit Zer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222" y="3044023"/>
            <a:ext cx="1148080" cy="114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pple's Heavy Multiplication X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234" y="2788635"/>
            <a:ext cx="1658855" cy="1658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pple's Heavy Multiplication X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435" y="2788635"/>
            <a:ext cx="1658855" cy="165885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1339402" y="5385134"/>
            <a:ext cx="646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Answer: Noughts and Crosses by </a:t>
            </a:r>
            <a:r>
              <a:rPr lang="en-GB" b="1" dirty="0" err="1" smtClean="0"/>
              <a:t>Malorie</a:t>
            </a:r>
            <a:r>
              <a:rPr lang="en-GB" b="1" dirty="0" smtClean="0"/>
              <a:t> Blackman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724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521</Words>
  <Application>Microsoft Office PowerPoint</Application>
  <PresentationFormat>On-screen Show (4:3)</PresentationFormat>
  <Paragraphs>100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Emoji Book Quiz</vt:lpstr>
      <vt:lpstr>Emoji Book Quiz</vt:lpstr>
      <vt:lpstr>Emoji Book Quiz</vt:lpstr>
      <vt:lpstr>Emoji Book Quiz</vt:lpstr>
      <vt:lpstr>Emoji Book Quiz</vt:lpstr>
      <vt:lpstr>Emoji Book Quiz</vt:lpstr>
      <vt:lpstr>Emoji Book Quiz</vt:lpstr>
      <vt:lpstr>Emoji Book Quiz</vt:lpstr>
      <vt:lpstr>Emoji Book Quiz</vt:lpstr>
      <vt:lpstr>Emoji Book Quiz</vt:lpstr>
      <vt:lpstr>Emoji Book Quiz (Click next for the solution)</vt:lpstr>
      <vt:lpstr>Emoji Book Quiz</vt:lpstr>
      <vt:lpstr>Emoji Book Quiz</vt:lpstr>
      <vt:lpstr>Emoji Book Quiz</vt:lpstr>
      <vt:lpstr>Emoji Book Quiz</vt:lpstr>
      <vt:lpstr>Emoji Book Quiz</vt:lpstr>
      <vt:lpstr>Emoji Book Quiz</vt:lpstr>
      <vt:lpstr>Emoji Book Quiz</vt:lpstr>
      <vt:lpstr>Emoji Book Quiz</vt:lpstr>
      <vt:lpstr>Emoji Book Quiz</vt:lpstr>
      <vt:lpstr>Emoji Book Quiz</vt:lpstr>
      <vt:lpstr>Emoji Book Quiz</vt:lpstr>
      <vt:lpstr>Emoji Book Quiz</vt:lpstr>
      <vt:lpstr>Emoji Book Quiz</vt:lpstr>
      <vt:lpstr>Emoji Book Quiz</vt:lpstr>
      <vt:lpstr>Emoji Book Quiz</vt:lpstr>
      <vt:lpstr>Emoji Book Quiz</vt:lpstr>
      <vt:lpstr>Emoji Book Quiz</vt:lpstr>
      <vt:lpstr>Emoji Book Quiz</vt:lpstr>
      <vt:lpstr>Emoji Book Quiz</vt:lpstr>
      <vt:lpstr>Emoji Book Quiz</vt:lpstr>
      <vt:lpstr>Emoji Book Quiz</vt:lpstr>
      <vt:lpstr>Emoji Book Quiz</vt:lpstr>
      <vt:lpstr>Emoji Book Quiz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Suffolk Libraries Presents…</dc:title>
  <dc:creator>Matthew Shenton</dc:creator>
  <cp:lastModifiedBy>Matthew Shenton</cp:lastModifiedBy>
  <cp:revision>77</cp:revision>
  <dcterms:created xsi:type="dcterms:W3CDTF">2015-12-22T14:19:10Z</dcterms:created>
  <dcterms:modified xsi:type="dcterms:W3CDTF">2016-01-05T15:15:04Z</dcterms:modified>
</cp:coreProperties>
</file>