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44" autoAdjust="0"/>
  </p:normalViewPr>
  <p:slideViewPr>
    <p:cSldViewPr snapToGrid="0">
      <p:cViewPr varScale="1">
        <p:scale>
          <a:sx n="62" d="100"/>
          <a:sy n="62" d="100"/>
        </p:scale>
        <p:origin x="16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4B1E1-CB6A-49F9-B0C3-CCD0A215681E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8C27C-6C03-4D46-A8B7-C9506292B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4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next section draws upon the work done in the last activity and is designed to get those creative juices flowing!</a:t>
            </a:r>
          </a:p>
          <a:p>
            <a:endParaRPr lang="en-GB" dirty="0" smtClean="0"/>
          </a:p>
          <a:p>
            <a:r>
              <a:rPr lang="en-GB" b="1" dirty="0" smtClean="0"/>
              <a:t>Starter: Discussion Points</a:t>
            </a:r>
          </a:p>
          <a:p>
            <a:r>
              <a:rPr lang="en-GB" dirty="0" smtClean="0"/>
              <a:t>Read the two very short stories out loud to the class. </a:t>
            </a:r>
          </a:p>
          <a:p>
            <a:r>
              <a:rPr lang="en-GB" dirty="0" smtClean="0"/>
              <a:t>• Ask the class to vote on whether they are indeed stories. </a:t>
            </a:r>
          </a:p>
          <a:p>
            <a:r>
              <a:rPr lang="en-GB" dirty="0" smtClean="0"/>
              <a:t>• Can one or two sentences tell a story?</a:t>
            </a:r>
          </a:p>
          <a:p>
            <a:r>
              <a:rPr lang="en-GB" dirty="0" smtClean="0"/>
              <a:t>• Do they have all of the ingredients for a successful story discussed in the previous activity- character, setting, plot, conflict, resolution?</a:t>
            </a:r>
          </a:p>
          <a:p>
            <a:r>
              <a:rPr lang="en-GB" dirty="0" smtClean="0"/>
              <a:t>• If not, does it matter? Are they interesting or fun?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1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Ideas for delivering in the classroom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the class into groups and designate each group to answer one of the flash fiction questions below. Feedback as a whole class.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the following and write some ideas down</a:t>
            </a:r>
          </a:p>
          <a:p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questions do these stories leave you with?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What do you think is happening beneath the surface of so few words?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What genres would flash fiction be good for?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38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Pupils can use the box to write their own flash fiction.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Hold a flash fiction competition – use governors as a judging panel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Create illustrated posters of their flash fiction stories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Make them into promotional bookmarks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6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Activity – Write a micro summary</a:t>
            </a:r>
          </a:p>
          <a:p>
            <a:r>
              <a:rPr lang="en-GB" dirty="0" smtClean="0"/>
              <a:t>Pupils summarise the plot of a novel into less than 10 words – giving enough information to allow readers to correctly guess the title of the book. These could then be used for a class competition.</a:t>
            </a:r>
          </a:p>
          <a:p>
            <a:endParaRPr lang="en-GB" dirty="0" smtClean="0"/>
          </a:p>
          <a:p>
            <a:r>
              <a:rPr lang="en-GB" dirty="0" smtClean="0"/>
              <a:t>Teachers could suggest titles for pupils to do such as James and the Giant Peach, Wimpy Kid, </a:t>
            </a:r>
            <a:r>
              <a:rPr lang="en-GB" dirty="0" err="1" smtClean="0"/>
              <a:t>Gangsta</a:t>
            </a:r>
            <a:r>
              <a:rPr lang="en-GB" dirty="0" smtClean="0"/>
              <a:t> Granny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0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pupils and staff work out which</a:t>
            </a:r>
            <a:r>
              <a:rPr lang="en-GB" baseline="0" dirty="0" smtClean="0"/>
              <a:t> book these flash summaries are about (answers on next slide).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answers!</a:t>
            </a:r>
          </a:p>
          <a:p>
            <a:r>
              <a:rPr lang="en-GB" dirty="0" smtClean="0"/>
              <a:t>1 – Harry Potter and the Philosopher’s Stone</a:t>
            </a:r>
          </a:p>
          <a:p>
            <a:r>
              <a:rPr lang="en-GB" dirty="0" smtClean="0"/>
              <a:t>2 – The Gruffalo</a:t>
            </a:r>
          </a:p>
          <a:p>
            <a:r>
              <a:rPr lang="en-GB" dirty="0" smtClean="0"/>
              <a:t>3 – The Boy in the Striped Pyjamas</a:t>
            </a:r>
          </a:p>
          <a:p>
            <a:r>
              <a:rPr lang="en-GB" dirty="0" smtClean="0"/>
              <a:t>4 – Lord of the Rings</a:t>
            </a:r>
          </a:p>
          <a:p>
            <a:r>
              <a:rPr lang="en-GB" dirty="0" smtClean="0"/>
              <a:t>5 - </a:t>
            </a:r>
            <a:r>
              <a:rPr lang="en-GB" dirty="0" err="1" smtClean="0"/>
              <a:t>Skellig</a:t>
            </a:r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34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Activity – Write a micro summary</a:t>
            </a:r>
          </a:p>
          <a:p>
            <a:r>
              <a:rPr lang="en-GB" dirty="0" smtClean="0"/>
              <a:t>Pupils summarise the plot of a novel into less than 10 words – giving enough information to allow readers to correctly guess the title of the book. </a:t>
            </a:r>
          </a:p>
          <a:p>
            <a:r>
              <a:rPr lang="en-GB" dirty="0" smtClean="0"/>
              <a:t>These could then be used for a class competition/stuck</a:t>
            </a:r>
            <a:r>
              <a:rPr lang="en-GB" baseline="0" dirty="0" smtClean="0"/>
              <a:t> onto the correct book in the library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2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1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6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6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84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5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5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9276-6D79-4A8C-96D3-FA0E86B9BBA8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39DE-DE69-445A-8DB6-73E4D3D9E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</a:t>
            </a:r>
            <a:r>
              <a:rPr lang="en-GB" sz="2400" b="1" dirty="0"/>
              <a:t>5</a:t>
            </a:r>
            <a:r>
              <a:rPr lang="en-GB" sz="2400" b="1" dirty="0" smtClean="0"/>
              <a:t> – Writing Flash Fiction and Flash Summaries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746884"/>
            <a:ext cx="7833360" cy="901965"/>
          </a:xfrm>
        </p:spPr>
        <p:txBody>
          <a:bodyPr>
            <a:normAutofit/>
          </a:bodyPr>
          <a:lstStyle/>
          <a:p>
            <a:r>
              <a:rPr lang="en-GB" dirty="0" smtClean="0"/>
              <a:t>Is it possible to tell a story in less than 10 words?</a:t>
            </a:r>
          </a:p>
          <a:p>
            <a:r>
              <a:rPr lang="en-GB" dirty="0" smtClean="0"/>
              <a:t>Do they have the 5 components of a story sandwich?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92" y="1207052"/>
            <a:ext cx="8464009" cy="3276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292" y="6048844"/>
            <a:ext cx="460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Characters, Setting, Plot, Conflict, Resolution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</a:t>
            </a:r>
            <a:r>
              <a:rPr lang="en-GB" sz="2400" b="1" dirty="0"/>
              <a:t>5</a:t>
            </a:r>
            <a:r>
              <a:rPr lang="en-GB" sz="2400" b="1" dirty="0" smtClean="0"/>
              <a:t> – Writing Flash Fiction and Flash Summaries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770" y="2893235"/>
            <a:ext cx="7833360" cy="2930463"/>
          </a:xfrm>
        </p:spPr>
        <p:txBody>
          <a:bodyPr>
            <a:normAutofit/>
          </a:bodyPr>
          <a:lstStyle/>
          <a:p>
            <a:r>
              <a:rPr lang="en-GB" dirty="0"/>
              <a:t> </a:t>
            </a:r>
            <a:r>
              <a:rPr lang="en-GB" dirty="0" smtClean="0"/>
              <a:t>Think </a:t>
            </a:r>
            <a:r>
              <a:rPr lang="en-GB" dirty="0"/>
              <a:t>about the following and write some ideas </a:t>
            </a:r>
            <a:r>
              <a:rPr lang="en-GB" dirty="0" smtClean="0"/>
              <a:t>down</a:t>
            </a:r>
          </a:p>
          <a:p>
            <a:endParaRPr lang="en-GB" dirty="0"/>
          </a:p>
          <a:p>
            <a:r>
              <a:rPr lang="en-GB" dirty="0" smtClean="0"/>
              <a:t>• </a:t>
            </a:r>
            <a:r>
              <a:rPr lang="en-GB" dirty="0"/>
              <a:t>What questions do these stories leave you with?</a:t>
            </a:r>
          </a:p>
          <a:p>
            <a:r>
              <a:rPr lang="en-GB" dirty="0"/>
              <a:t>• What do you think is happening beneath the surface of so few words?</a:t>
            </a:r>
          </a:p>
          <a:p>
            <a:r>
              <a:rPr lang="en-GB" dirty="0"/>
              <a:t>• What genres would flash fiction be good for?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292" y="6048844"/>
            <a:ext cx="460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Characters, Setting, Plot, Conflict, Resolution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9323" t="30328" r="5898" b="11018"/>
          <a:stretch/>
        </p:blipFill>
        <p:spPr>
          <a:xfrm>
            <a:off x="636770" y="995917"/>
            <a:ext cx="7833360" cy="17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5.1  – Writing Flash Fiction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750" y="3463545"/>
            <a:ext cx="8051454" cy="2547248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/>
              <a:t>Use this box to write your own flash fiction. Remember:</a:t>
            </a:r>
          </a:p>
          <a:p>
            <a:r>
              <a:rPr lang="en-GB" dirty="0"/>
              <a:t>Characters, Setting, Plot, Conflict, Resolution</a:t>
            </a:r>
          </a:p>
          <a:p>
            <a:pPr algn="l"/>
            <a:r>
              <a:rPr lang="en-GB" b="1" dirty="0" smtClean="0"/>
              <a:t>If you need a theme/idea to get you started try these:</a:t>
            </a:r>
          </a:p>
          <a:p>
            <a:pPr algn="l"/>
            <a:r>
              <a:rPr lang="en-GB" dirty="0" smtClean="0"/>
              <a:t>An embarrassing moment, a chance encounter, love is in the air, opening a trap door, the haunted classroom, losing the match</a:t>
            </a:r>
            <a:r>
              <a:rPr lang="en-GB" dirty="0" smtClean="0"/>
              <a:t>, escaping from death…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90" y="1132819"/>
            <a:ext cx="6962775" cy="2200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292" y="6048844"/>
            <a:ext cx="460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Tweet your stories to @</a:t>
            </a:r>
            <a:r>
              <a:rPr lang="en-GB" dirty="0" err="1" smtClean="0"/>
              <a:t>SuffolkLibrary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6" descr="http://1.bp.blogspot.com/-waG3rYRs9Kg/T8_YfU0AcGI/AAAAAAAAGgg/lBsXlwHZ9r4/s1600/Twitter+logo+20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71" y="6159983"/>
            <a:ext cx="2245913" cy="41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5.2 – Flash Summaries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34" y="960592"/>
            <a:ext cx="8612669" cy="536528"/>
          </a:xfrm>
        </p:spPr>
        <p:txBody>
          <a:bodyPr>
            <a:normAutofit/>
          </a:bodyPr>
          <a:lstStyle/>
          <a:p>
            <a:r>
              <a:rPr lang="en-GB" dirty="0" smtClean="0"/>
              <a:t>Can </a:t>
            </a:r>
            <a:r>
              <a:rPr lang="en-GB" sz="3200" b="1" dirty="0" smtClean="0"/>
              <a:t>you</a:t>
            </a:r>
            <a:r>
              <a:rPr lang="en-GB" sz="3200" dirty="0" smtClean="0"/>
              <a:t> </a:t>
            </a:r>
            <a:r>
              <a:rPr lang="en-GB" dirty="0" smtClean="0"/>
              <a:t>shrink the plot of a story down into 10 words or less?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2367"/>
          <a:stretch/>
        </p:blipFill>
        <p:spPr>
          <a:xfrm>
            <a:off x="5471160" y="3414565"/>
            <a:ext cx="3283255" cy="2464481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563344" y="4183763"/>
            <a:ext cx="4373879" cy="134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Alice in Wonderland is 55,296 words long – but what actually happens in the real world?</a:t>
            </a:r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47633"/>
          <a:stretch/>
        </p:blipFill>
        <p:spPr>
          <a:xfrm>
            <a:off x="286634" y="1727405"/>
            <a:ext cx="3721486" cy="2166290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236292" y="1866006"/>
            <a:ext cx="4373879" cy="151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William Shakespeare wrote 46,175 words to tell his tale of ‘two star crossed lovers’ – he could have managed with 6!</a:t>
            </a:r>
          </a:p>
          <a:p>
            <a:endParaRPr lang="en-GB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11480" y="5718553"/>
            <a:ext cx="4693383" cy="931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Test your book knowledge by identifying the examples on the next </a:t>
            </a:r>
            <a:r>
              <a:rPr lang="en-GB" dirty="0" smtClean="0"/>
              <a:t>slide! Can you beat your teacher!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5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5.2 – Flash Summaries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34" y="960592"/>
            <a:ext cx="8612669" cy="536528"/>
          </a:xfrm>
        </p:spPr>
        <p:txBody>
          <a:bodyPr>
            <a:normAutofit/>
          </a:bodyPr>
          <a:lstStyle/>
          <a:p>
            <a:r>
              <a:rPr lang="en-GB" b="1" dirty="0" smtClean="0"/>
              <a:t>Can you guess the which book is summarised below?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324626" y="1670012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1. Boy </a:t>
            </a:r>
            <a:r>
              <a:rPr lang="en-GB" dirty="0"/>
              <a:t>starts new school, looks in </a:t>
            </a:r>
            <a:r>
              <a:rPr lang="en-GB" dirty="0" smtClean="0"/>
              <a:t>mirror, saves </a:t>
            </a:r>
            <a:r>
              <a:rPr lang="en-GB" dirty="0"/>
              <a:t>the day.</a:t>
            </a:r>
          </a:p>
          <a:p>
            <a:endParaRPr lang="en-GB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3726777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3. Boys </a:t>
            </a:r>
            <a:r>
              <a:rPr lang="en-GB" dirty="0"/>
              <a:t>talk </a:t>
            </a:r>
            <a:r>
              <a:rPr lang="en-GB" dirty="0" smtClean="0"/>
              <a:t>through a </a:t>
            </a:r>
            <a:r>
              <a:rPr lang="en-GB" dirty="0"/>
              <a:t>fence before one borrows some </a:t>
            </a:r>
            <a:r>
              <a:rPr lang="en-GB" dirty="0" smtClean="0"/>
              <a:t>nightwear.</a:t>
            </a:r>
            <a:endParaRPr lang="en-GB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291159" y="3619921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4. Hairy footed chaps </a:t>
            </a:r>
            <a:r>
              <a:rPr lang="en-GB" dirty="0"/>
              <a:t>take a walk to return some jewellery</a:t>
            </a:r>
          </a:p>
          <a:p>
            <a:endParaRPr lang="en-GB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779749" y="5157195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5. A </a:t>
            </a:r>
            <a:r>
              <a:rPr lang="en-GB" dirty="0"/>
              <a:t>garage dwelling, takeaway loving creature saves little Joy</a:t>
            </a:r>
          </a:p>
          <a:p>
            <a:endParaRPr lang="en-GB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658536" y="1780390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2. Cunning </a:t>
            </a:r>
            <a:r>
              <a:rPr lang="en-GB" dirty="0"/>
              <a:t>mouse tricks other animals whilst walking in the forest</a:t>
            </a:r>
          </a:p>
        </p:txBody>
      </p:sp>
    </p:spTree>
    <p:extLst>
      <p:ext uri="{BB962C8B-B14F-4D97-AF65-F5344CB8AC3E}">
        <p14:creationId xmlns:p14="http://schemas.microsoft.com/office/powerpoint/2010/main" val="22631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5.2 – Flash Summaries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34" y="960592"/>
            <a:ext cx="8612669" cy="536528"/>
          </a:xfrm>
        </p:spPr>
        <p:txBody>
          <a:bodyPr>
            <a:normAutofit/>
          </a:bodyPr>
          <a:lstStyle/>
          <a:p>
            <a:r>
              <a:rPr lang="en-GB" b="1" dirty="0" smtClean="0"/>
              <a:t>Did </a:t>
            </a:r>
            <a:r>
              <a:rPr lang="en-GB" b="1" dirty="0" smtClean="0"/>
              <a:t>you guess correctly?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297112" y="2006119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1. Boy </a:t>
            </a:r>
            <a:r>
              <a:rPr lang="en-GB" dirty="0"/>
              <a:t>starts new school, looks in </a:t>
            </a:r>
            <a:r>
              <a:rPr lang="en-GB" dirty="0" smtClean="0"/>
              <a:t>mirror, saves </a:t>
            </a:r>
            <a:r>
              <a:rPr lang="en-GB" dirty="0"/>
              <a:t>the day.</a:t>
            </a:r>
          </a:p>
          <a:p>
            <a:endParaRPr lang="en-GB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6785" y="3993328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3. Boys </a:t>
            </a:r>
            <a:r>
              <a:rPr lang="en-GB" dirty="0"/>
              <a:t>talk </a:t>
            </a:r>
            <a:r>
              <a:rPr lang="en-GB" dirty="0" smtClean="0"/>
              <a:t>through a </a:t>
            </a:r>
            <a:r>
              <a:rPr lang="en-GB" dirty="0"/>
              <a:t>fence before one borrows some </a:t>
            </a:r>
            <a:r>
              <a:rPr lang="en-GB" dirty="0" smtClean="0"/>
              <a:t>nightwear.</a:t>
            </a:r>
            <a:endParaRPr lang="en-GB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462147" y="3777967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4. Hairy footed chaps </a:t>
            </a:r>
            <a:r>
              <a:rPr lang="en-GB" dirty="0"/>
              <a:t>take a walk to return some jewellery</a:t>
            </a:r>
          </a:p>
          <a:p>
            <a:endParaRPr lang="en-GB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779749" y="5157195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5. A </a:t>
            </a:r>
            <a:r>
              <a:rPr lang="en-GB" dirty="0"/>
              <a:t>garage dwelling, takeaway loving creature saves little Joy</a:t>
            </a:r>
          </a:p>
          <a:p>
            <a:endParaRPr lang="en-GB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658536" y="1780390"/>
            <a:ext cx="3292268" cy="121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2. Cunning </a:t>
            </a:r>
            <a:r>
              <a:rPr lang="en-GB" dirty="0"/>
              <a:t>mouse tricks other animals whilst walking in the forest</a:t>
            </a:r>
          </a:p>
        </p:txBody>
      </p:sp>
      <p:pic>
        <p:nvPicPr>
          <p:cNvPr id="3076" name="Picture 4" descr="https://upload.wikimedia.org/wikipedia/en/6/6b/Harry_Potter_and_the_Philosopher's_Stone_Book_Co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6511">
            <a:off x="1245223" y="960095"/>
            <a:ext cx="1478787" cy="23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en/3/34/Fairuse_Gruffal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5520">
            <a:off x="5598958" y="1541099"/>
            <a:ext cx="1740705" cy="21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6GyHY9p6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1358">
            <a:off x="6709886" y="3304249"/>
            <a:ext cx="1442275" cy="21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upload.wikimedia.org/wikipedia/en/thumb/d/d3/Theboyinthestripedpyjamas.jpg/220px-Theboyinthestripedpyjama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7963">
            <a:off x="1030504" y="3759345"/>
            <a:ext cx="1452880" cy="212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20eq91zdmkqd.cloudfront.net/assets/images/book/large/9780/3409/9780340997048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4" r="15930"/>
          <a:stretch/>
        </p:blipFill>
        <p:spPr bwMode="auto">
          <a:xfrm>
            <a:off x="3868393" y="4039512"/>
            <a:ext cx="1589135" cy="251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4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331809"/>
            <a:ext cx="7299103" cy="463433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Activity 5.2  – Writing a Flash Summary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34" y="3436586"/>
            <a:ext cx="8612667" cy="2547248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/>
              <a:t>If you have space, use the box to write your own flash summary. Remember: You only have 10 words!</a:t>
            </a:r>
          </a:p>
          <a:p>
            <a:pPr algn="l"/>
            <a:r>
              <a:rPr lang="en-GB" b="1" dirty="0" smtClean="0"/>
              <a:t>Some suggestions to get you started:</a:t>
            </a:r>
          </a:p>
          <a:p>
            <a:r>
              <a:rPr lang="en-GB" i="1" dirty="0"/>
              <a:t>James and the Giant Peach, Wimpy Kid, </a:t>
            </a:r>
            <a:r>
              <a:rPr lang="en-GB" i="1" dirty="0" err="1"/>
              <a:t>Gangsta</a:t>
            </a:r>
            <a:r>
              <a:rPr lang="en-GB" i="1" dirty="0"/>
              <a:t> </a:t>
            </a:r>
            <a:r>
              <a:rPr lang="en-GB" i="1" dirty="0" smtClean="0"/>
              <a:t>Granny, The </a:t>
            </a:r>
            <a:r>
              <a:rPr lang="en-GB" i="1" dirty="0" err="1" smtClean="0"/>
              <a:t>BFG</a:t>
            </a:r>
            <a:r>
              <a:rPr lang="en-GB" i="1" dirty="0" smtClean="0"/>
              <a:t>, </a:t>
            </a:r>
            <a:r>
              <a:rPr lang="en-GB" i="1" dirty="0" err="1" smtClean="0"/>
              <a:t>Watership</a:t>
            </a:r>
            <a:r>
              <a:rPr lang="en-GB" i="1" dirty="0" smtClean="0"/>
              <a:t> Down, Holes, The Cat in the Hat, Room on the Broom. 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90" y="1132819"/>
            <a:ext cx="6962775" cy="2200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292" y="6048844"/>
            <a:ext cx="460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Tweet your summaries to @</a:t>
            </a:r>
            <a:r>
              <a:rPr lang="en-GB" dirty="0" err="1" smtClean="0"/>
              <a:t>SuffolkLibrary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6" descr="http://1.bp.blogspot.com/-waG3rYRs9Kg/T8_YfU0AcGI/AAAAAAAAGgg/lBsXlwHZ9r4/s1600/Twitter+logo+20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71" y="6159983"/>
            <a:ext cx="2245913" cy="41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795</Words>
  <Application>Microsoft Office PowerPoint</Application>
  <PresentationFormat>On-screen Show (4:3)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Activity 5 – Writing Flash Fiction and Flash Summaries</vt:lpstr>
      <vt:lpstr>Activity 5 – Writing Flash Fiction and Flash Summaries</vt:lpstr>
      <vt:lpstr>Activity 5.1  – Writing Flash Fiction</vt:lpstr>
      <vt:lpstr>Activity 5.2 – Flash Summaries</vt:lpstr>
      <vt:lpstr>Activity 5.2 – Flash Summaries</vt:lpstr>
      <vt:lpstr>Activity 5.2 – Flash Summaries</vt:lpstr>
      <vt:lpstr>Activity 5.2  – Writing a Flash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5 – Writing Flash Fiction and Flash Summaries</dc:title>
  <dc:creator>Matthew Shenton</dc:creator>
  <cp:lastModifiedBy>Matthew Shenton</cp:lastModifiedBy>
  <cp:revision>10</cp:revision>
  <dcterms:created xsi:type="dcterms:W3CDTF">2016-01-04T12:08:17Z</dcterms:created>
  <dcterms:modified xsi:type="dcterms:W3CDTF">2016-01-05T10:19:04Z</dcterms:modified>
</cp:coreProperties>
</file>