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0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02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7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53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3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1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7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72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56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3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91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7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81585"/>
            <a:ext cx="7772400" cy="152513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The Suffolk Libraries Presents… 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45982"/>
            <a:ext cx="6858000" cy="1655762"/>
          </a:xfrm>
        </p:spPr>
        <p:txBody>
          <a:bodyPr>
            <a:normAutofit/>
          </a:bodyPr>
          <a:lstStyle/>
          <a:p>
            <a:r>
              <a:rPr lang="en-GB" sz="4000" dirty="0" smtClean="0"/>
              <a:t>‘Beyond the Book’ </a:t>
            </a:r>
            <a:r>
              <a:rPr lang="en-GB" sz="4000" dirty="0" err="1" smtClean="0"/>
              <a:t>Thunks</a:t>
            </a:r>
            <a:r>
              <a:rPr lang="en-GB" sz="4000" dirty="0" smtClean="0"/>
              <a:t>!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24" y="0"/>
            <a:ext cx="3125776" cy="1751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77500" lnSpcReduction="20000"/>
          </a:bodyPr>
          <a:lstStyle/>
          <a:p>
            <a:r>
              <a:rPr lang="en-GB" sz="4100" dirty="0" err="1" smtClean="0"/>
              <a:t>Thunk</a:t>
            </a:r>
            <a:r>
              <a:rPr lang="en-GB" sz="4100" dirty="0" smtClean="0"/>
              <a:t> #8</a:t>
            </a:r>
          </a:p>
          <a:p>
            <a:endParaRPr lang="en-GB" sz="4800" b="1" dirty="0" smtClean="0"/>
          </a:p>
          <a:p>
            <a:pPr algn="ctr"/>
            <a:r>
              <a:rPr lang="en-GB" sz="6500" b="1" dirty="0" smtClean="0"/>
              <a:t>“If a book about failures doesn't sell, is it a success?”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85000" lnSpcReduction="10000"/>
          </a:bodyPr>
          <a:lstStyle/>
          <a:p>
            <a:r>
              <a:rPr lang="en-GB" sz="3500" dirty="0" err="1" smtClean="0"/>
              <a:t>Thunk</a:t>
            </a:r>
            <a:r>
              <a:rPr lang="en-GB" sz="3500" dirty="0" smtClean="0"/>
              <a:t> #97</a:t>
            </a:r>
          </a:p>
          <a:p>
            <a:pPr algn="ctr"/>
            <a:endParaRPr lang="en-GB" sz="4800" b="1" dirty="0" smtClean="0"/>
          </a:p>
          <a:p>
            <a:pPr algn="ctr"/>
            <a:r>
              <a:rPr lang="en-GB" sz="5600" b="1" dirty="0" smtClean="0"/>
              <a:t>“The best books are those that teach you something new.” 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92500" lnSpcReduction="10000"/>
          </a:bodyPr>
          <a:lstStyle/>
          <a:p>
            <a:r>
              <a:rPr lang="en-GB" sz="3500" dirty="0" err="1" smtClean="0"/>
              <a:t>Thunk</a:t>
            </a:r>
            <a:r>
              <a:rPr lang="en-GB" sz="3500" dirty="0" smtClean="0"/>
              <a:t> #10</a:t>
            </a:r>
          </a:p>
          <a:p>
            <a:pPr algn="ctr"/>
            <a:endParaRPr lang="en-GB" sz="4800" b="1" dirty="0" smtClean="0"/>
          </a:p>
          <a:p>
            <a:pPr algn="ctr"/>
            <a:r>
              <a:rPr lang="en-GB" sz="4800" b="1" dirty="0" smtClean="0"/>
              <a:t>“Every book should start with </a:t>
            </a:r>
            <a:r>
              <a:rPr lang="en-GB" sz="4800" b="1" i="1" dirty="0" smtClean="0"/>
              <a:t>Once upon a time…”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85000" lnSpcReduction="10000"/>
          </a:bodyPr>
          <a:lstStyle/>
          <a:p>
            <a:r>
              <a:rPr lang="en-GB" sz="3500" dirty="0" err="1" smtClean="0"/>
              <a:t>Thunk</a:t>
            </a:r>
            <a:r>
              <a:rPr lang="en-GB" sz="3500" dirty="0" smtClean="0"/>
              <a:t> #11</a:t>
            </a:r>
          </a:p>
          <a:p>
            <a:pPr algn="ctr"/>
            <a:endParaRPr lang="en-GB" sz="4800" b="1" dirty="0" smtClean="0"/>
          </a:p>
          <a:p>
            <a:pPr algn="ctr"/>
            <a:r>
              <a:rPr lang="en-GB" sz="5800" b="1" dirty="0" smtClean="0"/>
              <a:t>The most valuable thing in your wallet is your library card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92500"/>
          </a:bodyPr>
          <a:lstStyle/>
          <a:p>
            <a:r>
              <a:rPr lang="en-GB" sz="3200" dirty="0" err="1" smtClean="0"/>
              <a:t>Thunk</a:t>
            </a:r>
            <a:r>
              <a:rPr lang="en-GB" sz="3200" dirty="0" smtClean="0"/>
              <a:t> #12</a:t>
            </a:r>
          </a:p>
          <a:p>
            <a:endParaRPr lang="en-GB" sz="4800" b="1" dirty="0" smtClean="0"/>
          </a:p>
          <a:p>
            <a:pPr algn="ctr"/>
            <a:r>
              <a:rPr lang="en-GB" sz="6000" b="1" dirty="0" smtClean="0"/>
              <a:t>Reading is a waste of time</a:t>
            </a:r>
          </a:p>
          <a:p>
            <a:pPr algn="ctr"/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92500" lnSpcReduction="20000"/>
          </a:bodyPr>
          <a:lstStyle/>
          <a:p>
            <a:r>
              <a:rPr lang="en-GB" sz="3500" dirty="0" err="1" smtClean="0"/>
              <a:t>Thunk</a:t>
            </a:r>
            <a:r>
              <a:rPr lang="en-GB" sz="3500" dirty="0" smtClean="0"/>
              <a:t> #13</a:t>
            </a:r>
          </a:p>
          <a:p>
            <a:pPr algn="ctr"/>
            <a:endParaRPr lang="en-GB" sz="4800" b="1" dirty="0" smtClean="0"/>
          </a:p>
          <a:p>
            <a:pPr algn="ctr"/>
            <a:r>
              <a:rPr lang="en-GB" sz="6500" b="1" dirty="0" smtClean="0"/>
              <a:t>Books can be more loyal than friends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92500" lnSpcReduction="20000"/>
          </a:bodyPr>
          <a:lstStyle/>
          <a:p>
            <a:r>
              <a:rPr lang="en-GB" sz="3500" dirty="0" err="1" smtClean="0"/>
              <a:t>Thunk</a:t>
            </a:r>
            <a:r>
              <a:rPr lang="en-GB" sz="3500" dirty="0" smtClean="0"/>
              <a:t> #14</a:t>
            </a:r>
          </a:p>
          <a:p>
            <a:pPr algn="ctr"/>
            <a:endParaRPr lang="en-GB" sz="4800" b="1" dirty="0" smtClean="0"/>
          </a:p>
          <a:p>
            <a:pPr algn="ctr"/>
            <a:r>
              <a:rPr lang="en-GB" sz="6500" b="1" dirty="0" smtClean="0"/>
              <a:t>Adults should never </a:t>
            </a:r>
            <a:r>
              <a:rPr lang="en-GB" sz="6500" b="1" dirty="0"/>
              <a:t>r</a:t>
            </a:r>
            <a:r>
              <a:rPr lang="en-GB" sz="6500" b="1" dirty="0" smtClean="0"/>
              <a:t>ead children’s books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9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92500" lnSpcReduction="20000"/>
          </a:bodyPr>
          <a:lstStyle/>
          <a:p>
            <a:r>
              <a:rPr lang="en-GB" sz="3500" dirty="0" err="1" smtClean="0"/>
              <a:t>Thunk</a:t>
            </a:r>
            <a:r>
              <a:rPr lang="en-GB" sz="3500" dirty="0" smtClean="0"/>
              <a:t> #15</a:t>
            </a:r>
          </a:p>
          <a:p>
            <a:pPr algn="ctr"/>
            <a:endParaRPr lang="en-GB" sz="4800" b="1" dirty="0" smtClean="0"/>
          </a:p>
          <a:p>
            <a:pPr algn="ctr"/>
            <a:r>
              <a:rPr lang="en-GB" sz="6500" b="1" dirty="0" smtClean="0"/>
              <a:t>Words can do more damage than bullets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5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77500" lnSpcReduction="20000"/>
          </a:bodyPr>
          <a:lstStyle/>
          <a:p>
            <a:r>
              <a:rPr lang="en-GB" sz="3500" dirty="0" err="1" smtClean="0"/>
              <a:t>Thunk</a:t>
            </a:r>
            <a:r>
              <a:rPr lang="en-GB" sz="3500" dirty="0" smtClean="0"/>
              <a:t> #16</a:t>
            </a:r>
          </a:p>
          <a:p>
            <a:pPr algn="ctr"/>
            <a:r>
              <a:rPr lang="en-GB" sz="4800" b="1" dirty="0" smtClean="0"/>
              <a:t> </a:t>
            </a:r>
          </a:p>
          <a:p>
            <a:pPr algn="ctr"/>
            <a:r>
              <a:rPr lang="en-GB" sz="6400" b="1" dirty="0" smtClean="0"/>
              <a:t>Reading a book can be just as exhausting as running a marathon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92500" lnSpcReduction="20000"/>
          </a:bodyPr>
          <a:lstStyle/>
          <a:p>
            <a:r>
              <a:rPr lang="en-GB" sz="3500" dirty="0" err="1" smtClean="0"/>
              <a:t>Thunk</a:t>
            </a:r>
            <a:r>
              <a:rPr lang="en-GB" sz="3500" dirty="0" smtClean="0"/>
              <a:t> #17</a:t>
            </a:r>
          </a:p>
          <a:p>
            <a:pPr algn="ctr"/>
            <a:r>
              <a:rPr lang="en-GB" sz="4800" b="1" dirty="0" smtClean="0"/>
              <a:t> </a:t>
            </a:r>
          </a:p>
          <a:p>
            <a:pPr algn="ctr"/>
            <a:r>
              <a:rPr lang="en-GB" sz="6500" b="1" dirty="0" smtClean="0"/>
              <a:t>The truth is often stranger than fiction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9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38" y="1159099"/>
            <a:ext cx="9105362" cy="4365938"/>
          </a:xfrm>
        </p:spPr>
        <p:txBody>
          <a:bodyPr>
            <a:normAutofit/>
          </a:bodyPr>
          <a:lstStyle/>
          <a:p>
            <a:r>
              <a:rPr lang="en-GB" sz="4800" b="1" dirty="0"/>
              <a:t>Are you ready to </a:t>
            </a:r>
            <a:r>
              <a:rPr lang="en-GB" sz="4800" b="1" dirty="0" err="1"/>
              <a:t>thunk</a:t>
            </a:r>
            <a:r>
              <a:rPr lang="en-GB" sz="4800" b="1" dirty="0"/>
              <a:t>?</a:t>
            </a:r>
            <a:r>
              <a:rPr lang="en-GB" sz="4800" dirty="0"/>
              <a:t/>
            </a:r>
            <a:br>
              <a:rPr lang="en-GB" sz="4800" dirty="0"/>
            </a:br>
            <a:r>
              <a:rPr lang="en-GB" sz="4800" dirty="0"/>
              <a:t>A </a:t>
            </a:r>
            <a:r>
              <a:rPr lang="en-GB" sz="4800" dirty="0" err="1"/>
              <a:t>thunk</a:t>
            </a:r>
            <a:r>
              <a:rPr lang="en-GB" sz="4800" dirty="0"/>
              <a:t> is a simple-looking question about everyday things. </a:t>
            </a: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b="1" dirty="0" smtClean="0"/>
              <a:t>There is no correct answer.</a:t>
            </a: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dirty="0" smtClean="0"/>
              <a:t>Let’s try some!</a:t>
            </a:r>
            <a:endParaRPr lang="en-GB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014" y="0"/>
            <a:ext cx="2446986" cy="1371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1527" cy="1746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77500" lnSpcReduction="20000"/>
          </a:bodyPr>
          <a:lstStyle/>
          <a:p>
            <a:r>
              <a:rPr lang="en-GB" sz="3500" dirty="0" err="1" smtClean="0"/>
              <a:t>Thunk</a:t>
            </a:r>
            <a:r>
              <a:rPr lang="en-GB" sz="3500" dirty="0" smtClean="0"/>
              <a:t> #18</a:t>
            </a:r>
          </a:p>
          <a:p>
            <a:pPr algn="ctr"/>
            <a:endParaRPr lang="en-GB" sz="4800" b="1" dirty="0" smtClean="0"/>
          </a:p>
          <a:p>
            <a:pPr algn="ctr"/>
            <a:r>
              <a:rPr lang="en-GB" sz="6400" b="1" dirty="0" smtClean="0"/>
              <a:t>Longer books should cost more money than shorter books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92500" lnSpcReduction="20000"/>
          </a:bodyPr>
          <a:lstStyle/>
          <a:p>
            <a:r>
              <a:rPr lang="en-GB" sz="3500" dirty="0" err="1" smtClean="0"/>
              <a:t>Thunk</a:t>
            </a:r>
            <a:r>
              <a:rPr lang="en-GB" sz="3500" dirty="0"/>
              <a:t> </a:t>
            </a:r>
            <a:r>
              <a:rPr lang="en-GB" sz="3500" dirty="0" smtClean="0"/>
              <a:t>#19</a:t>
            </a:r>
          </a:p>
          <a:p>
            <a:pPr algn="ctr"/>
            <a:r>
              <a:rPr lang="en-GB" sz="4800" b="1" dirty="0" smtClean="0"/>
              <a:t> </a:t>
            </a:r>
          </a:p>
          <a:p>
            <a:pPr algn="ctr"/>
            <a:r>
              <a:rPr lang="en-GB" sz="5800" b="1" dirty="0" smtClean="0"/>
              <a:t>Reading can be as addictive as drugs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9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85000" lnSpcReduction="10000"/>
          </a:bodyPr>
          <a:lstStyle/>
          <a:p>
            <a:r>
              <a:rPr lang="en-GB" sz="3500" dirty="0" err="1" smtClean="0"/>
              <a:t>Thunk</a:t>
            </a:r>
            <a:r>
              <a:rPr lang="en-GB" sz="3500" dirty="0" smtClean="0"/>
              <a:t> #20</a:t>
            </a:r>
          </a:p>
          <a:p>
            <a:pPr algn="ctr"/>
            <a:r>
              <a:rPr lang="en-GB" sz="4800" b="1" dirty="0" smtClean="0"/>
              <a:t> </a:t>
            </a:r>
          </a:p>
          <a:p>
            <a:pPr algn="ctr"/>
            <a:r>
              <a:rPr lang="en-GB" sz="5800" b="1" dirty="0" smtClean="0"/>
              <a:t>Books make it possible for humans to travel through time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92500" lnSpcReduction="20000"/>
          </a:bodyPr>
          <a:lstStyle/>
          <a:p>
            <a:r>
              <a:rPr lang="en-GB" sz="3500" dirty="0" err="1" smtClean="0"/>
              <a:t>Thunk</a:t>
            </a:r>
            <a:r>
              <a:rPr lang="en-GB" sz="3500" dirty="0" smtClean="0"/>
              <a:t> #21</a:t>
            </a:r>
          </a:p>
          <a:p>
            <a:pPr algn="ctr"/>
            <a:r>
              <a:rPr lang="en-GB" sz="4800" b="1" dirty="0" smtClean="0"/>
              <a:t> </a:t>
            </a:r>
          </a:p>
          <a:p>
            <a:pPr algn="ctr"/>
            <a:r>
              <a:rPr lang="en-GB" sz="5800" b="1" dirty="0" smtClean="0"/>
              <a:t>Every book should have a happy ending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1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487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lnSpcReduction="10000"/>
          </a:bodyPr>
          <a:lstStyle/>
          <a:p>
            <a:r>
              <a:rPr lang="en-GB" sz="3200" dirty="0" err="1" smtClean="0"/>
              <a:t>Thunk</a:t>
            </a:r>
            <a:r>
              <a:rPr lang="en-GB" sz="3200" dirty="0" smtClean="0"/>
              <a:t> #22 </a:t>
            </a:r>
          </a:p>
          <a:p>
            <a:pPr algn="ctr"/>
            <a:endParaRPr lang="en-GB" sz="4800" b="1" dirty="0" smtClean="0"/>
          </a:p>
          <a:p>
            <a:pPr algn="ctr"/>
            <a:r>
              <a:rPr lang="en-GB" sz="6000" b="1" dirty="0" smtClean="0"/>
              <a:t>Books can make you rich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r>
              <a:rPr lang="en-GB" sz="3200" dirty="0" err="1" smtClean="0"/>
              <a:t>Thunk</a:t>
            </a:r>
            <a:r>
              <a:rPr lang="en-GB" sz="3200" dirty="0" smtClean="0"/>
              <a:t> #23 </a:t>
            </a:r>
          </a:p>
          <a:p>
            <a:pPr algn="ctr"/>
            <a:endParaRPr lang="en-GB" sz="4800" b="1" dirty="0" smtClean="0"/>
          </a:p>
          <a:p>
            <a:pPr algn="ctr"/>
            <a:r>
              <a:rPr lang="en-GB" sz="4800" b="1" dirty="0" smtClean="0"/>
              <a:t>Rereading a book is pointless</a:t>
            </a:r>
            <a:br>
              <a:rPr lang="en-GB" sz="4800" b="1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92500" lnSpcReduction="10000"/>
          </a:bodyPr>
          <a:lstStyle/>
          <a:p>
            <a:r>
              <a:rPr lang="en-GB" sz="3200" dirty="0" err="1" smtClean="0"/>
              <a:t>Thunk</a:t>
            </a:r>
            <a:r>
              <a:rPr lang="en-GB" sz="3200" dirty="0" smtClean="0"/>
              <a:t> #24 </a:t>
            </a:r>
          </a:p>
          <a:p>
            <a:pPr algn="ctr"/>
            <a:endParaRPr lang="en-GB" sz="4800" b="1" dirty="0" smtClean="0"/>
          </a:p>
          <a:p>
            <a:pPr algn="ctr"/>
            <a:r>
              <a:rPr lang="en-GB" sz="4800" b="1" dirty="0" smtClean="0"/>
              <a:t>You MUST finish every book you start</a:t>
            </a:r>
            <a:br>
              <a:rPr lang="en-GB" sz="4800" b="1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92500" lnSpcReduction="10000"/>
          </a:bodyPr>
          <a:lstStyle/>
          <a:p>
            <a:r>
              <a:rPr lang="en-GB" sz="3200" dirty="0" err="1" smtClean="0"/>
              <a:t>Thunk</a:t>
            </a:r>
            <a:r>
              <a:rPr lang="en-GB" sz="3200" dirty="0" smtClean="0"/>
              <a:t> #25 </a:t>
            </a:r>
          </a:p>
          <a:p>
            <a:pPr algn="ctr"/>
            <a:endParaRPr lang="en-GB" sz="4800" b="1" dirty="0" smtClean="0"/>
          </a:p>
          <a:p>
            <a:pPr algn="ctr"/>
            <a:r>
              <a:rPr lang="en-GB" sz="4800" b="1" dirty="0" smtClean="0"/>
              <a:t>Everyone has an interesting story inside them</a:t>
            </a:r>
            <a:br>
              <a:rPr lang="en-GB" sz="4800" b="1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92500" lnSpcReduction="10000"/>
          </a:bodyPr>
          <a:lstStyle/>
          <a:p>
            <a:r>
              <a:rPr lang="en-GB" sz="3200" dirty="0" err="1" smtClean="0"/>
              <a:t>Thunk</a:t>
            </a:r>
            <a:r>
              <a:rPr lang="en-GB" sz="3200" dirty="0" smtClean="0"/>
              <a:t> #26 </a:t>
            </a:r>
          </a:p>
          <a:p>
            <a:pPr algn="ctr"/>
            <a:endParaRPr lang="en-GB" sz="4800" b="1" dirty="0" smtClean="0"/>
          </a:p>
          <a:p>
            <a:pPr algn="ctr"/>
            <a:r>
              <a:rPr lang="en-GB" sz="4800" b="1" dirty="0" smtClean="0"/>
              <a:t>Books with pictures in them are only suitable for babies</a:t>
            </a:r>
            <a:br>
              <a:rPr lang="en-GB" sz="4800" b="1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85000" lnSpcReduction="20000"/>
          </a:bodyPr>
          <a:lstStyle/>
          <a:p>
            <a:r>
              <a:rPr lang="en-GB" sz="3800" dirty="0" err="1" smtClean="0"/>
              <a:t>Thunk</a:t>
            </a:r>
            <a:r>
              <a:rPr lang="en-GB" sz="3800" dirty="0" smtClean="0"/>
              <a:t> #1</a:t>
            </a:r>
          </a:p>
          <a:p>
            <a:pPr algn="ctr"/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7100" b="1" dirty="0" smtClean="0"/>
              <a:t>Can you judge a book by its cover?</a:t>
            </a:r>
          </a:p>
          <a:p>
            <a:pPr algn="ctr"/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1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92500" lnSpcReduction="20000"/>
          </a:bodyPr>
          <a:lstStyle/>
          <a:p>
            <a:r>
              <a:rPr lang="en-GB" sz="3500" dirty="0" err="1" smtClean="0"/>
              <a:t>Thunk</a:t>
            </a:r>
            <a:r>
              <a:rPr lang="en-GB" sz="3500" dirty="0" smtClean="0"/>
              <a:t> #2 </a:t>
            </a:r>
          </a:p>
          <a:p>
            <a:pPr algn="ctr"/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6000" b="1" dirty="0" smtClean="0"/>
              <a:t>Is a book lighter when all its words have been read?</a:t>
            </a:r>
            <a:r>
              <a:rPr lang="en-GB" sz="4800" dirty="0" smtClean="0"/>
              <a:t/>
            </a:r>
            <a:br>
              <a:rPr lang="en-GB" sz="4800" dirty="0" smtClean="0"/>
            </a:br>
            <a:endParaRPr lang="en-GB" sz="4800" dirty="0" smtClean="0"/>
          </a:p>
          <a:p>
            <a:pPr algn="ctr"/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70000" lnSpcReduction="20000"/>
          </a:bodyPr>
          <a:lstStyle/>
          <a:p>
            <a:r>
              <a:rPr lang="en-GB" sz="4600" dirty="0" err="1" smtClean="0"/>
              <a:t>Thunk</a:t>
            </a:r>
            <a:r>
              <a:rPr lang="en-GB" sz="4600" dirty="0" smtClean="0"/>
              <a:t> #3</a:t>
            </a:r>
          </a:p>
          <a:p>
            <a:pPr algn="ctr"/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7700" b="1" dirty="0" smtClean="0"/>
              <a:t>Do you always learn something when you open a book?</a:t>
            </a:r>
          </a:p>
          <a:p>
            <a:pPr algn="ctr"/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62500" lnSpcReduction="20000"/>
          </a:bodyPr>
          <a:lstStyle/>
          <a:p>
            <a:r>
              <a:rPr lang="en-GB" sz="5100" dirty="0" err="1" smtClean="0"/>
              <a:t>Thunk</a:t>
            </a:r>
            <a:r>
              <a:rPr lang="en-GB" sz="5100" dirty="0" smtClean="0"/>
              <a:t> #4</a:t>
            </a:r>
          </a:p>
          <a:p>
            <a:pPr algn="ctr"/>
            <a:r>
              <a:rPr lang="en-GB" sz="8600" b="1" dirty="0" smtClean="0"/>
              <a:t> </a:t>
            </a:r>
            <a:br>
              <a:rPr lang="en-GB" sz="8600" b="1" dirty="0" smtClean="0"/>
            </a:br>
            <a:r>
              <a:rPr lang="en-GB" sz="8600" b="1" dirty="0" smtClean="0"/>
              <a:t>If you borrow all the books from a library, is it still a library?</a:t>
            </a:r>
          </a:p>
          <a:p>
            <a:pPr algn="ctr"/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8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77500" lnSpcReduction="20000"/>
          </a:bodyPr>
          <a:lstStyle/>
          <a:p>
            <a:r>
              <a:rPr lang="en-GB" sz="3500" dirty="0" err="1" smtClean="0"/>
              <a:t>Thunk</a:t>
            </a:r>
            <a:r>
              <a:rPr lang="en-GB" sz="3500" dirty="0" smtClean="0"/>
              <a:t> #5</a:t>
            </a:r>
          </a:p>
          <a:p>
            <a:pPr algn="ctr"/>
            <a:r>
              <a:rPr lang="en-GB" sz="4800" b="1" dirty="0" smtClean="0"/>
              <a:t> </a:t>
            </a:r>
            <a:br>
              <a:rPr lang="en-GB" sz="4800" b="1" dirty="0" smtClean="0"/>
            </a:br>
            <a:r>
              <a:rPr lang="en-GB" sz="6400" b="1" dirty="0" smtClean="0"/>
              <a:t>If you read a magazine in a shop but don’t buy it, is that stealing?</a:t>
            </a:r>
          </a:p>
          <a:p>
            <a:pPr algn="ctr"/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77500" lnSpcReduction="20000"/>
          </a:bodyPr>
          <a:lstStyle/>
          <a:p>
            <a:r>
              <a:rPr lang="en-GB" sz="3800" dirty="0" err="1" smtClean="0"/>
              <a:t>Thunk</a:t>
            </a:r>
            <a:r>
              <a:rPr lang="en-GB" sz="3800" dirty="0" smtClean="0"/>
              <a:t> #6</a:t>
            </a:r>
          </a:p>
          <a:p>
            <a:pPr algn="ctr"/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6400" b="1" dirty="0" smtClean="0"/>
              <a:t>Movies are better than books because they show you what is happening.</a:t>
            </a:r>
          </a:p>
          <a:p>
            <a:pPr algn="ctr"/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66" y="0"/>
            <a:ext cx="2356834" cy="132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25769" cy="1720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4" y="1720909"/>
            <a:ext cx="8165206" cy="4154778"/>
          </a:xfrm>
          <a:prstGeom prst="rect">
            <a:avLst/>
          </a:prstGeom>
          <a:noFill/>
        </p:spPr>
        <p:txBody>
          <a:bodyPr wrap="square" rtlCol="0" anchor="ctr" anchorCtr="1">
            <a:normAutofit fontScale="77500" lnSpcReduction="20000"/>
          </a:bodyPr>
          <a:lstStyle/>
          <a:p>
            <a:r>
              <a:rPr lang="en-GB" sz="3500" dirty="0" err="1" smtClean="0"/>
              <a:t>Thunk</a:t>
            </a:r>
            <a:r>
              <a:rPr lang="en-GB" sz="3500" dirty="0" smtClean="0"/>
              <a:t> #7</a:t>
            </a:r>
          </a:p>
          <a:p>
            <a:pPr algn="ctr"/>
            <a:endParaRPr lang="en-GB" sz="6400" b="1" dirty="0" smtClean="0"/>
          </a:p>
          <a:p>
            <a:pPr algn="ctr"/>
            <a:r>
              <a:rPr lang="en-GB" sz="6400" b="1" dirty="0" smtClean="0"/>
              <a:t>You only need to read a book once to fully understand it 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i="1" dirty="0" smtClean="0"/>
              <a:t>What do you </a:t>
            </a:r>
            <a:r>
              <a:rPr lang="en-GB" sz="4800" i="1" dirty="0" err="1" smtClean="0"/>
              <a:t>thunk</a:t>
            </a:r>
            <a:r>
              <a:rPr lang="en-GB" sz="4800" i="1" dirty="0" smtClean="0"/>
              <a:t>?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275</Words>
  <Application>Microsoft Office PowerPoint</Application>
  <PresentationFormat>On-screen Show (4:3)</PresentationFormat>
  <Paragraphs>82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The Suffolk Libraries Presents… </vt:lpstr>
      <vt:lpstr>Are you ready to thunk? A thunk is a simple-looking question about everyday things.   There is no correct answer. Let’s try some!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Suffolk Libraries Presents…</dc:title>
  <dc:creator>Matthew Shenton</dc:creator>
  <cp:lastModifiedBy>Matthew Shenton</cp:lastModifiedBy>
  <cp:revision>33</cp:revision>
  <dcterms:created xsi:type="dcterms:W3CDTF">2015-12-22T14:19:10Z</dcterms:created>
  <dcterms:modified xsi:type="dcterms:W3CDTF">2016-01-05T09:31:37Z</dcterms:modified>
</cp:coreProperties>
</file>