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0ECA2-F595-4C6F-92CB-78DD9215716F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1C65F-F3A0-4EDB-98B8-EEF5E9F0A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1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Suggested classroom activities</a:t>
            </a:r>
          </a:p>
          <a:p>
            <a:r>
              <a:rPr lang="en-GB" dirty="0" smtClean="0"/>
              <a:t>•</a:t>
            </a:r>
            <a:r>
              <a:rPr lang="en-GB" baseline="0" dirty="0" smtClean="0"/>
              <a:t> </a:t>
            </a:r>
            <a:r>
              <a:rPr lang="en-GB" dirty="0" smtClean="0"/>
              <a:t>Assign each square to different individuals/groups to collate a list of books (one group looks for 10 books with a blue cover, another looks for books with less than 100 pages </a:t>
            </a:r>
            <a:r>
              <a:rPr lang="en-GB" dirty="0" err="1" smtClean="0"/>
              <a:t>etc</a:t>
            </a:r>
            <a:r>
              <a:rPr lang="en-GB" dirty="0" smtClean="0"/>
              <a:t>). </a:t>
            </a:r>
          </a:p>
          <a:p>
            <a:r>
              <a:rPr lang="en-GB" dirty="0" smtClean="0"/>
              <a:t>• </a:t>
            </a:r>
            <a:r>
              <a:rPr lang="en-GB" dirty="0" err="1" smtClean="0"/>
              <a:t>OPAC</a:t>
            </a:r>
            <a:r>
              <a:rPr lang="en-GB" dirty="0" smtClean="0"/>
              <a:t> library search – teach pupils how to search for books using the Suffolk Libraries online catalogue https://suffolk.spydus.co.uk  (your own school library catalogue may also be online and useful). </a:t>
            </a:r>
          </a:p>
          <a:p>
            <a:r>
              <a:rPr lang="en-GB" dirty="0" smtClean="0"/>
              <a:t>• Link the bingo in with any school wide rewards (Vivo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For further suggestions go to our website, go to your local or school library or ask your friends and family for ideas.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Suggested classroom activities</a:t>
            </a:r>
          </a:p>
          <a:p>
            <a:r>
              <a:rPr lang="en-GB" dirty="0" smtClean="0"/>
              <a:t>•</a:t>
            </a:r>
            <a:r>
              <a:rPr lang="en-GB" baseline="0" dirty="0" smtClean="0"/>
              <a:t> </a:t>
            </a:r>
            <a:r>
              <a:rPr lang="en-GB" dirty="0" smtClean="0"/>
              <a:t>Assign each square to different individuals/groups to collate a list of books (one group looks for 10 books with a blue cover, another looks for books with less than 100 pages </a:t>
            </a:r>
            <a:r>
              <a:rPr lang="en-GB" dirty="0" err="1" smtClean="0"/>
              <a:t>etc</a:t>
            </a:r>
            <a:r>
              <a:rPr lang="en-GB" dirty="0" smtClean="0"/>
              <a:t>). </a:t>
            </a:r>
          </a:p>
          <a:p>
            <a:r>
              <a:rPr lang="en-GB" dirty="0" smtClean="0"/>
              <a:t>• </a:t>
            </a:r>
            <a:r>
              <a:rPr lang="en-GB" dirty="0" err="1" smtClean="0"/>
              <a:t>OPAC</a:t>
            </a:r>
            <a:r>
              <a:rPr lang="en-GB" dirty="0" smtClean="0"/>
              <a:t> library search – teach pupils how to search for books using the Suffolk Libraries online catalogue https://suffolk.spydus.co.uk  (your own school library catalogue may also be online and useful). </a:t>
            </a:r>
          </a:p>
          <a:p>
            <a:r>
              <a:rPr lang="en-GB" dirty="0" smtClean="0"/>
              <a:t>• Link the bingo in with any school wide rewards (Vivo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For further suggestions go to our website, go to your local or school library or ask your friends and family for ideas.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0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44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29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7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98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8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45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12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C80B-F5A5-448E-A082-7767D3B01DBE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D288-9178-48A9-ACA3-4A3A37C81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5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Activity 6 – ‘Beyond the Book’ Bingo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34" y="813576"/>
            <a:ext cx="8612667" cy="1235780"/>
          </a:xfrm>
        </p:spPr>
        <p:txBody>
          <a:bodyPr>
            <a:normAutofit/>
          </a:bodyPr>
          <a:lstStyle/>
          <a:p>
            <a:r>
              <a:rPr lang="en-GB" sz="2000" dirty="0"/>
              <a:t>T</a:t>
            </a:r>
            <a:r>
              <a:rPr lang="en-GB" sz="2000" dirty="0" smtClean="0"/>
              <a:t>he bingo sheet </a:t>
            </a:r>
            <a:r>
              <a:rPr lang="en-GB" sz="2000" dirty="0" smtClean="0"/>
              <a:t>has </a:t>
            </a:r>
            <a:r>
              <a:rPr lang="en-GB" sz="2000" dirty="0" smtClean="0"/>
              <a:t>25 different squares</a:t>
            </a:r>
          </a:p>
          <a:p>
            <a:r>
              <a:rPr lang="en-GB" sz="2000" dirty="0" smtClean="0"/>
              <a:t>Each square has a different genre of book for you </a:t>
            </a:r>
            <a:r>
              <a:rPr lang="en-GB" sz="2000" dirty="0" smtClean="0"/>
              <a:t>to read </a:t>
            </a:r>
            <a:r>
              <a:rPr lang="en-GB" sz="2000" dirty="0" smtClean="0"/>
              <a:t>and cross off.</a:t>
            </a:r>
          </a:p>
          <a:p>
            <a:r>
              <a:rPr lang="en-GB" sz="2000" dirty="0" smtClean="0"/>
              <a:t>Cross off all 25 and become </a:t>
            </a:r>
            <a:r>
              <a:rPr lang="en-GB" sz="2000" smtClean="0"/>
              <a:t>a </a:t>
            </a:r>
            <a:r>
              <a:rPr lang="en-GB" sz="2000" smtClean="0"/>
              <a:t>‘Beyond </a:t>
            </a:r>
            <a:r>
              <a:rPr lang="en-GB" sz="2000" smtClean="0"/>
              <a:t>the </a:t>
            </a:r>
            <a:r>
              <a:rPr lang="en-GB" sz="2000" smtClean="0"/>
              <a:t>Book’ </a:t>
            </a:r>
            <a:r>
              <a:rPr lang="en-GB" sz="2000" dirty="0"/>
              <a:t>c</a:t>
            </a:r>
            <a:r>
              <a:rPr lang="en-GB" sz="2000" smtClean="0"/>
              <a:t>hampion</a:t>
            </a:r>
            <a:r>
              <a:rPr lang="en-GB" sz="2000" dirty="0" smtClean="0"/>
              <a:t>!</a:t>
            </a:r>
            <a:endParaRPr lang="en-GB" sz="20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73" y="2010941"/>
            <a:ext cx="7578969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6 – ‘Beyond the Book’ Bingo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8" y="795242"/>
            <a:ext cx="9002252" cy="4880274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Some ideas:</a:t>
            </a:r>
          </a:p>
          <a:p>
            <a:pPr algn="l"/>
            <a:r>
              <a:rPr lang="en-GB" sz="2000" b="1" dirty="0" smtClean="0"/>
              <a:t>Award winning book: </a:t>
            </a:r>
            <a:r>
              <a:rPr lang="en-GB" sz="2000" dirty="0" smtClean="0"/>
              <a:t>Try Carnegie Medal winner Tanya Landman or Patrick Ness</a:t>
            </a:r>
          </a:p>
          <a:p>
            <a:pPr algn="l"/>
            <a:r>
              <a:rPr lang="en-GB" sz="2000" b="1" dirty="0" smtClean="0"/>
              <a:t>With illustrations: </a:t>
            </a:r>
            <a:r>
              <a:rPr lang="en-GB" sz="2000" dirty="0" smtClean="0"/>
              <a:t>Something by Chris Riddell, Uncle Montague’s Tales of Terror or The World of Norm</a:t>
            </a:r>
          </a:p>
          <a:p>
            <a:pPr algn="l"/>
            <a:r>
              <a:rPr lang="en-GB" sz="2000" b="1" dirty="0" smtClean="0"/>
              <a:t>A best-selling book: </a:t>
            </a:r>
            <a:r>
              <a:rPr lang="en-GB" sz="2000" dirty="0" smtClean="0"/>
              <a:t>By…</a:t>
            </a:r>
            <a:r>
              <a:rPr lang="en-GB" sz="2000" b="1" dirty="0" smtClean="0"/>
              <a:t> </a:t>
            </a:r>
            <a:r>
              <a:rPr lang="en-GB" sz="2000" dirty="0" smtClean="0"/>
              <a:t>David Walliams, Judie Blume, Anne Fine, </a:t>
            </a:r>
            <a:r>
              <a:rPr lang="en-GB" sz="2000" dirty="0" err="1" smtClean="0"/>
              <a:t>Malorie</a:t>
            </a:r>
            <a:r>
              <a:rPr lang="en-GB" sz="2000" dirty="0" smtClean="0"/>
              <a:t> Blackman</a:t>
            </a:r>
          </a:p>
          <a:p>
            <a:pPr algn="l"/>
            <a:r>
              <a:rPr lang="en-GB" sz="2000" b="1" dirty="0" smtClean="0"/>
              <a:t>A one word title: </a:t>
            </a:r>
            <a:r>
              <a:rPr lang="en-GB" sz="2000" dirty="0" smtClean="0"/>
              <a:t>Holes, Forever, Junk, Millions, Checkmate, Dracula, Sawbones</a:t>
            </a:r>
          </a:p>
          <a:p>
            <a:pPr algn="l"/>
            <a:r>
              <a:rPr lang="en-GB" sz="2000" b="1" dirty="0" smtClean="0"/>
              <a:t>Non-Human characters</a:t>
            </a:r>
            <a:r>
              <a:rPr lang="en-GB" sz="2000" dirty="0" smtClean="0"/>
              <a:t>: Wind in the Willows, </a:t>
            </a:r>
            <a:r>
              <a:rPr lang="en-GB" sz="2000" dirty="0" err="1" smtClean="0"/>
              <a:t>Redwall</a:t>
            </a:r>
            <a:r>
              <a:rPr lang="en-GB" sz="2000" dirty="0" smtClean="0"/>
              <a:t> series, His Dark Materials series </a:t>
            </a:r>
          </a:p>
          <a:p>
            <a:pPr algn="l"/>
            <a:r>
              <a:rPr lang="en-GB" sz="2000" b="1" dirty="0" smtClean="0"/>
              <a:t>Someone in your family read as a child: </a:t>
            </a:r>
            <a:r>
              <a:rPr lang="en-GB" sz="2000" dirty="0" smtClean="0"/>
              <a:t>Ask Grandparents, Aunties and Uncles!</a:t>
            </a:r>
          </a:p>
          <a:p>
            <a:pPr algn="l"/>
            <a:endParaRPr lang="en-GB" sz="2000" dirty="0"/>
          </a:p>
          <a:p>
            <a:r>
              <a:rPr lang="en-GB" sz="3200" b="1" dirty="0" smtClean="0"/>
              <a:t>Visit your library and browse the shelves for ideas!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sp>
        <p:nvSpPr>
          <p:cNvPr id="7" name="AutoShape 2" descr="http://batchbook.com/wp-content/uploads/2012/08/champions-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://batchbook.com/wp-content/uploads/2012/08/champions-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208977"/>
            <a:ext cx="5629763" cy="13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389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Activity 6 – ‘Beyond the Book’ Bingo</vt:lpstr>
      <vt:lpstr>Activity 6 – ‘Beyond the Book’ Bingo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6 – ‘Beyond the Book’ Bingo</dc:title>
  <dc:creator>Matthew Shenton</dc:creator>
  <cp:lastModifiedBy>Matthew Shenton</cp:lastModifiedBy>
  <cp:revision>11</cp:revision>
  <dcterms:created xsi:type="dcterms:W3CDTF">2016-01-04T12:10:56Z</dcterms:created>
  <dcterms:modified xsi:type="dcterms:W3CDTF">2016-01-14T16:49:40Z</dcterms:modified>
</cp:coreProperties>
</file>