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74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5" r:id="rId17"/>
    <p:sldId id="269" r:id="rId18"/>
    <p:sldId id="276" r:id="rId19"/>
    <p:sldId id="272" r:id="rId20"/>
    <p:sldId id="271" r:id="rId21"/>
    <p:sldId id="270" r:id="rId22"/>
    <p:sldId id="277" r:id="rId23"/>
    <p:sldId id="279" r:id="rId24"/>
    <p:sldId id="280" r:id="rId25"/>
    <p:sldId id="282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5D24-B941-4140-8D0E-18FDFCDA0FDF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5E50-B972-441A-BF30-D2FBD3189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5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5D24-B941-4140-8D0E-18FDFCDA0FDF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5E50-B972-441A-BF30-D2FBD3189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3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5D24-B941-4140-8D0E-18FDFCDA0FDF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5E50-B972-441A-BF30-D2FBD3189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5D24-B941-4140-8D0E-18FDFCDA0FDF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5E50-B972-441A-BF30-D2FBD3189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6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5D24-B941-4140-8D0E-18FDFCDA0FDF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5E50-B972-441A-BF30-D2FBD3189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8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5D24-B941-4140-8D0E-18FDFCDA0FDF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5E50-B972-441A-BF30-D2FBD3189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0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5D24-B941-4140-8D0E-18FDFCDA0FDF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5E50-B972-441A-BF30-D2FBD3189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5D24-B941-4140-8D0E-18FDFCDA0FDF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5E50-B972-441A-BF30-D2FBD3189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0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5D24-B941-4140-8D0E-18FDFCDA0FDF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5E50-B972-441A-BF30-D2FBD3189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1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5D24-B941-4140-8D0E-18FDFCDA0FDF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5E50-B972-441A-BF30-D2FBD3189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4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5D24-B941-4140-8D0E-18FDFCDA0FDF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5E50-B972-441A-BF30-D2FBD3189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0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5D24-B941-4140-8D0E-18FDFCDA0FDF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95E50-B972-441A-BF30-D2FBD3189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2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Android-</a:t>
            </a:r>
            <a:r>
              <a:rPr lang="en-US" b="1" dirty="0" err="1" smtClean="0"/>
              <a:t>Matlab</a:t>
            </a:r>
            <a:r>
              <a:rPr lang="en-US" b="1" dirty="0" smtClean="0"/>
              <a:t> Image Processing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404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Intensity (Android Program)</a:t>
            </a:r>
            <a:br>
              <a:rPr lang="en-US" sz="3000" b="1" dirty="0" smtClean="0"/>
            </a:br>
            <a:r>
              <a:rPr lang="en-US" sz="3000" b="1" u="sng" dirty="0" smtClean="0"/>
              <a:t>Take a picture using standard Android Intent</a:t>
            </a:r>
            <a:endParaRPr lang="en-US" sz="3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Picture can be taken using Android intent for photo capture. This will bring to standard Android </a:t>
            </a:r>
            <a:r>
              <a:rPr lang="en-US" i="1" dirty="0" smtClean="0"/>
              <a:t>Activity</a:t>
            </a:r>
            <a:r>
              <a:rPr lang="en-US" dirty="0" smtClean="0"/>
              <a:t> for taking picture.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27" y="2652713"/>
            <a:ext cx="70770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98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Intensity (Android Program)</a:t>
            </a:r>
            <a:br>
              <a:rPr lang="en-US" sz="3000" b="1" dirty="0" smtClean="0"/>
            </a:br>
            <a:r>
              <a:rPr lang="en-US" sz="3000" b="1" u="sng" dirty="0" smtClean="0"/>
              <a:t>Resize Picture</a:t>
            </a:r>
            <a:endParaRPr lang="en-US" sz="3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bitmap format on Android is different from </a:t>
            </a:r>
            <a:r>
              <a:rPr lang="en-US" dirty="0" err="1" smtClean="0"/>
              <a:t>Matlab’s</a:t>
            </a:r>
            <a:r>
              <a:rPr lang="en-US" dirty="0" smtClean="0"/>
              <a:t>, then we must send the pixel values of image instead the image object. To avoid sending very large pixel data, the program will resize the picture to maximum width/height of 400 pixels (maintain the aspect ratio).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Hence, the maximum number of pixels to be sent are 400 x 400 x 3, where 3 is the color channel (red, green and blue)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83514"/>
            <a:ext cx="9296400" cy="1209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0147" y="5930742"/>
            <a:ext cx="26676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w</a:t>
            </a:r>
            <a:r>
              <a:rPr lang="en-US" sz="1500" b="1" dirty="0" smtClean="0"/>
              <a:t>here </a:t>
            </a:r>
            <a:r>
              <a:rPr lang="en-US" sz="1500" b="1" i="1" dirty="0" smtClean="0"/>
              <a:t>IMAGE_MAX_SIZE </a:t>
            </a:r>
            <a:r>
              <a:rPr lang="en-US" sz="1500" b="1" dirty="0" smtClean="0"/>
              <a:t>= 400</a:t>
            </a:r>
            <a:endParaRPr lang="en-US" sz="1500" b="1" i="1" dirty="0"/>
          </a:p>
        </p:txBody>
      </p:sp>
    </p:spTree>
    <p:extLst>
      <p:ext uri="{BB962C8B-B14F-4D97-AF65-F5344CB8AC3E}">
        <p14:creationId xmlns:p14="http://schemas.microsoft.com/office/powerpoint/2010/main" val="2833242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Intensity (Android Program)</a:t>
            </a:r>
            <a:br>
              <a:rPr lang="en-US" sz="3000" b="1" dirty="0" smtClean="0"/>
            </a:br>
            <a:r>
              <a:rPr lang="en-US" sz="3000" b="1" u="sng" dirty="0" smtClean="0"/>
              <a:t>Send Picture (in pixel value) to </a:t>
            </a:r>
            <a:r>
              <a:rPr lang="en-US" sz="3000" b="1" u="sng" dirty="0" err="1"/>
              <a:t>M</a:t>
            </a:r>
            <a:r>
              <a:rPr lang="en-US" sz="3000" b="1" u="sng" dirty="0" err="1" smtClean="0"/>
              <a:t>atlab</a:t>
            </a:r>
            <a:r>
              <a:rPr lang="en-US" sz="3000" b="1" u="sng" dirty="0" smtClean="0"/>
              <a:t> via TCP</a:t>
            </a:r>
            <a:endParaRPr lang="en-US" sz="3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The pixels value of a picture will be sent to </a:t>
            </a:r>
            <a:r>
              <a:rPr lang="en-US" sz="1800" dirty="0" err="1" smtClean="0"/>
              <a:t>Matlab</a:t>
            </a:r>
            <a:r>
              <a:rPr lang="en-US" sz="1800" dirty="0" smtClean="0"/>
              <a:t>. To avoid blocking the main Android UI in program, we must send it inside a background thread </a:t>
            </a:r>
            <a:r>
              <a:rPr lang="en-US" sz="1800" dirty="0" err="1" smtClean="0"/>
              <a:t>AsyncTask</a:t>
            </a:r>
            <a:r>
              <a:rPr lang="en-US" sz="1800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38" y="2395959"/>
            <a:ext cx="4898322" cy="446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6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Intensity (Android Program)</a:t>
            </a:r>
            <a:br>
              <a:rPr lang="en-US" sz="3000" b="1" dirty="0" smtClean="0"/>
            </a:br>
            <a:r>
              <a:rPr lang="en-US" sz="3000" b="1" u="sng" dirty="0" smtClean="0"/>
              <a:t>Receiving Intensity values</a:t>
            </a:r>
            <a:endParaRPr lang="en-US" sz="3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all pixels value have been sent, the program will wait for the response from </a:t>
            </a:r>
            <a:r>
              <a:rPr lang="en-US" dirty="0" err="1" smtClean="0"/>
              <a:t>Matlab</a:t>
            </a:r>
            <a:r>
              <a:rPr lang="en-US" dirty="0" smtClean="0"/>
              <a:t>. We create another background thread </a:t>
            </a:r>
            <a:r>
              <a:rPr lang="en-US" dirty="0" err="1" smtClean="0"/>
              <a:t>AsyncTask</a:t>
            </a:r>
            <a:r>
              <a:rPr lang="en-US" dirty="0" smtClean="0"/>
              <a:t> to perform this operation</a:t>
            </a:r>
            <a:r>
              <a:rPr lang="en-US" dirty="0"/>
              <a:t> </a:t>
            </a:r>
            <a:r>
              <a:rPr lang="en-US" dirty="0" smtClean="0"/>
              <a:t>(see the codes on next page).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73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33" y="165904"/>
            <a:ext cx="65151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07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Intensity (Android Program)</a:t>
            </a:r>
            <a:br>
              <a:rPr lang="en-US" sz="3000" b="1" dirty="0" smtClean="0"/>
            </a:br>
            <a:r>
              <a:rPr lang="en-US" sz="3000" b="1" u="sng" dirty="0" smtClean="0"/>
              <a:t>Receiving Intensity values</a:t>
            </a:r>
            <a:endParaRPr lang="en-US" sz="3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all the intensity values have been received, the program will display it on another Android </a:t>
            </a:r>
            <a:r>
              <a:rPr lang="en-US" i="1" dirty="0" smtClean="0"/>
              <a:t>Activity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451" y="3007669"/>
            <a:ext cx="3228975" cy="2162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164" y="2528697"/>
            <a:ext cx="3096053" cy="353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33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Image Processing (</a:t>
            </a:r>
            <a:r>
              <a:rPr lang="en-US" sz="3000" b="1" dirty="0" err="1" smtClean="0"/>
              <a:t>Matlab</a:t>
            </a:r>
            <a:r>
              <a:rPr lang="en-US" sz="3000" b="1" dirty="0" smtClean="0"/>
              <a:t> Program)</a:t>
            </a:r>
            <a:endParaRPr lang="en-US" sz="3000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515" y="1690688"/>
            <a:ext cx="6406241" cy="46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34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Image Processing (</a:t>
            </a:r>
            <a:r>
              <a:rPr lang="en-US" sz="3000" b="1" dirty="0" err="1" smtClean="0"/>
              <a:t>Matlab</a:t>
            </a:r>
            <a:r>
              <a:rPr lang="en-US" sz="3000" b="1" dirty="0" smtClean="0"/>
              <a:t> Program)</a:t>
            </a:r>
            <a:endParaRPr lang="en-US" sz="3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Pixel value data for each color channel of a picture taken and sent from Android</a:t>
            </a:r>
          </a:p>
          <a:p>
            <a:r>
              <a:rPr lang="en-US" dirty="0" smtClean="0"/>
              <a:t>Output: Intensity values of chemical glass detected on the picture, send back to Android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9463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Image Processing (</a:t>
            </a:r>
            <a:r>
              <a:rPr lang="en-US" sz="3000" b="1" dirty="0" err="1" smtClean="0"/>
              <a:t>Matlab</a:t>
            </a:r>
            <a:r>
              <a:rPr lang="en-US" sz="3000" b="1" dirty="0" smtClean="0"/>
              <a:t> Program)</a:t>
            </a:r>
            <a:endParaRPr lang="en-US" sz="3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Program Steps:</a:t>
            </a:r>
          </a:p>
          <a:p>
            <a:r>
              <a:rPr lang="en-US" dirty="0" smtClean="0"/>
              <a:t>Setup and Open TCP Server connection channel</a:t>
            </a:r>
          </a:p>
          <a:p>
            <a:r>
              <a:rPr lang="en-US" dirty="0" smtClean="0"/>
              <a:t>Receiving pixel data from Android through TCP</a:t>
            </a:r>
          </a:p>
          <a:p>
            <a:r>
              <a:rPr lang="en-US" dirty="0" smtClean="0"/>
              <a:t>Process Image to detect chemical glass and calculate the intensity value of each chemical glass detected</a:t>
            </a:r>
          </a:p>
          <a:p>
            <a:r>
              <a:rPr lang="en-US" dirty="0" smtClean="0"/>
              <a:t>Send the intensity value back to Android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91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Image Processing (</a:t>
            </a:r>
            <a:r>
              <a:rPr lang="en-US" sz="3000" b="1" dirty="0" err="1" smtClean="0"/>
              <a:t>Matlab</a:t>
            </a:r>
            <a:r>
              <a:rPr lang="en-US" sz="3000" b="1" dirty="0" smtClean="0"/>
              <a:t> Program)</a:t>
            </a:r>
            <a:br>
              <a:rPr lang="en-US" sz="3000" b="1" dirty="0" smtClean="0"/>
            </a:br>
            <a:r>
              <a:rPr lang="en-US" sz="3000" b="1" u="sng" dirty="0" smtClean="0"/>
              <a:t>Open TCP Connection as a Server</a:t>
            </a:r>
            <a:endParaRPr lang="en-US" sz="3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setup TCP connection on </a:t>
            </a:r>
            <a:r>
              <a:rPr lang="en-US" dirty="0" err="1" smtClean="0"/>
              <a:t>Matlab</a:t>
            </a:r>
            <a:r>
              <a:rPr lang="en-US" dirty="0" smtClean="0"/>
              <a:t>, we have to explicitly define </a:t>
            </a:r>
            <a:r>
              <a:rPr lang="en-US" dirty="0" err="1" smtClean="0"/>
              <a:t>Matlab</a:t>
            </a:r>
            <a:r>
              <a:rPr lang="en-US" dirty="0" smtClean="0"/>
              <a:t> as a TCP server using available IP Address from Android and the port number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17" y="3804557"/>
            <a:ext cx="4515301" cy="8980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4344" y="3804557"/>
            <a:ext cx="297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/>
              <a:t>ipStr</a:t>
            </a:r>
            <a:r>
              <a:rPr lang="en-US" sz="1500" b="1" dirty="0" smtClean="0"/>
              <a:t> = IP Address of Android</a:t>
            </a:r>
          </a:p>
          <a:p>
            <a:r>
              <a:rPr lang="en-US" sz="1500" b="1" dirty="0" smtClean="0"/>
              <a:t>port = Port Number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58250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Take a picture of chemical glass from Android phone, send picture to </a:t>
            </a:r>
            <a:r>
              <a:rPr lang="en-US" dirty="0" err="1" smtClean="0"/>
              <a:t>Matlab</a:t>
            </a:r>
            <a:r>
              <a:rPr lang="en-US" dirty="0" smtClean="0"/>
              <a:t>, perform image processing in </a:t>
            </a:r>
            <a:r>
              <a:rPr lang="en-US" dirty="0" err="1" smtClean="0"/>
              <a:t>Matlab</a:t>
            </a:r>
            <a:r>
              <a:rPr lang="en-US" dirty="0" smtClean="0"/>
              <a:t> to read intensities of chemical glass object, and send the values of intensities back to Android.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81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Image Processing (</a:t>
            </a:r>
            <a:r>
              <a:rPr lang="en-US" sz="3000" b="1" dirty="0" err="1" smtClean="0"/>
              <a:t>Matlab</a:t>
            </a:r>
            <a:r>
              <a:rPr lang="en-US" sz="3000" b="1" dirty="0" smtClean="0"/>
              <a:t> Program)</a:t>
            </a:r>
            <a:br>
              <a:rPr lang="en-US" sz="3000" b="1" dirty="0" smtClean="0"/>
            </a:br>
            <a:r>
              <a:rPr lang="en-US" sz="3000" b="1" u="sng" dirty="0" smtClean="0"/>
              <a:t>Define callback</a:t>
            </a:r>
            <a:endParaRPr lang="en-US" sz="3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callback for receiving data through TCP channel. It is a function which will be executed when amount of data has been received. The amount of data for triggering this function has also need to be defined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66" y="3577431"/>
            <a:ext cx="7876194" cy="259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98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Image Processing (</a:t>
            </a:r>
            <a:r>
              <a:rPr lang="en-US" sz="3000" b="1" dirty="0" err="1" smtClean="0"/>
              <a:t>Matlab</a:t>
            </a:r>
            <a:r>
              <a:rPr lang="en-US" sz="3000" b="1" dirty="0" smtClean="0"/>
              <a:t> Program)</a:t>
            </a:r>
            <a:br>
              <a:rPr lang="en-US" sz="3000" b="1" dirty="0" smtClean="0"/>
            </a:br>
            <a:r>
              <a:rPr lang="en-US" sz="3000" b="1" u="sng" dirty="0" smtClean="0"/>
              <a:t>Receiving Pixel Values from Android</a:t>
            </a:r>
            <a:endParaRPr lang="en-US" sz="3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sends the value of all pixels available in the picture taken, for all 3 color channels (red, green and blue). When all data has been received, the </a:t>
            </a:r>
            <a:r>
              <a:rPr lang="en-US" dirty="0" err="1" smtClean="0"/>
              <a:t>Matlab</a:t>
            </a:r>
            <a:r>
              <a:rPr lang="en-US" dirty="0" smtClean="0"/>
              <a:t> program will trigger TCP Callback function. Inside this function, </a:t>
            </a:r>
            <a:r>
              <a:rPr lang="en-US" dirty="0" err="1" smtClean="0"/>
              <a:t>Matlab</a:t>
            </a:r>
            <a:r>
              <a:rPr lang="en-US" dirty="0" smtClean="0"/>
              <a:t> program will do Image Processing algorithm to detect chemical glass and calculate the intensity of it (see code on the next page).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06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Image Processing (</a:t>
            </a:r>
            <a:r>
              <a:rPr lang="en-US" sz="3000" b="1" dirty="0" err="1" smtClean="0"/>
              <a:t>Matlab</a:t>
            </a:r>
            <a:r>
              <a:rPr lang="en-US" sz="3000" b="1" dirty="0" smtClean="0"/>
              <a:t> Program)</a:t>
            </a:r>
            <a:br>
              <a:rPr lang="en-US" sz="3000" b="1" dirty="0" smtClean="0"/>
            </a:br>
            <a:r>
              <a:rPr lang="en-US" sz="3000" b="1" u="sng" dirty="0" smtClean="0"/>
              <a:t>Receiving Pixel Values from Android</a:t>
            </a:r>
            <a:endParaRPr lang="en-US" sz="30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02" y="1816553"/>
            <a:ext cx="5746297" cy="455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91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Image Processing (</a:t>
            </a:r>
            <a:r>
              <a:rPr lang="en-US" sz="3000" b="1" dirty="0" err="1"/>
              <a:t>Matlab</a:t>
            </a:r>
            <a:r>
              <a:rPr lang="en-US" sz="3000" b="1" dirty="0"/>
              <a:t> Program)</a:t>
            </a:r>
            <a:br>
              <a:rPr lang="en-US" sz="3000" b="1" dirty="0"/>
            </a:br>
            <a:r>
              <a:rPr lang="en-US" sz="3000" b="1" u="sng" dirty="0" smtClean="0"/>
              <a:t>Calculate Intensity of Chemical Glass Object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This code has the same algorithm with the previous version of Image Processing (see attached m-file </a:t>
            </a:r>
            <a:r>
              <a:rPr lang="en-US" b="1" i="1" dirty="0" err="1" smtClean="0"/>
              <a:t>process_image.m</a:t>
            </a:r>
            <a:r>
              <a:rPr lang="en-US" i="1" dirty="0" smtClean="0"/>
              <a:t>)</a:t>
            </a:r>
          </a:p>
          <a:p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8" y="2875189"/>
            <a:ext cx="57912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64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Image Processing (</a:t>
            </a:r>
            <a:r>
              <a:rPr lang="en-US" sz="3000" b="1" dirty="0" err="1"/>
              <a:t>Matlab</a:t>
            </a:r>
            <a:r>
              <a:rPr lang="en-US" sz="3000" b="1" dirty="0"/>
              <a:t> Program)</a:t>
            </a:r>
            <a:br>
              <a:rPr lang="en-US" sz="3000" b="1" dirty="0"/>
            </a:br>
            <a:r>
              <a:rPr lang="en-US" sz="3000" b="1" u="sng" dirty="0" smtClean="0"/>
              <a:t>Send intensity value to Android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intensity value is sent using </a:t>
            </a:r>
            <a:r>
              <a:rPr lang="en-US" i="1" dirty="0" err="1" smtClean="0"/>
              <a:t>fwrite</a:t>
            </a:r>
            <a:r>
              <a:rPr lang="en-US" dirty="0" smtClean="0"/>
              <a:t> syntax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0603"/>
            <a:ext cx="4310743" cy="397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63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9546"/>
            <a:ext cx="5301343" cy="38594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371" y="1761437"/>
            <a:ext cx="3516086" cy="40162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6657" y="5965371"/>
            <a:ext cx="233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 Program Result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00999" y="5965371"/>
            <a:ext cx="241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Android Program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4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657" y="235721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3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Android-</a:t>
            </a:r>
            <a:r>
              <a:rPr lang="en-US" dirty="0" err="1" smtClean="0"/>
              <a:t>Matlab</a:t>
            </a:r>
            <a:r>
              <a:rPr lang="en-US" dirty="0" smtClean="0"/>
              <a:t> Communication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Android to </a:t>
            </a:r>
            <a:r>
              <a:rPr lang="en-US" dirty="0" err="1" smtClean="0"/>
              <a:t>Matlab</a:t>
            </a:r>
            <a:r>
              <a:rPr lang="en-US" dirty="0" smtClean="0"/>
              <a:t> and </a:t>
            </a:r>
            <a:r>
              <a:rPr lang="en-US" dirty="0" err="1" smtClean="0"/>
              <a:t>Matlab</a:t>
            </a:r>
            <a:r>
              <a:rPr lang="en-US" dirty="0" smtClean="0"/>
              <a:t> to Android communication will be established using TCP/IP technique. Facts:</a:t>
            </a:r>
          </a:p>
          <a:p>
            <a:r>
              <a:rPr lang="en-US" dirty="0" smtClean="0"/>
              <a:t>TCP/IP guarantee the data being sent; never get data lost. Comparing to UDP connection, the TCP/IP connection has a built-in algorithm to check the data consistency between server-client</a:t>
            </a:r>
          </a:p>
          <a:p>
            <a:r>
              <a:rPr lang="en-US" dirty="0" smtClean="0"/>
              <a:t>TCP/IP is easy to implement in both </a:t>
            </a:r>
            <a:r>
              <a:rPr lang="en-US" dirty="0" err="1" smtClean="0"/>
              <a:t>Matlab</a:t>
            </a:r>
            <a:r>
              <a:rPr lang="en-US" dirty="0" smtClean="0"/>
              <a:t> and Android</a:t>
            </a:r>
          </a:p>
          <a:p>
            <a:r>
              <a:rPr lang="en-US" dirty="0" smtClean="0"/>
              <a:t>TCP/IP can handle large data streaming</a:t>
            </a:r>
          </a:p>
          <a:p>
            <a:r>
              <a:rPr lang="en-US" dirty="0" smtClean="0"/>
              <a:t>Transmission rate is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6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2 programs: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Intensity, is an Android program to take a picture of chemical glass, send this picture to </a:t>
            </a:r>
            <a:r>
              <a:rPr lang="en-US" dirty="0" err="1" smtClean="0"/>
              <a:t>Matlab</a:t>
            </a:r>
            <a:r>
              <a:rPr lang="en-US" dirty="0" smtClean="0"/>
              <a:t>, receive the intensity values from </a:t>
            </a:r>
            <a:r>
              <a:rPr lang="en-US" dirty="0" err="1" smtClean="0"/>
              <a:t>Matlab</a:t>
            </a:r>
            <a:r>
              <a:rPr lang="en-US" dirty="0" smtClean="0"/>
              <a:t> and display to the user.</a:t>
            </a:r>
          </a:p>
          <a:p>
            <a:r>
              <a:rPr lang="en-US" dirty="0" smtClean="0"/>
              <a:t>Main image processing program, is a </a:t>
            </a:r>
            <a:r>
              <a:rPr lang="en-US" dirty="0" err="1" smtClean="0"/>
              <a:t>Matlab</a:t>
            </a:r>
            <a:r>
              <a:rPr lang="en-US" dirty="0" smtClean="0"/>
              <a:t> program to receive image data from Android, performs image processing algorithm to read the intensity values of chemical glass, and send the intensity values back to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0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Android-</a:t>
            </a:r>
            <a:r>
              <a:rPr lang="en-US" dirty="0" err="1" smtClean="0"/>
              <a:t>Matlab</a:t>
            </a:r>
            <a:r>
              <a:rPr lang="en-US" dirty="0" smtClean="0"/>
              <a:t> Connection via TCP/IP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8418"/>
            <a:ext cx="1529225" cy="25706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694" y="2649545"/>
            <a:ext cx="4174671" cy="278311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367425" y="3215558"/>
            <a:ext cx="5179269" cy="2204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34319" y="2280213"/>
            <a:ext cx="13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8152" y="2747886"/>
            <a:ext cx="183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picture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5277971"/>
            <a:ext cx="227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intensity value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367426" y="4023169"/>
            <a:ext cx="5086670" cy="17933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89957" y="4201746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intensity values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04162" y="2302652"/>
            <a:ext cx="162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 picture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69365" y="5277357"/>
            <a:ext cx="292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 read intensity values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9205" y="5914663"/>
            <a:ext cx="22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INTENSITY PROGRAM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8073537" y="5914663"/>
            <a:ext cx="312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IMAGE PROCESSING PROGRAM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4493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Intensity (Android Program)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737232" cy="4359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205" y="1690688"/>
            <a:ext cx="1487538" cy="2228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454" y="4658405"/>
            <a:ext cx="1628436" cy="186009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509005" y="1826419"/>
            <a:ext cx="2362200" cy="23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56613" y="1964531"/>
            <a:ext cx="179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</a:t>
            </a:r>
            <a:r>
              <a:rPr lang="en-US" dirty="0"/>
              <a:t>C</a:t>
            </a:r>
            <a:r>
              <a:rPr lang="en-US" dirty="0" smtClean="0"/>
              <a:t>onnection Setting </a:t>
            </a:r>
            <a:r>
              <a:rPr lang="en-US" dirty="0"/>
              <a:t>P</a:t>
            </a:r>
            <a:r>
              <a:rPr lang="en-US" dirty="0" smtClean="0"/>
              <a:t>age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345273" y="5712280"/>
            <a:ext cx="4687937" cy="241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4842" y="5789841"/>
            <a:ext cx="4157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 picture to </a:t>
            </a:r>
            <a:r>
              <a:rPr lang="en-US" dirty="0" err="1" smtClean="0"/>
              <a:t>Matlab</a:t>
            </a:r>
            <a:r>
              <a:rPr lang="en-US" dirty="0" smtClean="0"/>
              <a:t>, and receive intensity of detected chemical glass. When done receiving, open List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8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Intensity (Android Program)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a picture of chemical glass taken from device camera, from within Intensity program</a:t>
            </a:r>
          </a:p>
          <a:p>
            <a:r>
              <a:rPr lang="en-US" dirty="0" smtClean="0"/>
              <a:t>Output: list of intensity values of chemical glass</a:t>
            </a:r>
          </a:p>
          <a:p>
            <a:r>
              <a:rPr lang="en-US" dirty="0" smtClean="0"/>
              <a:t>Important activities: establish TCP connection to </a:t>
            </a:r>
            <a:r>
              <a:rPr lang="en-US" dirty="0" err="1" smtClean="0"/>
              <a:t>Matlab</a:t>
            </a:r>
            <a:r>
              <a:rPr lang="en-US" dirty="0" smtClean="0"/>
              <a:t>, picture capture, resize picture, send picture via TCP connection to </a:t>
            </a:r>
            <a:r>
              <a:rPr lang="en-US" dirty="0" err="1" smtClean="0"/>
              <a:t>Matlab</a:t>
            </a:r>
            <a:r>
              <a:rPr lang="en-US" dirty="0" smtClean="0"/>
              <a:t>, receive values from </a:t>
            </a:r>
            <a:r>
              <a:rPr lang="en-US" dirty="0" err="1" smtClean="0"/>
              <a:t>Matlab</a:t>
            </a:r>
            <a:r>
              <a:rPr lang="en-US" dirty="0" smtClean="0"/>
              <a:t> via TCP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3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Intensity (Android Program)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Program Steps:</a:t>
            </a:r>
          </a:p>
          <a:p>
            <a:r>
              <a:rPr lang="en-US" dirty="0" smtClean="0"/>
              <a:t>Setup TCP client and connect to already-open TCP server on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Take a picture</a:t>
            </a:r>
          </a:p>
          <a:p>
            <a:r>
              <a:rPr lang="en-US" dirty="0" smtClean="0"/>
              <a:t>Resize picture</a:t>
            </a:r>
          </a:p>
          <a:p>
            <a:r>
              <a:rPr lang="en-US" dirty="0" smtClean="0"/>
              <a:t>Send all pixels values of the picture to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Receive intensity value from </a:t>
            </a:r>
            <a:r>
              <a:rPr lang="en-US" dirty="0" err="1" smtClean="0"/>
              <a:t>Matlab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3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Intensity (Android Program)</a:t>
            </a:r>
            <a:br>
              <a:rPr lang="en-US" sz="3000" b="1" dirty="0" smtClean="0"/>
            </a:br>
            <a:r>
              <a:rPr lang="en-US" sz="3000" b="1" u="sng" dirty="0" smtClean="0"/>
              <a:t>Connect to TCP server</a:t>
            </a:r>
            <a:endParaRPr lang="en-US" sz="3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Android, TCP connection setup as a client must be run on background thread. Here we use class </a:t>
            </a:r>
            <a:r>
              <a:rPr lang="en-US" dirty="0" err="1" smtClean="0"/>
              <a:t>AsyncTask</a:t>
            </a:r>
            <a:r>
              <a:rPr lang="en-US" dirty="0" smtClean="0"/>
              <a:t>. Parameter to be pass are </a:t>
            </a:r>
            <a:r>
              <a:rPr lang="en-US" dirty="0" err="1" smtClean="0"/>
              <a:t>ip</a:t>
            </a:r>
            <a:r>
              <a:rPr lang="en-US" dirty="0" smtClean="0"/>
              <a:t> address of the server, port number and time limit to make the connection.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86" y="3557588"/>
            <a:ext cx="74676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45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915</Words>
  <Application>Microsoft Office PowerPoint</Application>
  <PresentationFormat>Widescreen</PresentationFormat>
  <Paragraphs>86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Android-Matlab Image Processing</vt:lpstr>
      <vt:lpstr>Objectives:</vt:lpstr>
      <vt:lpstr>Android-Matlab Communication </vt:lpstr>
      <vt:lpstr>There are 2 programs:</vt:lpstr>
      <vt:lpstr>Android-Matlab Connection via TCP/IP</vt:lpstr>
      <vt:lpstr>Intensity (Android Program)</vt:lpstr>
      <vt:lpstr>Intensity (Android Program)</vt:lpstr>
      <vt:lpstr>Intensity (Android Program)</vt:lpstr>
      <vt:lpstr>Intensity (Android Program) Connect to TCP server</vt:lpstr>
      <vt:lpstr>Intensity (Android Program) Take a picture using standard Android Intent</vt:lpstr>
      <vt:lpstr>Intensity (Android Program) Resize Picture</vt:lpstr>
      <vt:lpstr>Intensity (Android Program) Send Picture (in pixel value) to Matlab via TCP</vt:lpstr>
      <vt:lpstr>Intensity (Android Program) Receiving Intensity values</vt:lpstr>
      <vt:lpstr>PowerPoint Presentation</vt:lpstr>
      <vt:lpstr>Intensity (Android Program) Receiving Intensity values</vt:lpstr>
      <vt:lpstr>Image Processing (Matlab Program)</vt:lpstr>
      <vt:lpstr>Image Processing (Matlab Program)</vt:lpstr>
      <vt:lpstr>Image Processing (Matlab Program)</vt:lpstr>
      <vt:lpstr>Image Processing (Matlab Program) Open TCP Connection as a Server</vt:lpstr>
      <vt:lpstr>Image Processing (Matlab Program) Define callback</vt:lpstr>
      <vt:lpstr>Image Processing (Matlab Program) Receiving Pixel Values from Android</vt:lpstr>
      <vt:lpstr>Image Processing (Matlab Program) Receiving Pixel Values from Android</vt:lpstr>
      <vt:lpstr>Image Processing (Matlab Program) Calculate Intensity of Chemical Glass Object</vt:lpstr>
      <vt:lpstr>Image Processing (Matlab Program) Send intensity value to Android</vt:lpstr>
      <vt:lpstr>Sample result</vt:lpstr>
      <vt:lpstr>Thank You</vt:lpstr>
    </vt:vector>
  </TitlesOfParts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Android-Matlab Image Processing</dc:title>
  <dc:creator>ADMINIBM</dc:creator>
  <cp:lastModifiedBy>ADMINIBM</cp:lastModifiedBy>
  <cp:revision>85</cp:revision>
  <dcterms:created xsi:type="dcterms:W3CDTF">2015-04-21T15:56:36Z</dcterms:created>
  <dcterms:modified xsi:type="dcterms:W3CDTF">2015-04-22T15:43:45Z</dcterms:modified>
</cp:coreProperties>
</file>