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318" r:id="rId6"/>
    <p:sldId id="314" r:id="rId7"/>
    <p:sldId id="275" r:id="rId8"/>
    <p:sldId id="272" r:id="rId9"/>
    <p:sldId id="315" r:id="rId10"/>
    <p:sldId id="294" r:id="rId11"/>
    <p:sldId id="295" r:id="rId12"/>
    <p:sldId id="297" r:id="rId13"/>
    <p:sldId id="296" r:id="rId14"/>
    <p:sldId id="299" r:id="rId15"/>
    <p:sldId id="300" r:id="rId16"/>
    <p:sldId id="302" r:id="rId17"/>
    <p:sldId id="311" r:id="rId18"/>
    <p:sldId id="317" r:id="rId19"/>
    <p:sldId id="316" r:id="rId20"/>
    <p:sldId id="301" r:id="rId21"/>
    <p:sldId id="304" r:id="rId22"/>
    <p:sldId id="313" r:id="rId23"/>
    <p:sldId id="312" r:id="rId24"/>
    <p:sldId id="309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505BE-E36F-BECF-7CA4-AF538EF91611}" v="63" dt="2024-04-26T23:21:03.078"/>
    <p1510:client id="{6CBE74E1-ECDD-E34E-89DF-7E4D5D738F38}" v="262" dt="2024-04-26T14:43:36.892"/>
    <p1510:client id="{7FFDB834-BEAD-8DDB-9615-D432592F87BF}" v="25" dt="2024-04-26T00:16:50.442"/>
    <p1510:client id="{90039E71-9907-6C57-BD85-33CC6C5249F8}" v="359" dt="2024-04-26T22:33:51.317"/>
    <p1510:client id="{910E5FB0-970F-48F8-2924-BC6484022847}" v="51" dt="2024-04-26T22:43:56.831"/>
    <p1510:client id="{AB765817-E179-BEF4-BA1F-407DB3325121}" v="4" dt="2024-04-26T22:18:37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56225-247F-4D49-A00D-A338181390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1B89F0-34B5-4480-923E-78EBC7D8B0AA}">
      <dgm:prSet/>
      <dgm:spPr/>
      <dgm:t>
        <a:bodyPr/>
        <a:lstStyle/>
        <a:p>
          <a:r>
            <a:rPr lang="en-U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Freshwater is essential because there's not much of it, but we need it for everything.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15AEA57-C365-4674-A453-6165C667EE84}" type="parTrans" cxnId="{A6F36690-F8A1-4BCA-9A93-5D976A751BF9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434F391-87E6-496E-B2C0-DD02EC1F4272}" type="sibTrans" cxnId="{A6F36690-F8A1-4BCA-9A93-5D976A751BF9}">
      <dgm:prSet phldrT="01"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8A85742-95D7-4B22-A176-2BC99E50A331}">
      <dgm:prSet/>
      <dgm:spPr/>
      <dgm:t>
        <a:bodyPr/>
        <a:lstStyle/>
        <a:p>
          <a:r>
            <a:rPr lang="en-U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It's vital for drinking, cleaning, growing food, and making electricity.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C9EE893-5026-4228-8D1D-99BB94F4770C}" type="parTrans" cxnId="{F6A83AE8-392C-488F-B1BD-B99D06B90D68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558FC2-C755-42A5-BC54-278F5014BA70}" type="sibTrans" cxnId="{F6A83AE8-392C-488F-B1BD-B99D06B90D68}">
      <dgm:prSet phldrT="02"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23CA384-2F91-4608-929F-211BDBE630C8}">
      <dgm:prSet/>
      <dgm:spPr/>
      <dgm:t>
        <a:bodyPr/>
        <a:lstStyle/>
        <a:p>
          <a:r>
            <a:rPr lang="en-U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Clean water keeps us healthy and supports all living things.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B9C9E5E-AAD3-4787-B06F-60BFDF91FB20}" type="parTrans" cxnId="{22C01E03-C564-4250-8C76-FD409A0B81FE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73B8580-0B30-4703-AE28-E59E6AF5BEE8}" type="sibTrans" cxnId="{22C01E03-C564-4250-8C76-FD409A0B81FE}">
      <dgm:prSet phldrT="03"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FAB3A08-0A18-4E40-B1E7-DEE246E2E6C5}">
      <dgm:prSet/>
      <dgm:spPr/>
      <dgm:t>
        <a:bodyPr/>
        <a:lstStyle/>
        <a:p>
          <a:r>
            <a:rPr lang="en-U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 use data to check if water is safe to use.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BCE4832-245A-433A-9935-7AADE9AA7918}" type="parTrans" cxnId="{469869CD-73E5-4B7B-9EBE-0EAF27B19B67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CDF1697-7ACB-4263-8431-7261FD26419B}" type="sibTrans" cxnId="{469869CD-73E5-4B7B-9EBE-0EAF27B19B67}">
      <dgm:prSet phldrT="04"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F5FD813-4477-40D6-9678-B0B824F7E74C}">
      <dgm:prSet/>
      <dgm:spPr/>
      <dgm:t>
        <a:bodyPr/>
        <a:lstStyle/>
        <a:p>
          <a:r>
            <a:rPr lang="en-U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Protecting freshwater is crucial for us and the environment.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1CD476C-07C2-4DEC-B2F1-88B7200E7083}" type="parTrans" cxnId="{EF0450AA-A0AF-4A76-B4F6-0E7646B68E63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89CB01D-F5E0-444C-A8FF-0107F4EE2EE2}" type="sibTrans" cxnId="{EF0450AA-A0AF-4A76-B4F6-0E7646B68E63}">
      <dgm:prSet phldrT="05"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963D02D-88F2-4622-9F95-0A2301E5814A}" type="pres">
      <dgm:prSet presAssocID="{7A156225-247F-4D49-A00D-A338181390ED}" presName="root" presStyleCnt="0">
        <dgm:presLayoutVars>
          <dgm:dir/>
          <dgm:resizeHandles val="exact"/>
        </dgm:presLayoutVars>
      </dgm:prSet>
      <dgm:spPr/>
    </dgm:pt>
    <dgm:pt modelId="{C0B7E9F0-52F6-4E28-AE3F-70535BE739A7}" type="pres">
      <dgm:prSet presAssocID="{CF1B89F0-34B5-4480-923E-78EBC7D8B0AA}" presName="compNode" presStyleCnt="0"/>
      <dgm:spPr/>
    </dgm:pt>
    <dgm:pt modelId="{803BC55A-629E-4AE9-8A93-A5C0C4DFB421}" type="pres">
      <dgm:prSet presAssocID="{CF1B89F0-34B5-4480-923E-78EBC7D8B0AA}" presName="bgRect" presStyleLbl="bgShp" presStyleIdx="0" presStyleCnt="5"/>
      <dgm:spPr/>
    </dgm:pt>
    <dgm:pt modelId="{32378E84-A445-4559-A649-969EB14612AA}" type="pres">
      <dgm:prSet presAssocID="{CF1B89F0-34B5-4480-923E-78EBC7D8B0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057A4DF9-7EF8-484C-BFB1-691F50B1A7EF}" type="pres">
      <dgm:prSet presAssocID="{CF1B89F0-34B5-4480-923E-78EBC7D8B0AA}" presName="spaceRect" presStyleCnt="0"/>
      <dgm:spPr/>
    </dgm:pt>
    <dgm:pt modelId="{61A21FC5-2CBC-465F-BBCF-6D866CBBE729}" type="pres">
      <dgm:prSet presAssocID="{CF1B89F0-34B5-4480-923E-78EBC7D8B0AA}" presName="parTx" presStyleLbl="revTx" presStyleIdx="0" presStyleCnt="5">
        <dgm:presLayoutVars>
          <dgm:chMax val="0"/>
          <dgm:chPref val="0"/>
        </dgm:presLayoutVars>
      </dgm:prSet>
      <dgm:spPr/>
    </dgm:pt>
    <dgm:pt modelId="{E86E051F-2675-4199-92DE-AC6ED3CEFA7B}" type="pres">
      <dgm:prSet presAssocID="{2434F391-87E6-496E-B2C0-DD02EC1F4272}" presName="sibTrans" presStyleCnt="0"/>
      <dgm:spPr/>
    </dgm:pt>
    <dgm:pt modelId="{F329497C-C709-4AE2-A2D5-E2966E084B9A}" type="pres">
      <dgm:prSet presAssocID="{E8A85742-95D7-4B22-A176-2BC99E50A331}" presName="compNode" presStyleCnt="0"/>
      <dgm:spPr/>
    </dgm:pt>
    <dgm:pt modelId="{86C1FDAA-3907-417D-9F95-BAA8B85FA704}" type="pres">
      <dgm:prSet presAssocID="{E8A85742-95D7-4B22-A176-2BC99E50A331}" presName="bgRect" presStyleLbl="bgShp" presStyleIdx="1" presStyleCnt="5"/>
      <dgm:spPr/>
    </dgm:pt>
    <dgm:pt modelId="{78FB5711-B601-4917-8BB7-568738B2FDB8}" type="pres">
      <dgm:prSet presAssocID="{E8A85742-95D7-4B22-A176-2BC99E50A3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10836C93-5D25-4BEA-AE4F-B7B17BDE2D2E}" type="pres">
      <dgm:prSet presAssocID="{E8A85742-95D7-4B22-A176-2BC99E50A331}" presName="spaceRect" presStyleCnt="0"/>
      <dgm:spPr/>
    </dgm:pt>
    <dgm:pt modelId="{2C1F8225-16C9-45EB-A7C6-3D69FA8C747E}" type="pres">
      <dgm:prSet presAssocID="{E8A85742-95D7-4B22-A176-2BC99E50A331}" presName="parTx" presStyleLbl="revTx" presStyleIdx="1" presStyleCnt="5">
        <dgm:presLayoutVars>
          <dgm:chMax val="0"/>
          <dgm:chPref val="0"/>
        </dgm:presLayoutVars>
      </dgm:prSet>
      <dgm:spPr/>
    </dgm:pt>
    <dgm:pt modelId="{0AAF6411-8EE6-4329-848A-1CB677A783B8}" type="pres">
      <dgm:prSet presAssocID="{4C558FC2-C755-42A5-BC54-278F5014BA70}" presName="sibTrans" presStyleCnt="0"/>
      <dgm:spPr/>
    </dgm:pt>
    <dgm:pt modelId="{E8B08A58-8839-43F4-A5EA-2BFDC0215A98}" type="pres">
      <dgm:prSet presAssocID="{723CA384-2F91-4608-929F-211BDBE630C8}" presName="compNode" presStyleCnt="0"/>
      <dgm:spPr/>
    </dgm:pt>
    <dgm:pt modelId="{0A52B0AD-1E5E-4A89-B28D-C0CF745B1EA1}" type="pres">
      <dgm:prSet presAssocID="{723CA384-2F91-4608-929F-211BDBE630C8}" presName="bgRect" presStyleLbl="bgShp" presStyleIdx="2" presStyleCnt="5"/>
      <dgm:spPr/>
    </dgm:pt>
    <dgm:pt modelId="{43D372BA-ACA8-4333-97BD-0F36A4111092}" type="pres">
      <dgm:prSet presAssocID="{723CA384-2F91-4608-929F-211BDBE630C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3BD9AC52-390B-4EF7-A71A-9173A05622FD}" type="pres">
      <dgm:prSet presAssocID="{723CA384-2F91-4608-929F-211BDBE630C8}" presName="spaceRect" presStyleCnt="0"/>
      <dgm:spPr/>
    </dgm:pt>
    <dgm:pt modelId="{BE6B65D1-4B08-49F8-9A55-C831DD7D8820}" type="pres">
      <dgm:prSet presAssocID="{723CA384-2F91-4608-929F-211BDBE630C8}" presName="parTx" presStyleLbl="revTx" presStyleIdx="2" presStyleCnt="5">
        <dgm:presLayoutVars>
          <dgm:chMax val="0"/>
          <dgm:chPref val="0"/>
        </dgm:presLayoutVars>
      </dgm:prSet>
      <dgm:spPr/>
    </dgm:pt>
    <dgm:pt modelId="{A626AAA3-4294-4344-AE1C-9338F5EFAF59}" type="pres">
      <dgm:prSet presAssocID="{973B8580-0B30-4703-AE28-E59E6AF5BEE8}" presName="sibTrans" presStyleCnt="0"/>
      <dgm:spPr/>
    </dgm:pt>
    <dgm:pt modelId="{524B2231-BC78-4F78-9FCF-925F630FFB20}" type="pres">
      <dgm:prSet presAssocID="{6FAB3A08-0A18-4E40-B1E7-DEE246E2E6C5}" presName="compNode" presStyleCnt="0"/>
      <dgm:spPr/>
    </dgm:pt>
    <dgm:pt modelId="{9EC44B07-3E75-4B59-BB92-FC54A5FBC173}" type="pres">
      <dgm:prSet presAssocID="{6FAB3A08-0A18-4E40-B1E7-DEE246E2E6C5}" presName="bgRect" presStyleLbl="bgShp" presStyleIdx="3" presStyleCnt="5"/>
      <dgm:spPr/>
    </dgm:pt>
    <dgm:pt modelId="{B7E76BF9-7507-4FC1-8BAA-B26FD29885A5}" type="pres">
      <dgm:prSet presAssocID="{6FAB3A08-0A18-4E40-B1E7-DEE246E2E6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lash"/>
        </a:ext>
      </dgm:extLst>
    </dgm:pt>
    <dgm:pt modelId="{9DACE185-AD04-47E5-AB89-A62D3C16873A}" type="pres">
      <dgm:prSet presAssocID="{6FAB3A08-0A18-4E40-B1E7-DEE246E2E6C5}" presName="spaceRect" presStyleCnt="0"/>
      <dgm:spPr/>
    </dgm:pt>
    <dgm:pt modelId="{195D86B5-A501-4707-B5BE-3F20424828DB}" type="pres">
      <dgm:prSet presAssocID="{6FAB3A08-0A18-4E40-B1E7-DEE246E2E6C5}" presName="parTx" presStyleLbl="revTx" presStyleIdx="3" presStyleCnt="5">
        <dgm:presLayoutVars>
          <dgm:chMax val="0"/>
          <dgm:chPref val="0"/>
        </dgm:presLayoutVars>
      </dgm:prSet>
      <dgm:spPr/>
    </dgm:pt>
    <dgm:pt modelId="{FDA66651-0F8F-47CB-9886-3659115C4BBA}" type="pres">
      <dgm:prSet presAssocID="{2CDF1697-7ACB-4263-8431-7261FD26419B}" presName="sibTrans" presStyleCnt="0"/>
      <dgm:spPr/>
    </dgm:pt>
    <dgm:pt modelId="{1C9D28F4-7E7F-462D-BFB6-E2CE51C6B9A4}" type="pres">
      <dgm:prSet presAssocID="{CF5FD813-4477-40D6-9678-B0B824F7E74C}" presName="compNode" presStyleCnt="0"/>
      <dgm:spPr/>
    </dgm:pt>
    <dgm:pt modelId="{82C855FF-15CD-4C63-8225-0E3F440136AC}" type="pres">
      <dgm:prSet presAssocID="{CF5FD813-4477-40D6-9678-B0B824F7E74C}" presName="bgRect" presStyleLbl="bgShp" presStyleIdx="4" presStyleCnt="5"/>
      <dgm:spPr/>
    </dgm:pt>
    <dgm:pt modelId="{FA007323-F89D-4AB8-B5A1-63F1CF60F259}" type="pres">
      <dgm:prSet presAssocID="{CF5FD813-4477-40D6-9678-B0B824F7E74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l"/>
        </a:ext>
      </dgm:extLst>
    </dgm:pt>
    <dgm:pt modelId="{BF1943EF-8D1B-446B-9464-5B480217B19C}" type="pres">
      <dgm:prSet presAssocID="{CF5FD813-4477-40D6-9678-B0B824F7E74C}" presName="spaceRect" presStyleCnt="0"/>
      <dgm:spPr/>
    </dgm:pt>
    <dgm:pt modelId="{125E5501-8B52-4862-BDC9-D63AE22A90BA}" type="pres">
      <dgm:prSet presAssocID="{CF5FD813-4477-40D6-9678-B0B824F7E74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2C01E03-C564-4250-8C76-FD409A0B81FE}" srcId="{7A156225-247F-4D49-A00D-A338181390ED}" destId="{723CA384-2F91-4608-929F-211BDBE630C8}" srcOrd="2" destOrd="0" parTransId="{CB9C9E5E-AAD3-4787-B06F-60BFDF91FB20}" sibTransId="{973B8580-0B30-4703-AE28-E59E6AF5BEE8}"/>
    <dgm:cxn modelId="{BB379949-FD2B-431A-838F-636638A42EE5}" type="presOf" srcId="{E8A85742-95D7-4B22-A176-2BC99E50A331}" destId="{2C1F8225-16C9-45EB-A7C6-3D69FA8C747E}" srcOrd="0" destOrd="0" presId="urn:microsoft.com/office/officeart/2018/2/layout/IconVerticalSolidList"/>
    <dgm:cxn modelId="{D626096C-82C8-485D-A1B7-02261C493325}" type="presOf" srcId="{CF1B89F0-34B5-4480-923E-78EBC7D8B0AA}" destId="{61A21FC5-2CBC-465F-BBCF-6D866CBBE729}" srcOrd="0" destOrd="0" presId="urn:microsoft.com/office/officeart/2018/2/layout/IconVerticalSolidList"/>
    <dgm:cxn modelId="{32FD0490-FDDE-49E1-8BCA-5FF9B4B58E65}" type="presOf" srcId="{7A156225-247F-4D49-A00D-A338181390ED}" destId="{B963D02D-88F2-4622-9F95-0A2301E5814A}" srcOrd="0" destOrd="0" presId="urn:microsoft.com/office/officeart/2018/2/layout/IconVerticalSolidList"/>
    <dgm:cxn modelId="{4A8A0F90-E4A6-4214-AA1E-6E701AE57DDE}" type="presOf" srcId="{723CA384-2F91-4608-929F-211BDBE630C8}" destId="{BE6B65D1-4B08-49F8-9A55-C831DD7D8820}" srcOrd="0" destOrd="0" presId="urn:microsoft.com/office/officeart/2018/2/layout/IconVerticalSolidList"/>
    <dgm:cxn modelId="{A6F36690-F8A1-4BCA-9A93-5D976A751BF9}" srcId="{7A156225-247F-4D49-A00D-A338181390ED}" destId="{CF1B89F0-34B5-4480-923E-78EBC7D8B0AA}" srcOrd="0" destOrd="0" parTransId="{E15AEA57-C365-4674-A453-6165C667EE84}" sibTransId="{2434F391-87E6-496E-B2C0-DD02EC1F4272}"/>
    <dgm:cxn modelId="{EF0450AA-A0AF-4A76-B4F6-0E7646B68E63}" srcId="{7A156225-247F-4D49-A00D-A338181390ED}" destId="{CF5FD813-4477-40D6-9678-B0B824F7E74C}" srcOrd="4" destOrd="0" parTransId="{D1CD476C-07C2-4DEC-B2F1-88B7200E7083}" sibTransId="{289CB01D-F5E0-444C-A8FF-0107F4EE2EE2}"/>
    <dgm:cxn modelId="{1520A8B0-A78C-4419-A5ED-39D329E00731}" type="presOf" srcId="{CF5FD813-4477-40D6-9678-B0B824F7E74C}" destId="{125E5501-8B52-4862-BDC9-D63AE22A90BA}" srcOrd="0" destOrd="0" presId="urn:microsoft.com/office/officeart/2018/2/layout/IconVerticalSolidList"/>
    <dgm:cxn modelId="{469869CD-73E5-4B7B-9EBE-0EAF27B19B67}" srcId="{7A156225-247F-4D49-A00D-A338181390ED}" destId="{6FAB3A08-0A18-4E40-B1E7-DEE246E2E6C5}" srcOrd="3" destOrd="0" parTransId="{CBCE4832-245A-433A-9935-7AADE9AA7918}" sibTransId="{2CDF1697-7ACB-4263-8431-7261FD26419B}"/>
    <dgm:cxn modelId="{F6A83AE8-392C-488F-B1BD-B99D06B90D68}" srcId="{7A156225-247F-4D49-A00D-A338181390ED}" destId="{E8A85742-95D7-4B22-A176-2BC99E50A331}" srcOrd="1" destOrd="0" parTransId="{3C9EE893-5026-4228-8D1D-99BB94F4770C}" sibTransId="{4C558FC2-C755-42A5-BC54-278F5014BA70}"/>
    <dgm:cxn modelId="{C03763F0-D6FB-4A2E-8BC2-C64F4AC007DE}" type="presOf" srcId="{6FAB3A08-0A18-4E40-B1E7-DEE246E2E6C5}" destId="{195D86B5-A501-4707-B5BE-3F20424828DB}" srcOrd="0" destOrd="0" presId="urn:microsoft.com/office/officeart/2018/2/layout/IconVerticalSolidList"/>
    <dgm:cxn modelId="{80A91A78-C603-4F11-8DBC-456FFFC3F088}" type="presParOf" srcId="{B963D02D-88F2-4622-9F95-0A2301E5814A}" destId="{C0B7E9F0-52F6-4E28-AE3F-70535BE739A7}" srcOrd="0" destOrd="0" presId="urn:microsoft.com/office/officeart/2018/2/layout/IconVerticalSolidList"/>
    <dgm:cxn modelId="{DFB442C2-FFBF-44A4-9C9A-8B7B1DCC1BF6}" type="presParOf" srcId="{C0B7E9F0-52F6-4E28-AE3F-70535BE739A7}" destId="{803BC55A-629E-4AE9-8A93-A5C0C4DFB421}" srcOrd="0" destOrd="0" presId="urn:microsoft.com/office/officeart/2018/2/layout/IconVerticalSolidList"/>
    <dgm:cxn modelId="{C99C3973-FD33-47D1-AF0E-A2833FA2EAD1}" type="presParOf" srcId="{C0B7E9F0-52F6-4E28-AE3F-70535BE739A7}" destId="{32378E84-A445-4559-A649-969EB14612AA}" srcOrd="1" destOrd="0" presId="urn:microsoft.com/office/officeart/2018/2/layout/IconVerticalSolidList"/>
    <dgm:cxn modelId="{55C5B828-E663-43B0-8F14-4E672AB480CA}" type="presParOf" srcId="{C0B7E9F0-52F6-4E28-AE3F-70535BE739A7}" destId="{057A4DF9-7EF8-484C-BFB1-691F50B1A7EF}" srcOrd="2" destOrd="0" presId="urn:microsoft.com/office/officeart/2018/2/layout/IconVerticalSolidList"/>
    <dgm:cxn modelId="{BC671C21-13AE-4906-8E54-BA82E186E54F}" type="presParOf" srcId="{C0B7E9F0-52F6-4E28-AE3F-70535BE739A7}" destId="{61A21FC5-2CBC-465F-BBCF-6D866CBBE729}" srcOrd="3" destOrd="0" presId="urn:microsoft.com/office/officeart/2018/2/layout/IconVerticalSolidList"/>
    <dgm:cxn modelId="{39EB2DEF-2527-45B8-962F-101E81014CD1}" type="presParOf" srcId="{B963D02D-88F2-4622-9F95-0A2301E5814A}" destId="{E86E051F-2675-4199-92DE-AC6ED3CEFA7B}" srcOrd="1" destOrd="0" presId="urn:microsoft.com/office/officeart/2018/2/layout/IconVerticalSolidList"/>
    <dgm:cxn modelId="{669E5650-BF47-442E-9466-81E99727890E}" type="presParOf" srcId="{B963D02D-88F2-4622-9F95-0A2301E5814A}" destId="{F329497C-C709-4AE2-A2D5-E2966E084B9A}" srcOrd="2" destOrd="0" presId="urn:microsoft.com/office/officeart/2018/2/layout/IconVerticalSolidList"/>
    <dgm:cxn modelId="{A2E2D176-BE30-46CB-978E-788768F43800}" type="presParOf" srcId="{F329497C-C709-4AE2-A2D5-E2966E084B9A}" destId="{86C1FDAA-3907-417D-9F95-BAA8B85FA704}" srcOrd="0" destOrd="0" presId="urn:microsoft.com/office/officeart/2018/2/layout/IconVerticalSolidList"/>
    <dgm:cxn modelId="{CF56B4A3-9CD9-493E-B4D6-0AD19ACB1528}" type="presParOf" srcId="{F329497C-C709-4AE2-A2D5-E2966E084B9A}" destId="{78FB5711-B601-4917-8BB7-568738B2FDB8}" srcOrd="1" destOrd="0" presId="urn:microsoft.com/office/officeart/2018/2/layout/IconVerticalSolidList"/>
    <dgm:cxn modelId="{85337807-738B-4ED4-8BA7-2DE13A23A5CD}" type="presParOf" srcId="{F329497C-C709-4AE2-A2D5-E2966E084B9A}" destId="{10836C93-5D25-4BEA-AE4F-B7B17BDE2D2E}" srcOrd="2" destOrd="0" presId="urn:microsoft.com/office/officeart/2018/2/layout/IconVerticalSolidList"/>
    <dgm:cxn modelId="{B7AD751F-8B51-4A62-9CAF-06C3B47040F7}" type="presParOf" srcId="{F329497C-C709-4AE2-A2D5-E2966E084B9A}" destId="{2C1F8225-16C9-45EB-A7C6-3D69FA8C747E}" srcOrd="3" destOrd="0" presId="urn:microsoft.com/office/officeart/2018/2/layout/IconVerticalSolidList"/>
    <dgm:cxn modelId="{8053F5DB-445F-4303-ACE4-93F1F851EFE0}" type="presParOf" srcId="{B963D02D-88F2-4622-9F95-0A2301E5814A}" destId="{0AAF6411-8EE6-4329-848A-1CB677A783B8}" srcOrd="3" destOrd="0" presId="urn:microsoft.com/office/officeart/2018/2/layout/IconVerticalSolidList"/>
    <dgm:cxn modelId="{E53B097D-EBD1-449C-9466-38930AB9431C}" type="presParOf" srcId="{B963D02D-88F2-4622-9F95-0A2301E5814A}" destId="{E8B08A58-8839-43F4-A5EA-2BFDC0215A98}" srcOrd="4" destOrd="0" presId="urn:microsoft.com/office/officeart/2018/2/layout/IconVerticalSolidList"/>
    <dgm:cxn modelId="{E567BF78-3A2E-48C4-A890-9B0D2B42BDAB}" type="presParOf" srcId="{E8B08A58-8839-43F4-A5EA-2BFDC0215A98}" destId="{0A52B0AD-1E5E-4A89-B28D-C0CF745B1EA1}" srcOrd="0" destOrd="0" presId="urn:microsoft.com/office/officeart/2018/2/layout/IconVerticalSolidList"/>
    <dgm:cxn modelId="{3C2A5B5A-846D-4AC7-84D8-041C9839F1AD}" type="presParOf" srcId="{E8B08A58-8839-43F4-A5EA-2BFDC0215A98}" destId="{43D372BA-ACA8-4333-97BD-0F36A4111092}" srcOrd="1" destOrd="0" presId="urn:microsoft.com/office/officeart/2018/2/layout/IconVerticalSolidList"/>
    <dgm:cxn modelId="{A4E82C0D-B57C-4F6F-BBA6-10D88CB5CB69}" type="presParOf" srcId="{E8B08A58-8839-43F4-A5EA-2BFDC0215A98}" destId="{3BD9AC52-390B-4EF7-A71A-9173A05622FD}" srcOrd="2" destOrd="0" presId="urn:microsoft.com/office/officeart/2018/2/layout/IconVerticalSolidList"/>
    <dgm:cxn modelId="{1239CA52-57E0-4DBF-B30D-5460A58F7938}" type="presParOf" srcId="{E8B08A58-8839-43F4-A5EA-2BFDC0215A98}" destId="{BE6B65D1-4B08-49F8-9A55-C831DD7D8820}" srcOrd="3" destOrd="0" presId="urn:microsoft.com/office/officeart/2018/2/layout/IconVerticalSolidList"/>
    <dgm:cxn modelId="{DFEC83A3-4287-4915-962B-4EC3E96A159F}" type="presParOf" srcId="{B963D02D-88F2-4622-9F95-0A2301E5814A}" destId="{A626AAA3-4294-4344-AE1C-9338F5EFAF59}" srcOrd="5" destOrd="0" presId="urn:microsoft.com/office/officeart/2018/2/layout/IconVerticalSolidList"/>
    <dgm:cxn modelId="{2CE58AB1-8AB9-4EA5-9908-FF2890CE8B56}" type="presParOf" srcId="{B963D02D-88F2-4622-9F95-0A2301E5814A}" destId="{524B2231-BC78-4F78-9FCF-925F630FFB20}" srcOrd="6" destOrd="0" presId="urn:microsoft.com/office/officeart/2018/2/layout/IconVerticalSolidList"/>
    <dgm:cxn modelId="{33CDD53D-A344-497A-8D2A-BD4FE734769E}" type="presParOf" srcId="{524B2231-BC78-4F78-9FCF-925F630FFB20}" destId="{9EC44B07-3E75-4B59-BB92-FC54A5FBC173}" srcOrd="0" destOrd="0" presId="urn:microsoft.com/office/officeart/2018/2/layout/IconVerticalSolidList"/>
    <dgm:cxn modelId="{5106974B-AAD7-4469-B0AE-BB8E3AB1AD61}" type="presParOf" srcId="{524B2231-BC78-4F78-9FCF-925F630FFB20}" destId="{B7E76BF9-7507-4FC1-8BAA-B26FD29885A5}" srcOrd="1" destOrd="0" presId="urn:microsoft.com/office/officeart/2018/2/layout/IconVerticalSolidList"/>
    <dgm:cxn modelId="{CDC1925E-BB6B-48EF-9243-FBDAB6A98483}" type="presParOf" srcId="{524B2231-BC78-4F78-9FCF-925F630FFB20}" destId="{9DACE185-AD04-47E5-AB89-A62D3C16873A}" srcOrd="2" destOrd="0" presId="urn:microsoft.com/office/officeart/2018/2/layout/IconVerticalSolidList"/>
    <dgm:cxn modelId="{EE353235-7B48-4D5A-B61C-B473B6BE87B5}" type="presParOf" srcId="{524B2231-BC78-4F78-9FCF-925F630FFB20}" destId="{195D86B5-A501-4707-B5BE-3F20424828DB}" srcOrd="3" destOrd="0" presId="urn:microsoft.com/office/officeart/2018/2/layout/IconVerticalSolidList"/>
    <dgm:cxn modelId="{AF633AB1-94D9-4507-A853-DFC31041F860}" type="presParOf" srcId="{B963D02D-88F2-4622-9F95-0A2301E5814A}" destId="{FDA66651-0F8F-47CB-9886-3659115C4BBA}" srcOrd="7" destOrd="0" presId="urn:microsoft.com/office/officeart/2018/2/layout/IconVerticalSolidList"/>
    <dgm:cxn modelId="{34BF47AE-4F12-4505-ABDA-D82496AD11E5}" type="presParOf" srcId="{B963D02D-88F2-4622-9F95-0A2301E5814A}" destId="{1C9D28F4-7E7F-462D-BFB6-E2CE51C6B9A4}" srcOrd="8" destOrd="0" presId="urn:microsoft.com/office/officeart/2018/2/layout/IconVerticalSolidList"/>
    <dgm:cxn modelId="{A5B9FF76-C58E-4895-B74E-7653A3EC68EA}" type="presParOf" srcId="{1C9D28F4-7E7F-462D-BFB6-E2CE51C6B9A4}" destId="{82C855FF-15CD-4C63-8225-0E3F440136AC}" srcOrd="0" destOrd="0" presId="urn:microsoft.com/office/officeart/2018/2/layout/IconVerticalSolidList"/>
    <dgm:cxn modelId="{1B314535-A064-4FC4-97E3-B2C53927FCF2}" type="presParOf" srcId="{1C9D28F4-7E7F-462D-BFB6-E2CE51C6B9A4}" destId="{FA007323-F89D-4AB8-B5A1-63F1CF60F259}" srcOrd="1" destOrd="0" presId="urn:microsoft.com/office/officeart/2018/2/layout/IconVerticalSolidList"/>
    <dgm:cxn modelId="{2EB3879B-5F8F-4ACD-9D77-CECE1C1036FA}" type="presParOf" srcId="{1C9D28F4-7E7F-462D-BFB6-E2CE51C6B9A4}" destId="{BF1943EF-8D1B-446B-9464-5B480217B19C}" srcOrd="2" destOrd="0" presId="urn:microsoft.com/office/officeart/2018/2/layout/IconVerticalSolidList"/>
    <dgm:cxn modelId="{27B7A61B-81B1-4210-910B-7988C529AC34}" type="presParOf" srcId="{1C9D28F4-7E7F-462D-BFB6-E2CE51C6B9A4}" destId="{125E5501-8B52-4862-BDC9-D63AE22A90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8B03D-3531-4DBD-8138-1C89029B4B2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61F9803-C534-45B2-8950-AF35EC1413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Build</a:t>
          </a:r>
        </a:p>
      </dgm:t>
    </dgm:pt>
    <dgm:pt modelId="{F449382A-75CB-4877-8811-4D1C1F82F4AE}" type="parTrans" cxnId="{FCC6639D-4B60-4BA9-A201-5EF2D860AA30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B3BBD19-7400-44F9-9990-99BB62A9E95D}" type="sibTrans" cxnId="{FCC6639D-4B60-4BA9-A201-5EF2D860AA30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FCEBD76-D02C-4225-82BF-6167A361C8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Build a model to reliably predict whether water is safe for drinking.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128E157-92F0-4102-B5C1-4E6A89098B19}" type="parTrans" cxnId="{50CE7321-2B5E-485A-B279-8BE3FC8EF790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3908153-6FC0-48F3-B1A7-A8AA35B35396}" type="sibTrans" cxnId="{50CE7321-2B5E-485A-B279-8BE3FC8EF790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078111E-9333-40D7-9BD6-5590A62E730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Understand</a:t>
          </a:r>
        </a:p>
      </dgm:t>
    </dgm:pt>
    <dgm:pt modelId="{DB757311-096E-4840-A365-FB0FFC3B2F81}" type="parTrans" cxnId="{9E908389-F017-47D4-8A0F-6F489C310D81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8744E2E-4AC4-4CF4-A3DE-2B72F47A9AB5}" type="sibTrans" cxnId="{9E908389-F017-47D4-8A0F-6F489C310D81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193F9D0-C8A5-430B-8884-D66BBF5B0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Identify the factors that affect water quality, including safety and portability.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219C876-98FF-41A7-BCE7-1F6F7BA20187}" type="parTrans" cxnId="{FB8888E6-B9A1-4D43-A48C-898F34FD0A70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644BA0C-3E79-4EFC-8274-663C1E632552}" type="sibTrans" cxnId="{FB8888E6-B9A1-4D43-A48C-898F34FD0A70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4A792B6-75C4-47A2-B1C3-3ADCCB3A3F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Educate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2E96150-CB28-4198-BDF2-D7043CC982A7}" type="parTrans" cxnId="{AA3189C4-44DD-4F9D-A819-432E9666123B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FF9338A-7EB5-4403-9E7D-902DFFD269AB}" type="sibTrans" cxnId="{AA3189C4-44DD-4F9D-A819-432E9666123B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F15DBB2-E161-403F-A546-9678D5E7F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Educate people about effects of different resources in water reservoir.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2BFC283-9481-4DE2-B20A-2836A90E6799}" type="parTrans" cxnId="{033DB05E-E83B-402F-979D-38FDA4D406E0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8CAA6AA-29AC-41E3-869F-76006125CD79}" type="sibTrans" cxnId="{033DB05E-E83B-402F-979D-38FDA4D406E0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1D6EFFC-57F5-4EBA-AD14-8C85465CB756}" type="pres">
      <dgm:prSet presAssocID="{0258B03D-3531-4DBD-8138-1C89029B4B26}" presName="root" presStyleCnt="0">
        <dgm:presLayoutVars>
          <dgm:dir/>
          <dgm:resizeHandles val="exact"/>
        </dgm:presLayoutVars>
      </dgm:prSet>
      <dgm:spPr/>
    </dgm:pt>
    <dgm:pt modelId="{C52629B5-ED74-463B-B25C-03E7C653D62E}" type="pres">
      <dgm:prSet presAssocID="{161F9803-C534-45B2-8950-AF35EC1413AA}" presName="compNode" presStyleCnt="0"/>
      <dgm:spPr/>
    </dgm:pt>
    <dgm:pt modelId="{A94C4C21-1926-4E73-8F10-9ADD7C88CBC2}" type="pres">
      <dgm:prSet presAssocID="{161F9803-C534-45B2-8950-AF35EC1413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0370B2F1-C1B8-44DA-AEA5-6A275C8A1108}" type="pres">
      <dgm:prSet presAssocID="{161F9803-C534-45B2-8950-AF35EC1413AA}" presName="iconSpace" presStyleCnt="0"/>
      <dgm:spPr/>
    </dgm:pt>
    <dgm:pt modelId="{86F7A89A-808B-4212-B75D-24BE4F5C85B0}" type="pres">
      <dgm:prSet presAssocID="{161F9803-C534-45B2-8950-AF35EC1413AA}" presName="parTx" presStyleLbl="revTx" presStyleIdx="0" presStyleCnt="6">
        <dgm:presLayoutVars>
          <dgm:chMax val="0"/>
          <dgm:chPref val="0"/>
        </dgm:presLayoutVars>
      </dgm:prSet>
      <dgm:spPr/>
    </dgm:pt>
    <dgm:pt modelId="{C5CE94A4-6BBB-4D3C-B2C5-897BE98E53D9}" type="pres">
      <dgm:prSet presAssocID="{161F9803-C534-45B2-8950-AF35EC1413AA}" presName="txSpace" presStyleCnt="0"/>
      <dgm:spPr/>
    </dgm:pt>
    <dgm:pt modelId="{C9DEC720-F6C5-4413-8830-D49A57848CA5}" type="pres">
      <dgm:prSet presAssocID="{161F9803-C534-45B2-8950-AF35EC1413AA}" presName="desTx" presStyleLbl="revTx" presStyleIdx="1" presStyleCnt="6">
        <dgm:presLayoutVars/>
      </dgm:prSet>
      <dgm:spPr/>
    </dgm:pt>
    <dgm:pt modelId="{29A0047A-C4AC-4EB1-AFE5-1638122C1366}" type="pres">
      <dgm:prSet presAssocID="{2B3BBD19-7400-44F9-9990-99BB62A9E95D}" presName="sibTrans" presStyleCnt="0"/>
      <dgm:spPr/>
    </dgm:pt>
    <dgm:pt modelId="{AF444F16-D971-4932-AF48-3FBF6A71B96B}" type="pres">
      <dgm:prSet presAssocID="{7078111E-9333-40D7-9BD6-5590A62E7302}" presName="compNode" presStyleCnt="0"/>
      <dgm:spPr/>
    </dgm:pt>
    <dgm:pt modelId="{9BF0F4C2-1F29-4640-AFB2-E260C3DDD3C5}" type="pres">
      <dgm:prSet presAssocID="{7078111E-9333-40D7-9BD6-5590A62E73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70C8E4D3-E34E-496D-8065-143D37C4AC21}" type="pres">
      <dgm:prSet presAssocID="{7078111E-9333-40D7-9BD6-5590A62E7302}" presName="iconSpace" presStyleCnt="0"/>
      <dgm:spPr/>
    </dgm:pt>
    <dgm:pt modelId="{4C0CCA2A-85A8-47BD-B463-184B35FE78CF}" type="pres">
      <dgm:prSet presAssocID="{7078111E-9333-40D7-9BD6-5590A62E7302}" presName="parTx" presStyleLbl="revTx" presStyleIdx="2" presStyleCnt="6">
        <dgm:presLayoutVars>
          <dgm:chMax val="0"/>
          <dgm:chPref val="0"/>
        </dgm:presLayoutVars>
      </dgm:prSet>
      <dgm:spPr/>
    </dgm:pt>
    <dgm:pt modelId="{C2ED378A-6527-47FE-A8D0-DEEF9A8E9F1C}" type="pres">
      <dgm:prSet presAssocID="{7078111E-9333-40D7-9BD6-5590A62E7302}" presName="txSpace" presStyleCnt="0"/>
      <dgm:spPr/>
    </dgm:pt>
    <dgm:pt modelId="{50548966-52DE-4118-B9EE-0B3CD9058809}" type="pres">
      <dgm:prSet presAssocID="{7078111E-9333-40D7-9BD6-5590A62E7302}" presName="desTx" presStyleLbl="revTx" presStyleIdx="3" presStyleCnt="6">
        <dgm:presLayoutVars/>
      </dgm:prSet>
      <dgm:spPr/>
    </dgm:pt>
    <dgm:pt modelId="{7BF94A0D-24EA-4EDD-ACA1-9600FDAD020D}" type="pres">
      <dgm:prSet presAssocID="{58744E2E-4AC4-4CF4-A3DE-2B72F47A9AB5}" presName="sibTrans" presStyleCnt="0"/>
      <dgm:spPr/>
    </dgm:pt>
    <dgm:pt modelId="{E51E5B30-9354-41AD-99F7-D270A1CA4F17}" type="pres">
      <dgm:prSet presAssocID="{74A792B6-75C4-47A2-B1C3-3ADCCB3A3FAE}" presName="compNode" presStyleCnt="0"/>
      <dgm:spPr/>
    </dgm:pt>
    <dgm:pt modelId="{19133B1E-C1C0-4A7A-853A-18E3C9CDA5BB}" type="pres">
      <dgm:prSet presAssocID="{74A792B6-75C4-47A2-B1C3-3ADCCB3A3F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D2EB9013-4CC8-4DAB-9BDB-57FB18E5C9B8}" type="pres">
      <dgm:prSet presAssocID="{74A792B6-75C4-47A2-B1C3-3ADCCB3A3FAE}" presName="iconSpace" presStyleCnt="0"/>
      <dgm:spPr/>
    </dgm:pt>
    <dgm:pt modelId="{A9A51EBC-0365-4F09-B16A-91401AE9AFF8}" type="pres">
      <dgm:prSet presAssocID="{74A792B6-75C4-47A2-B1C3-3ADCCB3A3FAE}" presName="parTx" presStyleLbl="revTx" presStyleIdx="4" presStyleCnt="6">
        <dgm:presLayoutVars>
          <dgm:chMax val="0"/>
          <dgm:chPref val="0"/>
        </dgm:presLayoutVars>
      </dgm:prSet>
      <dgm:spPr/>
    </dgm:pt>
    <dgm:pt modelId="{2BFCE0F7-8521-4A80-A90A-E08B43CF96C8}" type="pres">
      <dgm:prSet presAssocID="{74A792B6-75C4-47A2-B1C3-3ADCCB3A3FAE}" presName="txSpace" presStyleCnt="0"/>
      <dgm:spPr/>
    </dgm:pt>
    <dgm:pt modelId="{A91BBA44-304C-4582-93B7-4104D4580473}" type="pres">
      <dgm:prSet presAssocID="{74A792B6-75C4-47A2-B1C3-3ADCCB3A3FAE}" presName="desTx" presStyleLbl="revTx" presStyleIdx="5" presStyleCnt="6">
        <dgm:presLayoutVars/>
      </dgm:prSet>
      <dgm:spPr/>
    </dgm:pt>
  </dgm:ptLst>
  <dgm:cxnLst>
    <dgm:cxn modelId="{12F59115-D180-4C3C-9210-0FDF9BD1C647}" type="presOf" srcId="{7FCEBD76-D02C-4225-82BF-6167A361C851}" destId="{C9DEC720-F6C5-4413-8830-D49A57848CA5}" srcOrd="0" destOrd="0" presId="urn:microsoft.com/office/officeart/2018/5/layout/CenteredIconLabelDescriptionList"/>
    <dgm:cxn modelId="{50CE7321-2B5E-485A-B279-8BE3FC8EF790}" srcId="{161F9803-C534-45B2-8950-AF35EC1413AA}" destId="{7FCEBD76-D02C-4225-82BF-6167A361C851}" srcOrd="0" destOrd="0" parTransId="{D128E157-92F0-4102-B5C1-4E6A89098B19}" sibTransId="{73908153-6FC0-48F3-B1A7-A8AA35B35396}"/>
    <dgm:cxn modelId="{033DB05E-E83B-402F-979D-38FDA4D406E0}" srcId="{74A792B6-75C4-47A2-B1C3-3ADCCB3A3FAE}" destId="{DF15DBB2-E161-403F-A546-9678D5E7F19E}" srcOrd="0" destOrd="0" parTransId="{12BFC283-9481-4DE2-B20A-2836A90E6799}" sibTransId="{C8CAA6AA-29AC-41E3-869F-76006125CD79}"/>
    <dgm:cxn modelId="{8FAB9861-9739-4C93-95CE-6B46A1E70FEF}" type="presOf" srcId="{F193F9D0-C8A5-430B-8884-D66BBF5B0BCB}" destId="{50548966-52DE-4118-B9EE-0B3CD9058809}" srcOrd="0" destOrd="0" presId="urn:microsoft.com/office/officeart/2018/5/layout/CenteredIconLabelDescriptionList"/>
    <dgm:cxn modelId="{03A8E06C-FD83-4F34-9608-70E19FAFF728}" type="presOf" srcId="{7078111E-9333-40D7-9BD6-5590A62E7302}" destId="{4C0CCA2A-85A8-47BD-B463-184B35FE78CF}" srcOrd="0" destOrd="0" presId="urn:microsoft.com/office/officeart/2018/5/layout/CenteredIconLabelDescriptionList"/>
    <dgm:cxn modelId="{DB325F4F-1793-47D4-B5FB-3085512A6E22}" type="presOf" srcId="{161F9803-C534-45B2-8950-AF35EC1413AA}" destId="{86F7A89A-808B-4212-B75D-24BE4F5C85B0}" srcOrd="0" destOrd="0" presId="urn:microsoft.com/office/officeart/2018/5/layout/CenteredIconLabelDescriptionList"/>
    <dgm:cxn modelId="{9E908389-F017-47D4-8A0F-6F489C310D81}" srcId="{0258B03D-3531-4DBD-8138-1C89029B4B26}" destId="{7078111E-9333-40D7-9BD6-5590A62E7302}" srcOrd="1" destOrd="0" parTransId="{DB757311-096E-4840-A365-FB0FFC3B2F81}" sibTransId="{58744E2E-4AC4-4CF4-A3DE-2B72F47A9AB5}"/>
    <dgm:cxn modelId="{AE3F6691-7E75-48EB-82A5-45521CB314AC}" type="presOf" srcId="{0258B03D-3531-4DBD-8138-1C89029B4B26}" destId="{11D6EFFC-57F5-4EBA-AD14-8C85465CB756}" srcOrd="0" destOrd="0" presId="urn:microsoft.com/office/officeart/2018/5/layout/CenteredIconLabelDescriptionList"/>
    <dgm:cxn modelId="{D52C7196-F8D6-4012-B477-97BAF6A09FF4}" type="presOf" srcId="{74A792B6-75C4-47A2-B1C3-3ADCCB3A3FAE}" destId="{A9A51EBC-0365-4F09-B16A-91401AE9AFF8}" srcOrd="0" destOrd="0" presId="urn:microsoft.com/office/officeart/2018/5/layout/CenteredIconLabelDescriptionList"/>
    <dgm:cxn modelId="{FCC6639D-4B60-4BA9-A201-5EF2D860AA30}" srcId="{0258B03D-3531-4DBD-8138-1C89029B4B26}" destId="{161F9803-C534-45B2-8950-AF35EC1413AA}" srcOrd="0" destOrd="0" parTransId="{F449382A-75CB-4877-8811-4D1C1F82F4AE}" sibTransId="{2B3BBD19-7400-44F9-9990-99BB62A9E95D}"/>
    <dgm:cxn modelId="{AA3189C4-44DD-4F9D-A819-432E9666123B}" srcId="{0258B03D-3531-4DBD-8138-1C89029B4B26}" destId="{74A792B6-75C4-47A2-B1C3-3ADCCB3A3FAE}" srcOrd="2" destOrd="0" parTransId="{42E96150-CB28-4198-BDF2-D7043CC982A7}" sibTransId="{4FF9338A-7EB5-4403-9E7D-902DFFD269AB}"/>
    <dgm:cxn modelId="{418F3ADE-47E6-4DB4-9108-A0E7BC1BF320}" type="presOf" srcId="{DF15DBB2-E161-403F-A546-9678D5E7F19E}" destId="{A91BBA44-304C-4582-93B7-4104D4580473}" srcOrd="0" destOrd="0" presId="urn:microsoft.com/office/officeart/2018/5/layout/CenteredIconLabelDescriptionList"/>
    <dgm:cxn modelId="{FB8888E6-B9A1-4D43-A48C-898F34FD0A70}" srcId="{7078111E-9333-40D7-9BD6-5590A62E7302}" destId="{F193F9D0-C8A5-430B-8884-D66BBF5B0BCB}" srcOrd="0" destOrd="0" parTransId="{8219C876-98FF-41A7-BCE7-1F6F7BA20187}" sibTransId="{B644BA0C-3E79-4EFC-8274-663C1E632552}"/>
    <dgm:cxn modelId="{0F8A8EC7-CFD6-4099-9DAB-22CEC9F89C66}" type="presParOf" srcId="{11D6EFFC-57F5-4EBA-AD14-8C85465CB756}" destId="{C52629B5-ED74-463B-B25C-03E7C653D62E}" srcOrd="0" destOrd="0" presId="urn:microsoft.com/office/officeart/2018/5/layout/CenteredIconLabelDescriptionList"/>
    <dgm:cxn modelId="{60CD9E4D-66D5-4F87-9187-59D3C465D04F}" type="presParOf" srcId="{C52629B5-ED74-463B-B25C-03E7C653D62E}" destId="{A94C4C21-1926-4E73-8F10-9ADD7C88CBC2}" srcOrd="0" destOrd="0" presId="urn:microsoft.com/office/officeart/2018/5/layout/CenteredIconLabelDescriptionList"/>
    <dgm:cxn modelId="{BB79BBF5-6994-473D-B3C0-F16568E5F7A3}" type="presParOf" srcId="{C52629B5-ED74-463B-B25C-03E7C653D62E}" destId="{0370B2F1-C1B8-44DA-AEA5-6A275C8A1108}" srcOrd="1" destOrd="0" presId="urn:microsoft.com/office/officeart/2018/5/layout/CenteredIconLabelDescriptionList"/>
    <dgm:cxn modelId="{6D5C9631-0370-4245-A61B-CC7365F71632}" type="presParOf" srcId="{C52629B5-ED74-463B-B25C-03E7C653D62E}" destId="{86F7A89A-808B-4212-B75D-24BE4F5C85B0}" srcOrd="2" destOrd="0" presId="urn:microsoft.com/office/officeart/2018/5/layout/CenteredIconLabelDescriptionList"/>
    <dgm:cxn modelId="{8EBA617A-F3BF-43D9-B0C9-1A41692C0AEA}" type="presParOf" srcId="{C52629B5-ED74-463B-B25C-03E7C653D62E}" destId="{C5CE94A4-6BBB-4D3C-B2C5-897BE98E53D9}" srcOrd="3" destOrd="0" presId="urn:microsoft.com/office/officeart/2018/5/layout/CenteredIconLabelDescriptionList"/>
    <dgm:cxn modelId="{7F99B654-3CE0-4B60-8778-217452D98611}" type="presParOf" srcId="{C52629B5-ED74-463B-B25C-03E7C653D62E}" destId="{C9DEC720-F6C5-4413-8830-D49A57848CA5}" srcOrd="4" destOrd="0" presId="urn:microsoft.com/office/officeart/2018/5/layout/CenteredIconLabelDescriptionList"/>
    <dgm:cxn modelId="{CB7C27C4-03B6-4FC0-8669-D60CBD1F071A}" type="presParOf" srcId="{11D6EFFC-57F5-4EBA-AD14-8C85465CB756}" destId="{29A0047A-C4AC-4EB1-AFE5-1638122C1366}" srcOrd="1" destOrd="0" presId="urn:microsoft.com/office/officeart/2018/5/layout/CenteredIconLabelDescriptionList"/>
    <dgm:cxn modelId="{F9094CFC-9D5A-41D2-BA74-E7CCB375B5A1}" type="presParOf" srcId="{11D6EFFC-57F5-4EBA-AD14-8C85465CB756}" destId="{AF444F16-D971-4932-AF48-3FBF6A71B96B}" srcOrd="2" destOrd="0" presId="urn:microsoft.com/office/officeart/2018/5/layout/CenteredIconLabelDescriptionList"/>
    <dgm:cxn modelId="{9E6CA7DE-4582-4323-9CDC-77BD6D8EE7B1}" type="presParOf" srcId="{AF444F16-D971-4932-AF48-3FBF6A71B96B}" destId="{9BF0F4C2-1F29-4640-AFB2-E260C3DDD3C5}" srcOrd="0" destOrd="0" presId="urn:microsoft.com/office/officeart/2018/5/layout/CenteredIconLabelDescriptionList"/>
    <dgm:cxn modelId="{B252E127-FF1E-423D-83AE-257445842285}" type="presParOf" srcId="{AF444F16-D971-4932-AF48-3FBF6A71B96B}" destId="{70C8E4D3-E34E-496D-8065-143D37C4AC21}" srcOrd="1" destOrd="0" presId="urn:microsoft.com/office/officeart/2018/5/layout/CenteredIconLabelDescriptionList"/>
    <dgm:cxn modelId="{741A66AD-D894-41A1-BD53-08E6D3257AD5}" type="presParOf" srcId="{AF444F16-D971-4932-AF48-3FBF6A71B96B}" destId="{4C0CCA2A-85A8-47BD-B463-184B35FE78CF}" srcOrd="2" destOrd="0" presId="urn:microsoft.com/office/officeart/2018/5/layout/CenteredIconLabelDescriptionList"/>
    <dgm:cxn modelId="{C59CC699-B469-4DBA-BA2E-4B14E4CDB5A1}" type="presParOf" srcId="{AF444F16-D971-4932-AF48-3FBF6A71B96B}" destId="{C2ED378A-6527-47FE-A8D0-DEEF9A8E9F1C}" srcOrd="3" destOrd="0" presId="urn:microsoft.com/office/officeart/2018/5/layout/CenteredIconLabelDescriptionList"/>
    <dgm:cxn modelId="{C99373CE-D29B-4DE7-9691-9ECA09071D16}" type="presParOf" srcId="{AF444F16-D971-4932-AF48-3FBF6A71B96B}" destId="{50548966-52DE-4118-B9EE-0B3CD9058809}" srcOrd="4" destOrd="0" presId="urn:microsoft.com/office/officeart/2018/5/layout/CenteredIconLabelDescriptionList"/>
    <dgm:cxn modelId="{4DF421BE-8C14-40B1-81B4-6A45A96CA384}" type="presParOf" srcId="{11D6EFFC-57F5-4EBA-AD14-8C85465CB756}" destId="{7BF94A0D-24EA-4EDD-ACA1-9600FDAD020D}" srcOrd="3" destOrd="0" presId="urn:microsoft.com/office/officeart/2018/5/layout/CenteredIconLabelDescriptionList"/>
    <dgm:cxn modelId="{5BD6073D-6174-4F6D-888A-CF71E9506C34}" type="presParOf" srcId="{11D6EFFC-57F5-4EBA-AD14-8C85465CB756}" destId="{E51E5B30-9354-41AD-99F7-D270A1CA4F17}" srcOrd="4" destOrd="0" presId="urn:microsoft.com/office/officeart/2018/5/layout/CenteredIconLabelDescriptionList"/>
    <dgm:cxn modelId="{3012AE07-3CA0-44CC-AF20-EE3E078601AA}" type="presParOf" srcId="{E51E5B30-9354-41AD-99F7-D270A1CA4F17}" destId="{19133B1E-C1C0-4A7A-853A-18E3C9CDA5BB}" srcOrd="0" destOrd="0" presId="urn:microsoft.com/office/officeart/2018/5/layout/CenteredIconLabelDescriptionList"/>
    <dgm:cxn modelId="{3800C5FA-67EA-4CD1-AB72-BB7BA6F2AF10}" type="presParOf" srcId="{E51E5B30-9354-41AD-99F7-D270A1CA4F17}" destId="{D2EB9013-4CC8-4DAB-9BDB-57FB18E5C9B8}" srcOrd="1" destOrd="0" presId="urn:microsoft.com/office/officeart/2018/5/layout/CenteredIconLabelDescriptionList"/>
    <dgm:cxn modelId="{14DAD00A-7C2A-4ECA-87B1-82B5A0702215}" type="presParOf" srcId="{E51E5B30-9354-41AD-99F7-D270A1CA4F17}" destId="{A9A51EBC-0365-4F09-B16A-91401AE9AFF8}" srcOrd="2" destOrd="0" presId="urn:microsoft.com/office/officeart/2018/5/layout/CenteredIconLabelDescriptionList"/>
    <dgm:cxn modelId="{23495417-CFBE-441F-A656-B64B030E51F2}" type="presParOf" srcId="{E51E5B30-9354-41AD-99F7-D270A1CA4F17}" destId="{2BFCE0F7-8521-4A80-A90A-E08B43CF96C8}" srcOrd="3" destOrd="0" presId="urn:microsoft.com/office/officeart/2018/5/layout/CenteredIconLabelDescriptionList"/>
    <dgm:cxn modelId="{CC13FA39-B160-4BF1-8064-3A4BFDE74004}" type="presParOf" srcId="{E51E5B30-9354-41AD-99F7-D270A1CA4F17}" destId="{A91BBA44-304C-4582-93B7-4104D458047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F4FD09-D38B-40E9-B4B0-201C2F27B200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430AB37-36DB-41C4-BFCE-6B6425CC4F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What factors determine whether water is safe for drinking, and how do they interact?</a:t>
          </a:r>
        </a:p>
      </dgm:t>
    </dgm:pt>
    <dgm:pt modelId="{DE29E964-089A-4B1A-8751-8AEA2C4F01AF}" type="parTrans" cxnId="{7BB671F1-18AA-427B-A759-06324F43E03C}">
      <dgm:prSet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1A47170-E764-4B96-8937-8D2C4CC8CD5E}" type="sibTrans" cxnId="{7BB671F1-18AA-427B-A759-06324F43E03C}">
      <dgm:prSet phldrT="01"/>
      <dgm:spPr/>
      <dgm:t>
        <a:bodyPr/>
        <a:lstStyle/>
        <a:p>
          <a:pPr>
            <a:lnSpc>
              <a:spcPct val="100000"/>
            </a:lnSpc>
          </a:pPr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F9DF42B-BCBA-4ADE-9C0E-3C6AAF886C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Can we develop a reliable model to predict water safety based on key chemical composition?</a:t>
          </a:r>
        </a:p>
      </dgm:t>
    </dgm:pt>
    <dgm:pt modelId="{AD099152-2DE5-4EFB-A46C-078A44F9B928}" type="parTrans" cxnId="{1ACC579A-52A7-43FE-81FD-9ACB0A3C5735}">
      <dgm:prSet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6431728-7D61-47E1-BDE3-9317E6334431}" type="sibTrans" cxnId="{1ACC579A-52A7-43FE-81FD-9ACB0A3C5735}">
      <dgm:prSet phldrT="02"/>
      <dgm:spPr/>
      <dgm:t>
        <a:bodyPr/>
        <a:lstStyle/>
        <a:p>
          <a:pPr>
            <a:lnSpc>
              <a:spcPct val="100000"/>
            </a:lnSpc>
          </a:pPr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1AAB986-D70A-4CE5-B21C-B2CBDF6DB0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/>
            <a:t>How can predictive modeling complement existing regulatory frameworks?</a:t>
          </a:r>
          <a:endParaRPr lang="en-US" sz="1800" b="0" i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EA91F55-521E-430E-B648-1CC8144D0CF5}" type="parTrans" cxnId="{58F4FD6E-BD76-402D-A723-AAEC3DB93C68}">
      <dgm:prSet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C1F2B0F-A3FE-44FE-AFA7-D8B4EE0A608B}" type="sibTrans" cxnId="{58F4FD6E-BD76-402D-A723-AAEC3DB93C68}">
      <dgm:prSet phldrT="04"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6ECD132-3113-4545-BC43-3F80C5476B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/>
            <a:t>How do things like pH, iron, and other substances affect whether water is safe to drink?</a:t>
          </a:r>
          <a:endParaRPr lang="en-US" sz="1800" b="0" i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1C708DB-F9AF-4D5D-A7D9-F62A38427CA4}" type="parTrans" cxnId="{E867C7A8-87D7-482D-986D-FC609439EB99}">
      <dgm:prSet/>
      <dgm:spPr/>
      <dgm:t>
        <a:bodyPr/>
        <a:lstStyle/>
        <a:p>
          <a:endParaRPr lang="en-IN"/>
        </a:p>
      </dgm:t>
    </dgm:pt>
    <dgm:pt modelId="{2AFD8560-56AE-42D9-8582-2E1630C9F6DF}" type="sibTrans" cxnId="{E867C7A8-87D7-482D-986D-FC609439EB99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93F09EC4-24E9-4A69-A634-8E0C93D49C1D}" type="pres">
      <dgm:prSet presAssocID="{7DF4FD09-D38B-40E9-B4B0-201C2F27B200}" presName="root" presStyleCnt="0">
        <dgm:presLayoutVars>
          <dgm:dir/>
          <dgm:resizeHandles val="exact"/>
        </dgm:presLayoutVars>
      </dgm:prSet>
      <dgm:spPr/>
    </dgm:pt>
    <dgm:pt modelId="{697B8733-EE39-4663-B423-4D9EAD5D4B74}" type="pres">
      <dgm:prSet presAssocID="{7DF4FD09-D38B-40E9-B4B0-201C2F27B200}" presName="container" presStyleCnt="0">
        <dgm:presLayoutVars>
          <dgm:dir/>
          <dgm:resizeHandles val="exact"/>
        </dgm:presLayoutVars>
      </dgm:prSet>
      <dgm:spPr/>
    </dgm:pt>
    <dgm:pt modelId="{33C233AC-FA28-42B6-A7DC-89CFA0BE5E49}" type="pres">
      <dgm:prSet presAssocID="{C430AB37-36DB-41C4-BFCE-6B6425CC4F4D}" presName="compNode" presStyleCnt="0"/>
      <dgm:spPr/>
    </dgm:pt>
    <dgm:pt modelId="{1C4A4EB1-27B6-4209-83D0-9BB707B0E65A}" type="pres">
      <dgm:prSet presAssocID="{C430AB37-36DB-41C4-BFCE-6B6425CC4F4D}" presName="iconBgRect" presStyleLbl="bgShp" presStyleIdx="0" presStyleCnt="4"/>
      <dgm:spPr/>
    </dgm:pt>
    <dgm:pt modelId="{31B73358-7366-4C07-9F06-706125033D26}" type="pres">
      <dgm:prSet presAssocID="{C430AB37-36DB-41C4-BFCE-6B6425CC4F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8377BF4F-43B0-4C75-992C-5DB75A5B5AA3}" type="pres">
      <dgm:prSet presAssocID="{C430AB37-36DB-41C4-BFCE-6B6425CC4F4D}" presName="spaceRect" presStyleCnt="0"/>
      <dgm:spPr/>
    </dgm:pt>
    <dgm:pt modelId="{CF926F74-4D25-4895-9F1D-2FE18FF01F11}" type="pres">
      <dgm:prSet presAssocID="{C430AB37-36DB-41C4-BFCE-6B6425CC4F4D}" presName="textRect" presStyleLbl="revTx" presStyleIdx="0" presStyleCnt="4">
        <dgm:presLayoutVars>
          <dgm:chMax val="1"/>
          <dgm:chPref val="1"/>
        </dgm:presLayoutVars>
      </dgm:prSet>
      <dgm:spPr/>
    </dgm:pt>
    <dgm:pt modelId="{2EC5BCEC-7C09-4F94-BCBB-CD2B088BFBA4}" type="pres">
      <dgm:prSet presAssocID="{E1A47170-E764-4B96-8937-8D2C4CC8CD5E}" presName="sibTrans" presStyleLbl="sibTrans2D1" presStyleIdx="0" presStyleCnt="0"/>
      <dgm:spPr/>
    </dgm:pt>
    <dgm:pt modelId="{9245AB5F-FCA8-4C24-9E67-BF1488F639C1}" type="pres">
      <dgm:prSet presAssocID="{46ECD132-3113-4545-BC43-3F80C5476BC2}" presName="compNode" presStyleCnt="0"/>
      <dgm:spPr/>
    </dgm:pt>
    <dgm:pt modelId="{E5049DB1-C95E-4FDD-B376-1866120BA021}" type="pres">
      <dgm:prSet presAssocID="{46ECD132-3113-4545-BC43-3F80C5476BC2}" presName="iconBgRect" presStyleLbl="bgShp" presStyleIdx="1" presStyleCnt="4"/>
      <dgm:spPr/>
    </dgm:pt>
    <dgm:pt modelId="{159D2ED3-3B22-4F53-90F2-70CBAFEC326B}" type="pres">
      <dgm:prSet presAssocID="{46ECD132-3113-4545-BC43-3F80C5476B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351D8354-080F-4BE8-9FF5-4F1A28D83EDB}" type="pres">
      <dgm:prSet presAssocID="{46ECD132-3113-4545-BC43-3F80C5476BC2}" presName="spaceRect" presStyleCnt="0"/>
      <dgm:spPr/>
    </dgm:pt>
    <dgm:pt modelId="{75198CBA-7F1C-46C1-88E0-55066ABB3797}" type="pres">
      <dgm:prSet presAssocID="{46ECD132-3113-4545-BC43-3F80C5476BC2}" presName="textRect" presStyleLbl="revTx" presStyleIdx="1" presStyleCnt="4">
        <dgm:presLayoutVars>
          <dgm:chMax val="1"/>
          <dgm:chPref val="1"/>
        </dgm:presLayoutVars>
      </dgm:prSet>
      <dgm:spPr/>
    </dgm:pt>
    <dgm:pt modelId="{76CE583F-47DB-4664-959B-9BEFB0C2E8B1}" type="pres">
      <dgm:prSet presAssocID="{2AFD8560-56AE-42D9-8582-2E1630C9F6DF}" presName="sibTrans" presStyleLbl="sibTrans2D1" presStyleIdx="0" presStyleCnt="0"/>
      <dgm:spPr/>
    </dgm:pt>
    <dgm:pt modelId="{0389E0DA-4DD6-41E3-AA36-E8E5AAD7376C}" type="pres">
      <dgm:prSet presAssocID="{6F9DF42B-BCBA-4ADE-9C0E-3C6AAF886C42}" presName="compNode" presStyleCnt="0"/>
      <dgm:spPr/>
    </dgm:pt>
    <dgm:pt modelId="{3387DA42-7236-45A0-A257-71FFFFA4209B}" type="pres">
      <dgm:prSet presAssocID="{6F9DF42B-BCBA-4ADE-9C0E-3C6AAF886C42}" presName="iconBgRect" presStyleLbl="bgShp" presStyleIdx="2" presStyleCnt="4"/>
      <dgm:spPr/>
    </dgm:pt>
    <dgm:pt modelId="{F5AF4B47-BEE0-4A63-9BF0-7E5B95523190}" type="pres">
      <dgm:prSet presAssocID="{6F9DF42B-BCBA-4ADE-9C0E-3C6AAF886C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478CC1CF-AAD9-4372-971D-7AFDA7D0B451}" type="pres">
      <dgm:prSet presAssocID="{6F9DF42B-BCBA-4ADE-9C0E-3C6AAF886C42}" presName="spaceRect" presStyleCnt="0"/>
      <dgm:spPr/>
    </dgm:pt>
    <dgm:pt modelId="{FEB83569-20B6-4CA1-BF5B-50BEC8E37560}" type="pres">
      <dgm:prSet presAssocID="{6F9DF42B-BCBA-4ADE-9C0E-3C6AAF886C42}" presName="textRect" presStyleLbl="revTx" presStyleIdx="2" presStyleCnt="4">
        <dgm:presLayoutVars>
          <dgm:chMax val="1"/>
          <dgm:chPref val="1"/>
        </dgm:presLayoutVars>
      </dgm:prSet>
      <dgm:spPr/>
    </dgm:pt>
    <dgm:pt modelId="{85A8299A-0054-427C-8FB8-F4882F11EC59}" type="pres">
      <dgm:prSet presAssocID="{B6431728-7D61-47E1-BDE3-9317E6334431}" presName="sibTrans" presStyleLbl="sibTrans2D1" presStyleIdx="0" presStyleCnt="0"/>
      <dgm:spPr/>
    </dgm:pt>
    <dgm:pt modelId="{DB9825C7-D23D-4DCB-AB56-1FD2A49EBEDF}" type="pres">
      <dgm:prSet presAssocID="{11AAB986-D70A-4CE5-B21C-B2CBDF6DB030}" presName="compNode" presStyleCnt="0"/>
      <dgm:spPr/>
    </dgm:pt>
    <dgm:pt modelId="{4C7ACC60-D113-47B0-AD64-15FB0A4035DB}" type="pres">
      <dgm:prSet presAssocID="{11AAB986-D70A-4CE5-B21C-B2CBDF6DB030}" presName="iconBgRect" presStyleLbl="bgShp" presStyleIdx="3" presStyleCnt="4"/>
      <dgm:spPr/>
    </dgm:pt>
    <dgm:pt modelId="{CB642BE7-3429-44FC-A19D-158D9352DD04}" type="pres">
      <dgm:prSet presAssocID="{11AAB986-D70A-4CE5-B21C-B2CBDF6DB0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CB150AB8-9C6C-41BD-B401-0661E607EC09}" type="pres">
      <dgm:prSet presAssocID="{11AAB986-D70A-4CE5-B21C-B2CBDF6DB030}" presName="spaceRect" presStyleCnt="0"/>
      <dgm:spPr/>
    </dgm:pt>
    <dgm:pt modelId="{BD99CB41-359A-429A-9C3B-184F165F5668}" type="pres">
      <dgm:prSet presAssocID="{11AAB986-D70A-4CE5-B21C-B2CBDF6DB0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8F4FD6E-BD76-402D-A723-AAEC3DB93C68}" srcId="{7DF4FD09-D38B-40E9-B4B0-201C2F27B200}" destId="{11AAB986-D70A-4CE5-B21C-B2CBDF6DB030}" srcOrd="3" destOrd="0" parTransId="{AEA91F55-521E-430E-B648-1CC8144D0CF5}" sibTransId="{1C1F2B0F-A3FE-44FE-AFA7-D8B4EE0A608B}"/>
    <dgm:cxn modelId="{BD351E75-172A-45B7-AE65-20CB5E4E2BB0}" type="presOf" srcId="{46ECD132-3113-4545-BC43-3F80C5476BC2}" destId="{75198CBA-7F1C-46C1-88E0-55066ABB3797}" srcOrd="0" destOrd="0" presId="urn:microsoft.com/office/officeart/2018/2/layout/IconCircleList"/>
    <dgm:cxn modelId="{7E23178A-6951-42FF-A91A-0F91611212BB}" type="presOf" srcId="{6F9DF42B-BCBA-4ADE-9C0E-3C6AAF886C42}" destId="{FEB83569-20B6-4CA1-BF5B-50BEC8E37560}" srcOrd="0" destOrd="0" presId="urn:microsoft.com/office/officeart/2018/2/layout/IconCircleList"/>
    <dgm:cxn modelId="{7615E697-6829-49A8-9191-4378EBEFB24D}" type="presOf" srcId="{7DF4FD09-D38B-40E9-B4B0-201C2F27B200}" destId="{93F09EC4-24E9-4A69-A634-8E0C93D49C1D}" srcOrd="0" destOrd="0" presId="urn:microsoft.com/office/officeart/2018/2/layout/IconCircleList"/>
    <dgm:cxn modelId="{1ACC579A-52A7-43FE-81FD-9ACB0A3C5735}" srcId="{7DF4FD09-D38B-40E9-B4B0-201C2F27B200}" destId="{6F9DF42B-BCBA-4ADE-9C0E-3C6AAF886C42}" srcOrd="2" destOrd="0" parTransId="{AD099152-2DE5-4EFB-A46C-078A44F9B928}" sibTransId="{B6431728-7D61-47E1-BDE3-9317E6334431}"/>
    <dgm:cxn modelId="{8DD56DA3-5767-4F02-88D8-47AE89BDDC1D}" type="presOf" srcId="{C430AB37-36DB-41C4-BFCE-6B6425CC4F4D}" destId="{CF926F74-4D25-4895-9F1D-2FE18FF01F11}" srcOrd="0" destOrd="0" presId="urn:microsoft.com/office/officeart/2018/2/layout/IconCircleList"/>
    <dgm:cxn modelId="{E867C7A8-87D7-482D-986D-FC609439EB99}" srcId="{7DF4FD09-D38B-40E9-B4B0-201C2F27B200}" destId="{46ECD132-3113-4545-BC43-3F80C5476BC2}" srcOrd="1" destOrd="0" parTransId="{C1C708DB-F9AF-4D5D-A7D9-F62A38427CA4}" sibTransId="{2AFD8560-56AE-42D9-8582-2E1630C9F6DF}"/>
    <dgm:cxn modelId="{D51CADAF-C853-49C7-A4AA-E00F0DCC0F8A}" type="presOf" srcId="{B6431728-7D61-47E1-BDE3-9317E6334431}" destId="{85A8299A-0054-427C-8FB8-F4882F11EC59}" srcOrd="0" destOrd="0" presId="urn:microsoft.com/office/officeart/2018/2/layout/IconCircleList"/>
    <dgm:cxn modelId="{9AF3B5B5-844D-467C-B2F6-0DE02C98D5A7}" type="presOf" srcId="{E1A47170-E764-4B96-8937-8D2C4CC8CD5E}" destId="{2EC5BCEC-7C09-4F94-BCBB-CD2B088BFBA4}" srcOrd="0" destOrd="0" presId="urn:microsoft.com/office/officeart/2018/2/layout/IconCircleList"/>
    <dgm:cxn modelId="{99276DD5-2297-466B-9249-81D99E27192F}" type="presOf" srcId="{2AFD8560-56AE-42D9-8582-2E1630C9F6DF}" destId="{76CE583F-47DB-4664-959B-9BEFB0C2E8B1}" srcOrd="0" destOrd="0" presId="urn:microsoft.com/office/officeart/2018/2/layout/IconCircleList"/>
    <dgm:cxn modelId="{50D595D8-625E-4E7B-9178-C64BE2BAD7B1}" type="presOf" srcId="{11AAB986-D70A-4CE5-B21C-B2CBDF6DB030}" destId="{BD99CB41-359A-429A-9C3B-184F165F5668}" srcOrd="0" destOrd="0" presId="urn:microsoft.com/office/officeart/2018/2/layout/IconCircleList"/>
    <dgm:cxn modelId="{7BB671F1-18AA-427B-A759-06324F43E03C}" srcId="{7DF4FD09-D38B-40E9-B4B0-201C2F27B200}" destId="{C430AB37-36DB-41C4-BFCE-6B6425CC4F4D}" srcOrd="0" destOrd="0" parTransId="{DE29E964-089A-4B1A-8751-8AEA2C4F01AF}" sibTransId="{E1A47170-E764-4B96-8937-8D2C4CC8CD5E}"/>
    <dgm:cxn modelId="{853EE832-FEBF-43E9-8D8B-B25B503BAE46}" type="presParOf" srcId="{93F09EC4-24E9-4A69-A634-8E0C93D49C1D}" destId="{697B8733-EE39-4663-B423-4D9EAD5D4B74}" srcOrd="0" destOrd="0" presId="urn:microsoft.com/office/officeart/2018/2/layout/IconCircleList"/>
    <dgm:cxn modelId="{24E70E1E-A57C-4336-98EC-4084E037FB29}" type="presParOf" srcId="{697B8733-EE39-4663-B423-4D9EAD5D4B74}" destId="{33C233AC-FA28-42B6-A7DC-89CFA0BE5E49}" srcOrd="0" destOrd="0" presId="urn:microsoft.com/office/officeart/2018/2/layout/IconCircleList"/>
    <dgm:cxn modelId="{1F90D686-8F70-4A02-8173-44618C88F06E}" type="presParOf" srcId="{33C233AC-FA28-42B6-A7DC-89CFA0BE5E49}" destId="{1C4A4EB1-27B6-4209-83D0-9BB707B0E65A}" srcOrd="0" destOrd="0" presId="urn:microsoft.com/office/officeart/2018/2/layout/IconCircleList"/>
    <dgm:cxn modelId="{8A3E6A98-4E5E-465D-8BB8-53E4105BF5A5}" type="presParOf" srcId="{33C233AC-FA28-42B6-A7DC-89CFA0BE5E49}" destId="{31B73358-7366-4C07-9F06-706125033D26}" srcOrd="1" destOrd="0" presId="urn:microsoft.com/office/officeart/2018/2/layout/IconCircleList"/>
    <dgm:cxn modelId="{B027317C-ECC9-44E0-8990-E7F107B91207}" type="presParOf" srcId="{33C233AC-FA28-42B6-A7DC-89CFA0BE5E49}" destId="{8377BF4F-43B0-4C75-992C-5DB75A5B5AA3}" srcOrd="2" destOrd="0" presId="urn:microsoft.com/office/officeart/2018/2/layout/IconCircleList"/>
    <dgm:cxn modelId="{69E9525F-3A8A-4104-ABE3-94D022BF80CC}" type="presParOf" srcId="{33C233AC-FA28-42B6-A7DC-89CFA0BE5E49}" destId="{CF926F74-4D25-4895-9F1D-2FE18FF01F11}" srcOrd="3" destOrd="0" presId="urn:microsoft.com/office/officeart/2018/2/layout/IconCircleList"/>
    <dgm:cxn modelId="{619A1209-8217-4845-BCFF-6B0E60D15BDC}" type="presParOf" srcId="{697B8733-EE39-4663-B423-4D9EAD5D4B74}" destId="{2EC5BCEC-7C09-4F94-BCBB-CD2B088BFBA4}" srcOrd="1" destOrd="0" presId="urn:microsoft.com/office/officeart/2018/2/layout/IconCircleList"/>
    <dgm:cxn modelId="{020BEE55-513A-4588-A6A4-E55C85670A8A}" type="presParOf" srcId="{697B8733-EE39-4663-B423-4D9EAD5D4B74}" destId="{9245AB5F-FCA8-4C24-9E67-BF1488F639C1}" srcOrd="2" destOrd="0" presId="urn:microsoft.com/office/officeart/2018/2/layout/IconCircleList"/>
    <dgm:cxn modelId="{92A3CB28-95C1-4A53-A0C7-721E8E23669E}" type="presParOf" srcId="{9245AB5F-FCA8-4C24-9E67-BF1488F639C1}" destId="{E5049DB1-C95E-4FDD-B376-1866120BA021}" srcOrd="0" destOrd="0" presId="urn:microsoft.com/office/officeart/2018/2/layout/IconCircleList"/>
    <dgm:cxn modelId="{4C722B71-28C6-40E8-9C2B-F4C382014073}" type="presParOf" srcId="{9245AB5F-FCA8-4C24-9E67-BF1488F639C1}" destId="{159D2ED3-3B22-4F53-90F2-70CBAFEC326B}" srcOrd="1" destOrd="0" presId="urn:microsoft.com/office/officeart/2018/2/layout/IconCircleList"/>
    <dgm:cxn modelId="{5AFE02A8-277B-46B2-A4E6-254A8B3CCD35}" type="presParOf" srcId="{9245AB5F-FCA8-4C24-9E67-BF1488F639C1}" destId="{351D8354-080F-4BE8-9FF5-4F1A28D83EDB}" srcOrd="2" destOrd="0" presId="urn:microsoft.com/office/officeart/2018/2/layout/IconCircleList"/>
    <dgm:cxn modelId="{3AEE861E-607F-4C29-AE37-FF0C6AB7F6B1}" type="presParOf" srcId="{9245AB5F-FCA8-4C24-9E67-BF1488F639C1}" destId="{75198CBA-7F1C-46C1-88E0-55066ABB3797}" srcOrd="3" destOrd="0" presId="urn:microsoft.com/office/officeart/2018/2/layout/IconCircleList"/>
    <dgm:cxn modelId="{FD7018BA-40DE-4679-94DB-15E44A947F4D}" type="presParOf" srcId="{697B8733-EE39-4663-B423-4D9EAD5D4B74}" destId="{76CE583F-47DB-4664-959B-9BEFB0C2E8B1}" srcOrd="3" destOrd="0" presId="urn:microsoft.com/office/officeart/2018/2/layout/IconCircleList"/>
    <dgm:cxn modelId="{1449C939-BEBB-41A6-818C-3A85B06B55A5}" type="presParOf" srcId="{697B8733-EE39-4663-B423-4D9EAD5D4B74}" destId="{0389E0DA-4DD6-41E3-AA36-E8E5AAD7376C}" srcOrd="4" destOrd="0" presId="urn:microsoft.com/office/officeart/2018/2/layout/IconCircleList"/>
    <dgm:cxn modelId="{10B19B49-1BDD-43B3-B46F-5274515717DB}" type="presParOf" srcId="{0389E0DA-4DD6-41E3-AA36-E8E5AAD7376C}" destId="{3387DA42-7236-45A0-A257-71FFFFA4209B}" srcOrd="0" destOrd="0" presId="urn:microsoft.com/office/officeart/2018/2/layout/IconCircleList"/>
    <dgm:cxn modelId="{3CB63F8B-F56E-4D5D-BD9D-FD6DD1B89E42}" type="presParOf" srcId="{0389E0DA-4DD6-41E3-AA36-E8E5AAD7376C}" destId="{F5AF4B47-BEE0-4A63-9BF0-7E5B95523190}" srcOrd="1" destOrd="0" presId="urn:microsoft.com/office/officeart/2018/2/layout/IconCircleList"/>
    <dgm:cxn modelId="{CB83C3BB-1428-4975-848B-DED2B4BCF276}" type="presParOf" srcId="{0389E0DA-4DD6-41E3-AA36-E8E5AAD7376C}" destId="{478CC1CF-AAD9-4372-971D-7AFDA7D0B451}" srcOrd="2" destOrd="0" presId="urn:microsoft.com/office/officeart/2018/2/layout/IconCircleList"/>
    <dgm:cxn modelId="{3523FF29-DA2E-43E4-9884-D4F12A454A02}" type="presParOf" srcId="{0389E0DA-4DD6-41E3-AA36-E8E5AAD7376C}" destId="{FEB83569-20B6-4CA1-BF5B-50BEC8E37560}" srcOrd="3" destOrd="0" presId="urn:microsoft.com/office/officeart/2018/2/layout/IconCircleList"/>
    <dgm:cxn modelId="{38CD0B8F-B078-4E2D-919B-0949B0075427}" type="presParOf" srcId="{697B8733-EE39-4663-B423-4D9EAD5D4B74}" destId="{85A8299A-0054-427C-8FB8-F4882F11EC59}" srcOrd="5" destOrd="0" presId="urn:microsoft.com/office/officeart/2018/2/layout/IconCircleList"/>
    <dgm:cxn modelId="{6071E8C3-A23B-4E80-B5C8-FF747C6D13BB}" type="presParOf" srcId="{697B8733-EE39-4663-B423-4D9EAD5D4B74}" destId="{DB9825C7-D23D-4DCB-AB56-1FD2A49EBEDF}" srcOrd="6" destOrd="0" presId="urn:microsoft.com/office/officeart/2018/2/layout/IconCircleList"/>
    <dgm:cxn modelId="{D5DD0145-15D3-4694-9F10-69B52F83FF14}" type="presParOf" srcId="{DB9825C7-D23D-4DCB-AB56-1FD2A49EBEDF}" destId="{4C7ACC60-D113-47B0-AD64-15FB0A4035DB}" srcOrd="0" destOrd="0" presId="urn:microsoft.com/office/officeart/2018/2/layout/IconCircleList"/>
    <dgm:cxn modelId="{F8B0F165-F411-4D9B-8CEF-430AB06F811B}" type="presParOf" srcId="{DB9825C7-D23D-4DCB-AB56-1FD2A49EBEDF}" destId="{CB642BE7-3429-44FC-A19D-158D9352DD04}" srcOrd="1" destOrd="0" presId="urn:microsoft.com/office/officeart/2018/2/layout/IconCircleList"/>
    <dgm:cxn modelId="{24CC3165-0F52-48C3-99A4-8564DAA5253C}" type="presParOf" srcId="{DB9825C7-D23D-4DCB-AB56-1FD2A49EBEDF}" destId="{CB150AB8-9C6C-41BD-B401-0661E607EC09}" srcOrd="2" destOrd="0" presId="urn:microsoft.com/office/officeart/2018/2/layout/IconCircleList"/>
    <dgm:cxn modelId="{A7DD0A37-7140-4206-B028-AFA011FF2C9D}" type="presParOf" srcId="{DB9825C7-D23D-4DCB-AB56-1FD2A49EBEDF}" destId="{BD99CB41-359A-429A-9C3B-184F165F56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1B6C9-22BF-4D5A-920C-0FDA0358FC6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2BD7D24-F928-4DFF-9B4D-4FEAFA4B18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Feature Scaling:</a:t>
          </a:r>
          <a:endParaRPr lang="en-US"/>
        </a:p>
      </dgm:t>
    </dgm:pt>
    <dgm:pt modelId="{58B36348-1315-4871-BCCC-06B5A5C83DC4}" type="parTrans" cxnId="{5E5C8836-CCB7-489A-8B0B-ABD5B8996B57}">
      <dgm:prSet/>
      <dgm:spPr/>
      <dgm:t>
        <a:bodyPr/>
        <a:lstStyle/>
        <a:p>
          <a:endParaRPr lang="en-US"/>
        </a:p>
      </dgm:t>
    </dgm:pt>
    <dgm:pt modelId="{CA3A12EE-A228-4B5F-95D1-CC9FB6059019}" type="sibTrans" cxnId="{5E5C8836-CCB7-489A-8B0B-ABD5B8996B57}">
      <dgm:prSet/>
      <dgm:spPr/>
      <dgm:t>
        <a:bodyPr/>
        <a:lstStyle/>
        <a:p>
          <a:endParaRPr lang="en-US"/>
        </a:p>
      </dgm:t>
    </dgm:pt>
    <dgm:pt modelId="{3340AD9C-B03F-4331-ACDE-A29D0E0B8E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Utilized StandardScaler from sklearn.preprocessing.</a:t>
          </a:r>
          <a:endParaRPr lang="en-US"/>
        </a:p>
      </dgm:t>
    </dgm:pt>
    <dgm:pt modelId="{08105D63-4248-49FC-B4E9-C5E0FD50FD61}" type="parTrans" cxnId="{B41EBA47-8669-4DEC-B428-87B7CFB80BA8}">
      <dgm:prSet/>
      <dgm:spPr/>
      <dgm:t>
        <a:bodyPr/>
        <a:lstStyle/>
        <a:p>
          <a:endParaRPr lang="en-US"/>
        </a:p>
      </dgm:t>
    </dgm:pt>
    <dgm:pt modelId="{EE4B5BC8-11BC-4F15-9E9D-1930047AAC88}" type="sibTrans" cxnId="{B41EBA47-8669-4DEC-B428-87B7CFB80BA8}">
      <dgm:prSet/>
      <dgm:spPr/>
      <dgm:t>
        <a:bodyPr/>
        <a:lstStyle/>
        <a:p>
          <a:endParaRPr lang="en-US"/>
        </a:p>
      </dgm:t>
    </dgm:pt>
    <dgm:pt modelId="{CBD567C9-1F2F-443A-9C85-D35406F095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Applied feature scaling to training and testing sets.</a:t>
          </a:r>
          <a:endParaRPr lang="en-US"/>
        </a:p>
      </dgm:t>
    </dgm:pt>
    <dgm:pt modelId="{866535EB-D5BA-4338-9D3E-0D9D451A3928}" type="parTrans" cxnId="{A38A8CBB-72A9-432B-90E3-4DF7D29B5E06}">
      <dgm:prSet/>
      <dgm:spPr/>
      <dgm:t>
        <a:bodyPr/>
        <a:lstStyle/>
        <a:p>
          <a:endParaRPr lang="en-US"/>
        </a:p>
      </dgm:t>
    </dgm:pt>
    <dgm:pt modelId="{E4401722-FFDC-48B3-B7A7-F1041036382F}" type="sibTrans" cxnId="{A38A8CBB-72A9-432B-90E3-4DF7D29B5E06}">
      <dgm:prSet/>
      <dgm:spPr/>
      <dgm:t>
        <a:bodyPr/>
        <a:lstStyle/>
        <a:p>
          <a:endParaRPr lang="en-US"/>
        </a:p>
      </dgm:t>
    </dgm:pt>
    <dgm:pt modelId="{66E42D53-D106-4AC6-B1D8-19B805A3AE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Ensured uniform scale across features for improved model performance.</a:t>
          </a:r>
          <a:endParaRPr lang="en-US"/>
        </a:p>
      </dgm:t>
    </dgm:pt>
    <dgm:pt modelId="{0A0ADCF8-A132-4A31-B246-32D578688A02}" type="parTrans" cxnId="{94552F3B-E1B9-4A8A-A568-DC281A7A5B7A}">
      <dgm:prSet/>
      <dgm:spPr/>
      <dgm:t>
        <a:bodyPr/>
        <a:lstStyle/>
        <a:p>
          <a:endParaRPr lang="en-US"/>
        </a:p>
      </dgm:t>
    </dgm:pt>
    <dgm:pt modelId="{020DA362-060A-400D-BCD2-2D165EB855C7}" type="sibTrans" cxnId="{94552F3B-E1B9-4A8A-A568-DC281A7A5B7A}">
      <dgm:prSet/>
      <dgm:spPr/>
      <dgm:t>
        <a:bodyPr/>
        <a:lstStyle/>
        <a:p>
          <a:endParaRPr lang="en-US"/>
        </a:p>
      </dgm:t>
    </dgm:pt>
    <dgm:pt modelId="{144B2A70-3420-4296-BD5B-76BFC296618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Data Splitting:</a:t>
          </a:r>
          <a:endParaRPr lang="en-US"/>
        </a:p>
      </dgm:t>
    </dgm:pt>
    <dgm:pt modelId="{806287E2-3523-45B4-BCBC-A5D71160956B}" type="parTrans" cxnId="{3612D484-31A4-4613-9182-FA02CF78937B}">
      <dgm:prSet/>
      <dgm:spPr/>
      <dgm:t>
        <a:bodyPr/>
        <a:lstStyle/>
        <a:p>
          <a:endParaRPr lang="en-US"/>
        </a:p>
      </dgm:t>
    </dgm:pt>
    <dgm:pt modelId="{F6043869-2AB9-45BD-A8AE-529E63F7878E}" type="sibTrans" cxnId="{3612D484-31A4-4613-9182-FA02CF78937B}">
      <dgm:prSet/>
      <dgm:spPr/>
      <dgm:t>
        <a:bodyPr/>
        <a:lstStyle/>
        <a:p>
          <a:endParaRPr lang="en-US"/>
        </a:p>
      </dgm:t>
    </dgm:pt>
    <dgm:pt modelId="{81A9082A-9B2C-458B-8CD4-884333D6E2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Used train_test_split function from sklearn.model_selection.</a:t>
          </a:r>
          <a:endParaRPr lang="en-US"/>
        </a:p>
      </dgm:t>
    </dgm:pt>
    <dgm:pt modelId="{11137CF4-B13B-426E-868C-CC44DFDF4075}" type="parTrans" cxnId="{4792DF06-2706-4360-BDC1-5BFF63A2A232}">
      <dgm:prSet/>
      <dgm:spPr/>
      <dgm:t>
        <a:bodyPr/>
        <a:lstStyle/>
        <a:p>
          <a:endParaRPr lang="en-US"/>
        </a:p>
      </dgm:t>
    </dgm:pt>
    <dgm:pt modelId="{A09688EF-0525-4223-9184-C3A7CBE74A70}" type="sibTrans" cxnId="{4792DF06-2706-4360-BDC1-5BFF63A2A232}">
      <dgm:prSet/>
      <dgm:spPr/>
      <dgm:t>
        <a:bodyPr/>
        <a:lstStyle/>
        <a:p>
          <a:endParaRPr lang="en-US"/>
        </a:p>
      </dgm:t>
    </dgm:pt>
    <dgm:pt modelId="{27C9C2BB-A1DE-4212-8937-8944104E74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Split data into training and testing sets.</a:t>
          </a:r>
          <a:endParaRPr lang="en-US"/>
        </a:p>
      </dgm:t>
    </dgm:pt>
    <dgm:pt modelId="{587BFFAE-9DA7-45B4-9058-C33856B13CFA}" type="parTrans" cxnId="{49733E4D-CEAE-4377-8CB9-665489578951}">
      <dgm:prSet/>
      <dgm:spPr/>
      <dgm:t>
        <a:bodyPr/>
        <a:lstStyle/>
        <a:p>
          <a:endParaRPr lang="en-US"/>
        </a:p>
      </dgm:t>
    </dgm:pt>
    <dgm:pt modelId="{3E35CA6A-A9F5-4E86-8747-CE27CFB86A63}" type="sibTrans" cxnId="{49733E4D-CEAE-4377-8CB9-665489578951}">
      <dgm:prSet/>
      <dgm:spPr/>
      <dgm:t>
        <a:bodyPr/>
        <a:lstStyle/>
        <a:p>
          <a:endParaRPr lang="en-US"/>
        </a:p>
      </dgm:t>
    </dgm:pt>
    <dgm:pt modelId="{4CC65EC7-6B7E-41AE-8EAC-C78FA71A8B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Allocated 70% of data for training and 30% for testing.</a:t>
          </a:r>
          <a:endParaRPr lang="en-US"/>
        </a:p>
      </dgm:t>
    </dgm:pt>
    <dgm:pt modelId="{EBABB7E6-0A98-4494-A841-9D7A42F3AFD4}" type="parTrans" cxnId="{5448001E-5874-4311-87BF-C9582E7DC385}">
      <dgm:prSet/>
      <dgm:spPr/>
      <dgm:t>
        <a:bodyPr/>
        <a:lstStyle/>
        <a:p>
          <a:endParaRPr lang="en-US"/>
        </a:p>
      </dgm:t>
    </dgm:pt>
    <dgm:pt modelId="{94BB8F8D-401F-49D1-B073-53A51455B619}" type="sibTrans" cxnId="{5448001E-5874-4311-87BF-C9582E7DC385}">
      <dgm:prSet/>
      <dgm:spPr/>
      <dgm:t>
        <a:bodyPr/>
        <a:lstStyle/>
        <a:p>
          <a:endParaRPr lang="en-US"/>
        </a:p>
      </dgm:t>
    </dgm:pt>
    <dgm:pt modelId="{060C5A5F-F0EB-463B-8E4D-49A6E9032A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Shuffled data to ensure randomness.</a:t>
          </a:r>
          <a:endParaRPr lang="en-US"/>
        </a:p>
      </dgm:t>
    </dgm:pt>
    <dgm:pt modelId="{C175650C-90CA-4E9A-BD91-59C64708DA0A}" type="parTrans" cxnId="{6438D55A-D6D2-4B4F-987E-46EA4A92739C}">
      <dgm:prSet/>
      <dgm:spPr/>
      <dgm:t>
        <a:bodyPr/>
        <a:lstStyle/>
        <a:p>
          <a:endParaRPr lang="en-US"/>
        </a:p>
      </dgm:t>
    </dgm:pt>
    <dgm:pt modelId="{CE42B5DC-26AC-4A13-90C3-2179A15010FC}" type="sibTrans" cxnId="{6438D55A-D6D2-4B4F-987E-46EA4A92739C}">
      <dgm:prSet/>
      <dgm:spPr/>
      <dgm:t>
        <a:bodyPr/>
        <a:lstStyle/>
        <a:p>
          <a:endParaRPr lang="en-US"/>
        </a:p>
      </dgm:t>
    </dgm:pt>
    <dgm:pt modelId="{F210CEBA-EA05-4FF8-9699-2B5AE5D72B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Set random state for reproducibility.</a:t>
          </a:r>
          <a:endParaRPr lang="en-US"/>
        </a:p>
      </dgm:t>
    </dgm:pt>
    <dgm:pt modelId="{A8B08EB5-3A89-4B60-937C-AEE17E0FCC5C}" type="parTrans" cxnId="{B7CE3372-9AFD-4BB4-83D7-045E7AFC8654}">
      <dgm:prSet/>
      <dgm:spPr/>
      <dgm:t>
        <a:bodyPr/>
        <a:lstStyle/>
        <a:p>
          <a:endParaRPr lang="en-US"/>
        </a:p>
      </dgm:t>
    </dgm:pt>
    <dgm:pt modelId="{AA190B35-6190-4E85-9786-5395EF823C0A}" type="sibTrans" cxnId="{B7CE3372-9AFD-4BB4-83D7-045E7AFC8654}">
      <dgm:prSet/>
      <dgm:spPr/>
      <dgm:t>
        <a:bodyPr/>
        <a:lstStyle/>
        <a:p>
          <a:endParaRPr lang="en-US"/>
        </a:p>
      </dgm:t>
    </dgm:pt>
    <dgm:pt modelId="{4A7AEBEE-CF22-4540-9190-82686AFC7062}" type="pres">
      <dgm:prSet presAssocID="{03F1B6C9-22BF-4D5A-920C-0FDA0358FC62}" presName="root" presStyleCnt="0">
        <dgm:presLayoutVars>
          <dgm:dir/>
          <dgm:resizeHandles val="exact"/>
        </dgm:presLayoutVars>
      </dgm:prSet>
      <dgm:spPr/>
    </dgm:pt>
    <dgm:pt modelId="{5647BFB0-BAD4-4BD4-BF7B-C5D415158563}" type="pres">
      <dgm:prSet presAssocID="{92BD7D24-F928-4DFF-9B4D-4FEAFA4B189F}" presName="compNode" presStyleCnt="0"/>
      <dgm:spPr/>
    </dgm:pt>
    <dgm:pt modelId="{11225AAF-CC79-4531-94D1-9DD157A2B548}" type="pres">
      <dgm:prSet presAssocID="{92BD7D24-F928-4DFF-9B4D-4FEAFA4B18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C6683C9-AD57-4FD8-B599-E50BC61754B8}" type="pres">
      <dgm:prSet presAssocID="{92BD7D24-F928-4DFF-9B4D-4FEAFA4B189F}" presName="iconSpace" presStyleCnt="0"/>
      <dgm:spPr/>
    </dgm:pt>
    <dgm:pt modelId="{D6CDE09C-2BF7-432B-8A6D-2CA9D4330244}" type="pres">
      <dgm:prSet presAssocID="{92BD7D24-F928-4DFF-9B4D-4FEAFA4B189F}" presName="parTx" presStyleLbl="revTx" presStyleIdx="0" presStyleCnt="4">
        <dgm:presLayoutVars>
          <dgm:chMax val="0"/>
          <dgm:chPref val="0"/>
        </dgm:presLayoutVars>
      </dgm:prSet>
      <dgm:spPr/>
    </dgm:pt>
    <dgm:pt modelId="{655E114C-E034-4544-9B9A-584E4A6A7414}" type="pres">
      <dgm:prSet presAssocID="{92BD7D24-F928-4DFF-9B4D-4FEAFA4B189F}" presName="txSpace" presStyleCnt="0"/>
      <dgm:spPr/>
    </dgm:pt>
    <dgm:pt modelId="{13E1AB9A-2A0A-46FA-8267-86BA8C0DEC69}" type="pres">
      <dgm:prSet presAssocID="{92BD7D24-F928-4DFF-9B4D-4FEAFA4B189F}" presName="desTx" presStyleLbl="revTx" presStyleIdx="1" presStyleCnt="4">
        <dgm:presLayoutVars/>
      </dgm:prSet>
      <dgm:spPr/>
    </dgm:pt>
    <dgm:pt modelId="{6EC74D17-ABCA-4D4E-AFA3-1E427DB5FC25}" type="pres">
      <dgm:prSet presAssocID="{CA3A12EE-A228-4B5F-95D1-CC9FB6059019}" presName="sibTrans" presStyleCnt="0"/>
      <dgm:spPr/>
    </dgm:pt>
    <dgm:pt modelId="{4F178CA9-3CE6-4746-8357-4E3E8D0A9EF0}" type="pres">
      <dgm:prSet presAssocID="{144B2A70-3420-4296-BD5B-76BFC2966187}" presName="compNode" presStyleCnt="0"/>
      <dgm:spPr/>
    </dgm:pt>
    <dgm:pt modelId="{94AFD750-3E8E-4669-84F5-055B0C070D25}" type="pres">
      <dgm:prSet presAssocID="{144B2A70-3420-4296-BD5B-76BFC29661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73FA7B4-5F8B-4EB0-AEA3-1059C8ACFCB5}" type="pres">
      <dgm:prSet presAssocID="{144B2A70-3420-4296-BD5B-76BFC2966187}" presName="iconSpace" presStyleCnt="0"/>
      <dgm:spPr/>
    </dgm:pt>
    <dgm:pt modelId="{BB3AFA0C-7967-4DEE-9612-7FCCF0A77397}" type="pres">
      <dgm:prSet presAssocID="{144B2A70-3420-4296-BD5B-76BFC2966187}" presName="parTx" presStyleLbl="revTx" presStyleIdx="2" presStyleCnt="4">
        <dgm:presLayoutVars>
          <dgm:chMax val="0"/>
          <dgm:chPref val="0"/>
        </dgm:presLayoutVars>
      </dgm:prSet>
      <dgm:spPr/>
    </dgm:pt>
    <dgm:pt modelId="{76D828E0-3550-4741-AEB5-A4E9A91FD7C5}" type="pres">
      <dgm:prSet presAssocID="{144B2A70-3420-4296-BD5B-76BFC2966187}" presName="txSpace" presStyleCnt="0"/>
      <dgm:spPr/>
    </dgm:pt>
    <dgm:pt modelId="{108F07D4-0882-4342-8CA2-BC6D873E6244}" type="pres">
      <dgm:prSet presAssocID="{144B2A70-3420-4296-BD5B-76BFC2966187}" presName="desTx" presStyleLbl="revTx" presStyleIdx="3" presStyleCnt="4">
        <dgm:presLayoutVars/>
      </dgm:prSet>
      <dgm:spPr/>
    </dgm:pt>
  </dgm:ptLst>
  <dgm:cxnLst>
    <dgm:cxn modelId="{4792DF06-2706-4360-BDC1-5BFF63A2A232}" srcId="{144B2A70-3420-4296-BD5B-76BFC2966187}" destId="{81A9082A-9B2C-458B-8CD4-884333D6E2CF}" srcOrd="0" destOrd="0" parTransId="{11137CF4-B13B-426E-868C-CC44DFDF4075}" sibTransId="{A09688EF-0525-4223-9184-C3A7CBE74A70}"/>
    <dgm:cxn modelId="{990CD910-1BC9-47FA-B02D-59E88651146D}" type="presOf" srcId="{66E42D53-D106-4AC6-B1D8-19B805A3AE50}" destId="{13E1AB9A-2A0A-46FA-8267-86BA8C0DEC69}" srcOrd="0" destOrd="2" presId="urn:microsoft.com/office/officeart/2018/5/layout/CenteredIconLabelDescriptionList"/>
    <dgm:cxn modelId="{5448001E-5874-4311-87BF-C9582E7DC385}" srcId="{144B2A70-3420-4296-BD5B-76BFC2966187}" destId="{4CC65EC7-6B7E-41AE-8EAC-C78FA71A8B82}" srcOrd="2" destOrd="0" parTransId="{EBABB7E6-0A98-4494-A841-9D7A42F3AFD4}" sibTransId="{94BB8F8D-401F-49D1-B073-53A51455B619}"/>
    <dgm:cxn modelId="{59E8F82D-C44F-49B6-854E-C691733E290A}" type="presOf" srcId="{F210CEBA-EA05-4FF8-9699-2B5AE5D72B78}" destId="{108F07D4-0882-4342-8CA2-BC6D873E6244}" srcOrd="0" destOrd="4" presId="urn:microsoft.com/office/officeart/2018/5/layout/CenteredIconLabelDescriptionList"/>
    <dgm:cxn modelId="{5E5C8836-CCB7-489A-8B0B-ABD5B8996B57}" srcId="{03F1B6C9-22BF-4D5A-920C-0FDA0358FC62}" destId="{92BD7D24-F928-4DFF-9B4D-4FEAFA4B189F}" srcOrd="0" destOrd="0" parTransId="{58B36348-1315-4871-BCCC-06B5A5C83DC4}" sibTransId="{CA3A12EE-A228-4B5F-95D1-CC9FB6059019}"/>
    <dgm:cxn modelId="{94552F3B-E1B9-4A8A-A568-DC281A7A5B7A}" srcId="{92BD7D24-F928-4DFF-9B4D-4FEAFA4B189F}" destId="{66E42D53-D106-4AC6-B1D8-19B805A3AE50}" srcOrd="2" destOrd="0" parTransId="{0A0ADCF8-A132-4A31-B246-32D578688A02}" sibTransId="{020DA362-060A-400D-BCD2-2D165EB855C7}"/>
    <dgm:cxn modelId="{F4B07A62-BCF7-4FFA-B42C-6E0985124EA3}" type="presOf" srcId="{27C9C2BB-A1DE-4212-8937-8944104E7434}" destId="{108F07D4-0882-4342-8CA2-BC6D873E6244}" srcOrd="0" destOrd="1" presId="urn:microsoft.com/office/officeart/2018/5/layout/CenteredIconLabelDescriptionList"/>
    <dgm:cxn modelId="{C330C342-817C-4742-AE6B-6F366358AADC}" type="presOf" srcId="{4CC65EC7-6B7E-41AE-8EAC-C78FA71A8B82}" destId="{108F07D4-0882-4342-8CA2-BC6D873E6244}" srcOrd="0" destOrd="2" presId="urn:microsoft.com/office/officeart/2018/5/layout/CenteredIconLabelDescriptionList"/>
    <dgm:cxn modelId="{4A67F942-D1BD-4CA0-AF13-ACDC47F6419A}" type="presOf" srcId="{144B2A70-3420-4296-BD5B-76BFC2966187}" destId="{BB3AFA0C-7967-4DEE-9612-7FCCF0A77397}" srcOrd="0" destOrd="0" presId="urn:microsoft.com/office/officeart/2018/5/layout/CenteredIconLabelDescriptionList"/>
    <dgm:cxn modelId="{B41EBA47-8669-4DEC-B428-87B7CFB80BA8}" srcId="{92BD7D24-F928-4DFF-9B4D-4FEAFA4B189F}" destId="{3340AD9C-B03F-4331-ACDE-A29D0E0B8EC2}" srcOrd="0" destOrd="0" parTransId="{08105D63-4248-49FC-B4E9-C5E0FD50FD61}" sibTransId="{EE4B5BC8-11BC-4F15-9E9D-1930047AAC88}"/>
    <dgm:cxn modelId="{E2A4186D-CE58-4508-BDBA-ACCEE217D3B8}" type="presOf" srcId="{81A9082A-9B2C-458B-8CD4-884333D6E2CF}" destId="{108F07D4-0882-4342-8CA2-BC6D873E6244}" srcOrd="0" destOrd="0" presId="urn:microsoft.com/office/officeart/2018/5/layout/CenteredIconLabelDescriptionList"/>
    <dgm:cxn modelId="{49733E4D-CEAE-4377-8CB9-665489578951}" srcId="{144B2A70-3420-4296-BD5B-76BFC2966187}" destId="{27C9C2BB-A1DE-4212-8937-8944104E7434}" srcOrd="1" destOrd="0" parTransId="{587BFFAE-9DA7-45B4-9058-C33856B13CFA}" sibTransId="{3E35CA6A-A9F5-4E86-8747-CE27CFB86A63}"/>
    <dgm:cxn modelId="{B7CE3372-9AFD-4BB4-83D7-045E7AFC8654}" srcId="{144B2A70-3420-4296-BD5B-76BFC2966187}" destId="{F210CEBA-EA05-4FF8-9699-2B5AE5D72B78}" srcOrd="4" destOrd="0" parTransId="{A8B08EB5-3A89-4B60-937C-AEE17E0FCC5C}" sibTransId="{AA190B35-6190-4E85-9786-5395EF823C0A}"/>
    <dgm:cxn modelId="{2EF86152-0363-4972-BD37-0CAD884029AF}" type="presOf" srcId="{060C5A5F-F0EB-463B-8E4D-49A6E9032A44}" destId="{108F07D4-0882-4342-8CA2-BC6D873E6244}" srcOrd="0" destOrd="3" presId="urn:microsoft.com/office/officeart/2018/5/layout/CenteredIconLabelDescriptionList"/>
    <dgm:cxn modelId="{7842CC58-B8A7-4936-96BE-9723148C019B}" type="presOf" srcId="{03F1B6C9-22BF-4D5A-920C-0FDA0358FC62}" destId="{4A7AEBEE-CF22-4540-9190-82686AFC7062}" srcOrd="0" destOrd="0" presId="urn:microsoft.com/office/officeart/2018/5/layout/CenteredIconLabelDescriptionList"/>
    <dgm:cxn modelId="{6438D55A-D6D2-4B4F-987E-46EA4A92739C}" srcId="{144B2A70-3420-4296-BD5B-76BFC2966187}" destId="{060C5A5F-F0EB-463B-8E4D-49A6E9032A44}" srcOrd="3" destOrd="0" parTransId="{C175650C-90CA-4E9A-BD91-59C64708DA0A}" sibTransId="{CE42B5DC-26AC-4A13-90C3-2179A15010FC}"/>
    <dgm:cxn modelId="{3612D484-31A4-4613-9182-FA02CF78937B}" srcId="{03F1B6C9-22BF-4D5A-920C-0FDA0358FC62}" destId="{144B2A70-3420-4296-BD5B-76BFC2966187}" srcOrd="1" destOrd="0" parTransId="{806287E2-3523-45B4-BCBC-A5D71160956B}" sibTransId="{F6043869-2AB9-45BD-A8AE-529E63F7878E}"/>
    <dgm:cxn modelId="{A38A8CBB-72A9-432B-90E3-4DF7D29B5E06}" srcId="{92BD7D24-F928-4DFF-9B4D-4FEAFA4B189F}" destId="{CBD567C9-1F2F-443A-9C85-D35406F095B9}" srcOrd="1" destOrd="0" parTransId="{866535EB-D5BA-4338-9D3E-0D9D451A3928}" sibTransId="{E4401722-FFDC-48B3-B7A7-F1041036382F}"/>
    <dgm:cxn modelId="{3FF6E8D6-1708-4922-8CE9-1A82F9472BEA}" type="presOf" srcId="{3340AD9C-B03F-4331-ACDE-A29D0E0B8EC2}" destId="{13E1AB9A-2A0A-46FA-8267-86BA8C0DEC69}" srcOrd="0" destOrd="0" presId="urn:microsoft.com/office/officeart/2018/5/layout/CenteredIconLabelDescriptionList"/>
    <dgm:cxn modelId="{C67090EA-91CA-4D3A-BB16-4084EED8CD63}" type="presOf" srcId="{CBD567C9-1F2F-443A-9C85-D35406F095B9}" destId="{13E1AB9A-2A0A-46FA-8267-86BA8C0DEC69}" srcOrd="0" destOrd="1" presId="urn:microsoft.com/office/officeart/2018/5/layout/CenteredIconLabelDescriptionList"/>
    <dgm:cxn modelId="{E8AA97F5-E2EB-4C4F-B83D-7A4366C0A54B}" type="presOf" srcId="{92BD7D24-F928-4DFF-9B4D-4FEAFA4B189F}" destId="{D6CDE09C-2BF7-432B-8A6D-2CA9D4330244}" srcOrd="0" destOrd="0" presId="urn:microsoft.com/office/officeart/2018/5/layout/CenteredIconLabelDescriptionList"/>
    <dgm:cxn modelId="{123520F3-38B0-43A7-9FD2-778837DF1377}" type="presParOf" srcId="{4A7AEBEE-CF22-4540-9190-82686AFC7062}" destId="{5647BFB0-BAD4-4BD4-BF7B-C5D415158563}" srcOrd="0" destOrd="0" presId="urn:microsoft.com/office/officeart/2018/5/layout/CenteredIconLabelDescriptionList"/>
    <dgm:cxn modelId="{11D93162-4EC6-46E2-82E6-3B8BE91399DD}" type="presParOf" srcId="{5647BFB0-BAD4-4BD4-BF7B-C5D415158563}" destId="{11225AAF-CC79-4531-94D1-9DD157A2B548}" srcOrd="0" destOrd="0" presId="urn:microsoft.com/office/officeart/2018/5/layout/CenteredIconLabelDescriptionList"/>
    <dgm:cxn modelId="{5B0EA885-5BF7-491E-B148-2B8DB1B1A1C6}" type="presParOf" srcId="{5647BFB0-BAD4-4BD4-BF7B-C5D415158563}" destId="{1C6683C9-AD57-4FD8-B599-E50BC61754B8}" srcOrd="1" destOrd="0" presId="urn:microsoft.com/office/officeart/2018/5/layout/CenteredIconLabelDescriptionList"/>
    <dgm:cxn modelId="{C29FAE9C-3D39-4D5D-8D28-87F5006D05F3}" type="presParOf" srcId="{5647BFB0-BAD4-4BD4-BF7B-C5D415158563}" destId="{D6CDE09C-2BF7-432B-8A6D-2CA9D4330244}" srcOrd="2" destOrd="0" presId="urn:microsoft.com/office/officeart/2018/5/layout/CenteredIconLabelDescriptionList"/>
    <dgm:cxn modelId="{5746D207-7117-4B55-B179-1B7D80EAD273}" type="presParOf" srcId="{5647BFB0-BAD4-4BD4-BF7B-C5D415158563}" destId="{655E114C-E034-4544-9B9A-584E4A6A7414}" srcOrd="3" destOrd="0" presId="urn:microsoft.com/office/officeart/2018/5/layout/CenteredIconLabelDescriptionList"/>
    <dgm:cxn modelId="{5E88CB88-6EED-4808-978F-A132DA50B27C}" type="presParOf" srcId="{5647BFB0-BAD4-4BD4-BF7B-C5D415158563}" destId="{13E1AB9A-2A0A-46FA-8267-86BA8C0DEC69}" srcOrd="4" destOrd="0" presId="urn:microsoft.com/office/officeart/2018/5/layout/CenteredIconLabelDescriptionList"/>
    <dgm:cxn modelId="{0B8641DD-E1F4-4E37-925B-36D7C7E681C5}" type="presParOf" srcId="{4A7AEBEE-CF22-4540-9190-82686AFC7062}" destId="{6EC74D17-ABCA-4D4E-AFA3-1E427DB5FC25}" srcOrd="1" destOrd="0" presId="urn:microsoft.com/office/officeart/2018/5/layout/CenteredIconLabelDescriptionList"/>
    <dgm:cxn modelId="{E2B229FD-FDEC-476B-8B7C-E975FFF494D6}" type="presParOf" srcId="{4A7AEBEE-CF22-4540-9190-82686AFC7062}" destId="{4F178CA9-3CE6-4746-8357-4E3E8D0A9EF0}" srcOrd="2" destOrd="0" presId="urn:microsoft.com/office/officeart/2018/5/layout/CenteredIconLabelDescriptionList"/>
    <dgm:cxn modelId="{67076086-3C8A-49CF-8297-5EC162931734}" type="presParOf" srcId="{4F178CA9-3CE6-4746-8357-4E3E8D0A9EF0}" destId="{94AFD750-3E8E-4669-84F5-055B0C070D25}" srcOrd="0" destOrd="0" presId="urn:microsoft.com/office/officeart/2018/5/layout/CenteredIconLabelDescriptionList"/>
    <dgm:cxn modelId="{569C563C-1EA4-4011-9F6E-3447AC3BDE4D}" type="presParOf" srcId="{4F178CA9-3CE6-4746-8357-4E3E8D0A9EF0}" destId="{373FA7B4-5F8B-4EB0-AEA3-1059C8ACFCB5}" srcOrd="1" destOrd="0" presId="urn:microsoft.com/office/officeart/2018/5/layout/CenteredIconLabelDescriptionList"/>
    <dgm:cxn modelId="{12F29F2D-8922-4328-99C9-09440C700CEB}" type="presParOf" srcId="{4F178CA9-3CE6-4746-8357-4E3E8D0A9EF0}" destId="{BB3AFA0C-7967-4DEE-9612-7FCCF0A77397}" srcOrd="2" destOrd="0" presId="urn:microsoft.com/office/officeart/2018/5/layout/CenteredIconLabelDescriptionList"/>
    <dgm:cxn modelId="{BC3BEC15-603D-4342-9654-9956714386F3}" type="presParOf" srcId="{4F178CA9-3CE6-4746-8357-4E3E8D0A9EF0}" destId="{76D828E0-3550-4741-AEB5-A4E9A91FD7C5}" srcOrd="3" destOrd="0" presId="urn:microsoft.com/office/officeart/2018/5/layout/CenteredIconLabelDescriptionList"/>
    <dgm:cxn modelId="{5BFA0062-84E0-47FF-BB9A-FF2F4175B0BB}" type="presParOf" srcId="{4F178CA9-3CE6-4746-8357-4E3E8D0A9EF0}" destId="{108F07D4-0882-4342-8CA2-BC6D873E624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65F00A-E9A5-49F9-8B67-24FFEB3D6B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5F66E3-A8A8-49E5-8612-A6299F12B6CC}">
      <dgm:prSet/>
      <dgm:spPr/>
      <dgm:t>
        <a:bodyPr/>
        <a:lstStyle/>
        <a:p>
          <a:r>
            <a:rPr lang="en-US"/>
            <a:t>Temporal Analysis: If time series data is available, exploring changes in water quality over time could yield insights into trends and seasonal variations.​</a:t>
          </a:r>
        </a:p>
      </dgm:t>
    </dgm:pt>
    <dgm:pt modelId="{835F7A43-A146-47C6-9E0F-FCA7CD5918D3}" type="parTrans" cxnId="{3140B7F4-3E8B-4DDC-A28B-D4D1A59EBF5B}">
      <dgm:prSet/>
      <dgm:spPr/>
      <dgm:t>
        <a:bodyPr/>
        <a:lstStyle/>
        <a:p>
          <a:endParaRPr lang="en-US"/>
        </a:p>
      </dgm:t>
    </dgm:pt>
    <dgm:pt modelId="{6DF79BB2-82C5-4445-A9A8-EA1EEB51DA02}" type="sibTrans" cxnId="{3140B7F4-3E8B-4DDC-A28B-D4D1A59EBF5B}">
      <dgm:prSet/>
      <dgm:spPr/>
      <dgm:t>
        <a:bodyPr/>
        <a:lstStyle/>
        <a:p>
          <a:endParaRPr lang="en-US"/>
        </a:p>
      </dgm:t>
    </dgm:pt>
    <dgm:pt modelId="{5ADDE86B-CE09-4A5D-9065-37AF8A1A6C54}">
      <dgm:prSet/>
      <dgm:spPr/>
      <dgm:t>
        <a:bodyPr/>
        <a:lstStyle/>
        <a:p>
          <a:r>
            <a:rPr lang="en-US"/>
            <a:t>Geospatial analysis: If location data is available, we aim to perform geospatial analysis to identify water quality patters over different regions.</a:t>
          </a:r>
        </a:p>
      </dgm:t>
    </dgm:pt>
    <dgm:pt modelId="{067FB6A7-2692-462C-B3EF-44E6953062B6}" type="parTrans" cxnId="{04D1DBC7-96A2-4C93-9C29-137060ADC327}">
      <dgm:prSet/>
      <dgm:spPr/>
      <dgm:t>
        <a:bodyPr/>
        <a:lstStyle/>
        <a:p>
          <a:endParaRPr lang="en-US"/>
        </a:p>
      </dgm:t>
    </dgm:pt>
    <dgm:pt modelId="{C1CF76AF-DC16-4135-9B76-B1EC381ED788}" type="sibTrans" cxnId="{04D1DBC7-96A2-4C93-9C29-137060ADC327}">
      <dgm:prSet/>
      <dgm:spPr/>
      <dgm:t>
        <a:bodyPr/>
        <a:lstStyle/>
        <a:p>
          <a:endParaRPr lang="en-US"/>
        </a:p>
      </dgm:t>
    </dgm:pt>
    <dgm:pt modelId="{342E6306-0BE7-4DB1-ADD1-1DA29CD06801}" type="pres">
      <dgm:prSet presAssocID="{5D65F00A-E9A5-49F9-8B67-24FFEB3D6BCD}" presName="root" presStyleCnt="0">
        <dgm:presLayoutVars>
          <dgm:dir/>
          <dgm:resizeHandles val="exact"/>
        </dgm:presLayoutVars>
      </dgm:prSet>
      <dgm:spPr/>
    </dgm:pt>
    <dgm:pt modelId="{82638840-1E8C-4A5C-B9DF-740792C300A6}" type="pres">
      <dgm:prSet presAssocID="{B75F66E3-A8A8-49E5-8612-A6299F12B6CC}" presName="compNode" presStyleCnt="0"/>
      <dgm:spPr/>
    </dgm:pt>
    <dgm:pt modelId="{C326D0A6-97AE-4968-B3D3-53E506AD171F}" type="pres">
      <dgm:prSet presAssocID="{B75F66E3-A8A8-49E5-8612-A6299F12B6CC}" presName="bgRect" presStyleLbl="bgShp" presStyleIdx="0" presStyleCnt="2"/>
      <dgm:spPr>
        <a:solidFill>
          <a:schemeClr val="accent5">
            <a:lumMod val="75000"/>
          </a:schemeClr>
        </a:solidFill>
      </dgm:spPr>
    </dgm:pt>
    <dgm:pt modelId="{53FEED2A-BF19-4DA8-94BF-66F72FAA5EB0}" type="pres">
      <dgm:prSet presAssocID="{B75F66E3-A8A8-49E5-8612-A6299F12B6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0804B3BE-04AE-4459-A290-21C8D6267609}" type="pres">
      <dgm:prSet presAssocID="{B75F66E3-A8A8-49E5-8612-A6299F12B6CC}" presName="spaceRect" presStyleCnt="0"/>
      <dgm:spPr/>
    </dgm:pt>
    <dgm:pt modelId="{C1A14D39-E07E-4566-A1B9-6B17ED9FCB70}" type="pres">
      <dgm:prSet presAssocID="{B75F66E3-A8A8-49E5-8612-A6299F12B6CC}" presName="parTx" presStyleLbl="revTx" presStyleIdx="0" presStyleCnt="2">
        <dgm:presLayoutVars>
          <dgm:chMax val="0"/>
          <dgm:chPref val="0"/>
        </dgm:presLayoutVars>
      </dgm:prSet>
      <dgm:spPr/>
    </dgm:pt>
    <dgm:pt modelId="{8445E2CF-FD36-4D3A-8D15-5E6E4DACB8C1}" type="pres">
      <dgm:prSet presAssocID="{6DF79BB2-82C5-4445-A9A8-EA1EEB51DA02}" presName="sibTrans" presStyleCnt="0"/>
      <dgm:spPr/>
    </dgm:pt>
    <dgm:pt modelId="{EBC3F6F3-7A27-4061-B470-D3CB0B85C65C}" type="pres">
      <dgm:prSet presAssocID="{5ADDE86B-CE09-4A5D-9065-37AF8A1A6C54}" presName="compNode" presStyleCnt="0"/>
      <dgm:spPr/>
    </dgm:pt>
    <dgm:pt modelId="{4F5C9270-13D1-40C2-8F10-3FFDBC890A6F}" type="pres">
      <dgm:prSet presAssocID="{5ADDE86B-CE09-4A5D-9065-37AF8A1A6C54}" presName="bgRect" presStyleLbl="bgShp" presStyleIdx="1" presStyleCnt="2"/>
      <dgm:spPr/>
    </dgm:pt>
    <dgm:pt modelId="{D0FB2D0E-2C14-42ED-8D52-14B93309F643}" type="pres">
      <dgm:prSet presAssocID="{5ADDE86B-CE09-4A5D-9065-37AF8A1A6C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086BDA4-2573-43A3-9411-07535148C752}" type="pres">
      <dgm:prSet presAssocID="{5ADDE86B-CE09-4A5D-9065-37AF8A1A6C54}" presName="spaceRect" presStyleCnt="0"/>
      <dgm:spPr/>
    </dgm:pt>
    <dgm:pt modelId="{BD07F556-17A0-4695-A9AE-FC19A15495C3}" type="pres">
      <dgm:prSet presAssocID="{5ADDE86B-CE09-4A5D-9065-37AF8A1A6C5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C2E40E-1DA8-462A-B3CA-757E96FE1A53}" type="presOf" srcId="{5D65F00A-E9A5-49F9-8B67-24FFEB3D6BCD}" destId="{342E6306-0BE7-4DB1-ADD1-1DA29CD06801}" srcOrd="0" destOrd="0" presId="urn:microsoft.com/office/officeart/2018/2/layout/IconVerticalSolidList"/>
    <dgm:cxn modelId="{A2ED6C64-2AF5-470D-81F5-C8A67AD8E64A}" type="presOf" srcId="{5ADDE86B-CE09-4A5D-9065-37AF8A1A6C54}" destId="{BD07F556-17A0-4695-A9AE-FC19A15495C3}" srcOrd="0" destOrd="0" presId="urn:microsoft.com/office/officeart/2018/2/layout/IconVerticalSolidList"/>
    <dgm:cxn modelId="{D58CD179-F554-4768-A047-DE73C60D184B}" type="presOf" srcId="{B75F66E3-A8A8-49E5-8612-A6299F12B6CC}" destId="{C1A14D39-E07E-4566-A1B9-6B17ED9FCB70}" srcOrd="0" destOrd="0" presId="urn:microsoft.com/office/officeart/2018/2/layout/IconVerticalSolidList"/>
    <dgm:cxn modelId="{04D1DBC7-96A2-4C93-9C29-137060ADC327}" srcId="{5D65F00A-E9A5-49F9-8B67-24FFEB3D6BCD}" destId="{5ADDE86B-CE09-4A5D-9065-37AF8A1A6C54}" srcOrd="1" destOrd="0" parTransId="{067FB6A7-2692-462C-B3EF-44E6953062B6}" sibTransId="{C1CF76AF-DC16-4135-9B76-B1EC381ED788}"/>
    <dgm:cxn modelId="{3140B7F4-3E8B-4DDC-A28B-D4D1A59EBF5B}" srcId="{5D65F00A-E9A5-49F9-8B67-24FFEB3D6BCD}" destId="{B75F66E3-A8A8-49E5-8612-A6299F12B6CC}" srcOrd="0" destOrd="0" parTransId="{835F7A43-A146-47C6-9E0F-FCA7CD5918D3}" sibTransId="{6DF79BB2-82C5-4445-A9A8-EA1EEB51DA02}"/>
    <dgm:cxn modelId="{E6D2EE9D-A711-4B09-8EDA-0AA9C130F58D}" type="presParOf" srcId="{342E6306-0BE7-4DB1-ADD1-1DA29CD06801}" destId="{82638840-1E8C-4A5C-B9DF-740792C300A6}" srcOrd="0" destOrd="0" presId="urn:microsoft.com/office/officeart/2018/2/layout/IconVerticalSolidList"/>
    <dgm:cxn modelId="{3AE6DDDA-8233-4434-9F42-A0508DD56829}" type="presParOf" srcId="{82638840-1E8C-4A5C-B9DF-740792C300A6}" destId="{C326D0A6-97AE-4968-B3D3-53E506AD171F}" srcOrd="0" destOrd="0" presId="urn:microsoft.com/office/officeart/2018/2/layout/IconVerticalSolidList"/>
    <dgm:cxn modelId="{F3A8A197-1D7D-421F-9879-65F9E44B3842}" type="presParOf" srcId="{82638840-1E8C-4A5C-B9DF-740792C300A6}" destId="{53FEED2A-BF19-4DA8-94BF-66F72FAA5EB0}" srcOrd="1" destOrd="0" presId="urn:microsoft.com/office/officeart/2018/2/layout/IconVerticalSolidList"/>
    <dgm:cxn modelId="{FD1F069A-7C16-4809-BFD4-1FEBDEBAF07E}" type="presParOf" srcId="{82638840-1E8C-4A5C-B9DF-740792C300A6}" destId="{0804B3BE-04AE-4459-A290-21C8D6267609}" srcOrd="2" destOrd="0" presId="urn:microsoft.com/office/officeart/2018/2/layout/IconVerticalSolidList"/>
    <dgm:cxn modelId="{EEE0A076-BF2B-4181-BF69-433D9E7CEBE7}" type="presParOf" srcId="{82638840-1E8C-4A5C-B9DF-740792C300A6}" destId="{C1A14D39-E07E-4566-A1B9-6B17ED9FCB70}" srcOrd="3" destOrd="0" presId="urn:microsoft.com/office/officeart/2018/2/layout/IconVerticalSolidList"/>
    <dgm:cxn modelId="{ADE0CFC6-1E9C-4C73-9A85-A7E7DE3EFBAE}" type="presParOf" srcId="{342E6306-0BE7-4DB1-ADD1-1DA29CD06801}" destId="{8445E2CF-FD36-4D3A-8D15-5E6E4DACB8C1}" srcOrd="1" destOrd="0" presId="urn:microsoft.com/office/officeart/2018/2/layout/IconVerticalSolidList"/>
    <dgm:cxn modelId="{A1802CC3-2E7E-460E-A371-9B87A979690E}" type="presParOf" srcId="{342E6306-0BE7-4DB1-ADD1-1DA29CD06801}" destId="{EBC3F6F3-7A27-4061-B470-D3CB0B85C65C}" srcOrd="2" destOrd="0" presId="urn:microsoft.com/office/officeart/2018/2/layout/IconVerticalSolidList"/>
    <dgm:cxn modelId="{52D9F478-B488-4CE7-9A44-2C9D5BE0F25A}" type="presParOf" srcId="{EBC3F6F3-7A27-4061-B470-D3CB0B85C65C}" destId="{4F5C9270-13D1-40C2-8F10-3FFDBC890A6F}" srcOrd="0" destOrd="0" presId="urn:microsoft.com/office/officeart/2018/2/layout/IconVerticalSolidList"/>
    <dgm:cxn modelId="{368F479B-5F35-44B6-ABD6-C62CE23A09EC}" type="presParOf" srcId="{EBC3F6F3-7A27-4061-B470-D3CB0B85C65C}" destId="{D0FB2D0E-2C14-42ED-8D52-14B93309F643}" srcOrd="1" destOrd="0" presId="urn:microsoft.com/office/officeart/2018/2/layout/IconVerticalSolidList"/>
    <dgm:cxn modelId="{C25FB024-606B-4E49-8EF6-24B10213C974}" type="presParOf" srcId="{EBC3F6F3-7A27-4061-B470-D3CB0B85C65C}" destId="{8086BDA4-2573-43A3-9411-07535148C752}" srcOrd="2" destOrd="0" presId="urn:microsoft.com/office/officeart/2018/2/layout/IconVerticalSolidList"/>
    <dgm:cxn modelId="{7297A45C-12A1-4579-AA44-5EA396C46FE2}" type="presParOf" srcId="{EBC3F6F3-7A27-4061-B470-D3CB0B85C65C}" destId="{BD07F556-17A0-4695-A9AE-FC19A15495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BC55A-629E-4AE9-8A93-A5C0C4DFB421}">
      <dsp:nvSpPr>
        <dsp:cNvPr id="0" name=""/>
        <dsp:cNvSpPr/>
      </dsp:nvSpPr>
      <dsp:spPr>
        <a:xfrm>
          <a:off x="0" y="2630"/>
          <a:ext cx="9779182" cy="5602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78E84-A445-4559-A649-969EB14612AA}">
      <dsp:nvSpPr>
        <dsp:cNvPr id="0" name=""/>
        <dsp:cNvSpPr/>
      </dsp:nvSpPr>
      <dsp:spPr>
        <a:xfrm>
          <a:off x="169478" y="128688"/>
          <a:ext cx="308142" cy="308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21FC5-2CBC-465F-BBCF-6D866CBBE729}">
      <dsp:nvSpPr>
        <dsp:cNvPr id="0" name=""/>
        <dsp:cNvSpPr/>
      </dsp:nvSpPr>
      <dsp:spPr>
        <a:xfrm>
          <a:off x="647099" y="2630"/>
          <a:ext cx="9132082" cy="56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Freshwater is essential because there's not much of it, but we need it for everything.</a:t>
          </a:r>
          <a:endParaRPr lang="en-US" sz="19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7099" y="2630"/>
        <a:ext cx="9132082" cy="560259"/>
      </dsp:txXfrm>
    </dsp:sp>
    <dsp:sp modelId="{86C1FDAA-3907-417D-9F95-BAA8B85FA704}">
      <dsp:nvSpPr>
        <dsp:cNvPr id="0" name=""/>
        <dsp:cNvSpPr/>
      </dsp:nvSpPr>
      <dsp:spPr>
        <a:xfrm>
          <a:off x="0" y="702954"/>
          <a:ext cx="9779182" cy="5602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B5711-B601-4917-8BB7-568738B2FDB8}">
      <dsp:nvSpPr>
        <dsp:cNvPr id="0" name=""/>
        <dsp:cNvSpPr/>
      </dsp:nvSpPr>
      <dsp:spPr>
        <a:xfrm>
          <a:off x="169478" y="829012"/>
          <a:ext cx="308142" cy="308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F8225-16C9-45EB-A7C6-3D69FA8C747E}">
      <dsp:nvSpPr>
        <dsp:cNvPr id="0" name=""/>
        <dsp:cNvSpPr/>
      </dsp:nvSpPr>
      <dsp:spPr>
        <a:xfrm>
          <a:off x="647099" y="702954"/>
          <a:ext cx="9132082" cy="56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It's vital for drinking, cleaning, growing food, and making electricity.</a:t>
          </a:r>
          <a:endParaRPr lang="en-US" sz="19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7099" y="702954"/>
        <a:ext cx="9132082" cy="560259"/>
      </dsp:txXfrm>
    </dsp:sp>
    <dsp:sp modelId="{0A52B0AD-1E5E-4A89-B28D-C0CF745B1EA1}">
      <dsp:nvSpPr>
        <dsp:cNvPr id="0" name=""/>
        <dsp:cNvSpPr/>
      </dsp:nvSpPr>
      <dsp:spPr>
        <a:xfrm>
          <a:off x="0" y="1403277"/>
          <a:ext cx="9779182" cy="5602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372BA-ACA8-4333-97BD-0F36A4111092}">
      <dsp:nvSpPr>
        <dsp:cNvPr id="0" name=""/>
        <dsp:cNvSpPr/>
      </dsp:nvSpPr>
      <dsp:spPr>
        <a:xfrm>
          <a:off x="169478" y="1529336"/>
          <a:ext cx="308142" cy="3081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B65D1-4B08-49F8-9A55-C831DD7D8820}">
      <dsp:nvSpPr>
        <dsp:cNvPr id="0" name=""/>
        <dsp:cNvSpPr/>
      </dsp:nvSpPr>
      <dsp:spPr>
        <a:xfrm>
          <a:off x="647099" y="1403277"/>
          <a:ext cx="9132082" cy="56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Clean water keeps us healthy and supports all living things.</a:t>
          </a:r>
          <a:endParaRPr lang="en-US" sz="19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7099" y="1403277"/>
        <a:ext cx="9132082" cy="560259"/>
      </dsp:txXfrm>
    </dsp:sp>
    <dsp:sp modelId="{9EC44B07-3E75-4B59-BB92-FC54A5FBC173}">
      <dsp:nvSpPr>
        <dsp:cNvPr id="0" name=""/>
        <dsp:cNvSpPr/>
      </dsp:nvSpPr>
      <dsp:spPr>
        <a:xfrm>
          <a:off x="0" y="2103601"/>
          <a:ext cx="9779182" cy="5602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76BF9-7507-4FC1-8BAA-B26FD29885A5}">
      <dsp:nvSpPr>
        <dsp:cNvPr id="0" name=""/>
        <dsp:cNvSpPr/>
      </dsp:nvSpPr>
      <dsp:spPr>
        <a:xfrm>
          <a:off x="169478" y="2229660"/>
          <a:ext cx="308142" cy="3081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D86B5-A501-4707-B5BE-3F20424828DB}">
      <dsp:nvSpPr>
        <dsp:cNvPr id="0" name=""/>
        <dsp:cNvSpPr/>
      </dsp:nvSpPr>
      <dsp:spPr>
        <a:xfrm>
          <a:off x="647099" y="2103601"/>
          <a:ext cx="9132082" cy="56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 use data to check if water is safe to use.</a:t>
          </a:r>
          <a:endParaRPr lang="en-US" sz="19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7099" y="2103601"/>
        <a:ext cx="9132082" cy="560259"/>
      </dsp:txXfrm>
    </dsp:sp>
    <dsp:sp modelId="{82C855FF-15CD-4C63-8225-0E3F440136AC}">
      <dsp:nvSpPr>
        <dsp:cNvPr id="0" name=""/>
        <dsp:cNvSpPr/>
      </dsp:nvSpPr>
      <dsp:spPr>
        <a:xfrm>
          <a:off x="0" y="2803925"/>
          <a:ext cx="9779182" cy="5602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07323-F89D-4AB8-B5A1-63F1CF60F259}">
      <dsp:nvSpPr>
        <dsp:cNvPr id="0" name=""/>
        <dsp:cNvSpPr/>
      </dsp:nvSpPr>
      <dsp:spPr>
        <a:xfrm>
          <a:off x="169478" y="2929983"/>
          <a:ext cx="308142" cy="3081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E5501-8B52-4862-BDC9-D63AE22A90BA}">
      <dsp:nvSpPr>
        <dsp:cNvPr id="0" name=""/>
        <dsp:cNvSpPr/>
      </dsp:nvSpPr>
      <dsp:spPr>
        <a:xfrm>
          <a:off x="647099" y="2803925"/>
          <a:ext cx="9132082" cy="56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Protecting freshwater is crucial for us and the environment.</a:t>
          </a:r>
          <a:endParaRPr lang="en-US" sz="19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7099" y="2803925"/>
        <a:ext cx="9132082" cy="560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C4C21-1926-4E73-8F10-9ADD7C88CBC2}">
      <dsp:nvSpPr>
        <dsp:cNvPr id="0" name=""/>
        <dsp:cNvSpPr/>
      </dsp:nvSpPr>
      <dsp:spPr>
        <a:xfrm>
          <a:off x="954130" y="479787"/>
          <a:ext cx="1020304" cy="1020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7A89A-808B-4212-B75D-24BE4F5C85B0}">
      <dsp:nvSpPr>
        <dsp:cNvPr id="0" name=""/>
        <dsp:cNvSpPr/>
      </dsp:nvSpPr>
      <dsp:spPr>
        <a:xfrm>
          <a:off x="6704" y="1603603"/>
          <a:ext cx="2915156" cy="43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Build</a:t>
          </a:r>
        </a:p>
      </dsp:txBody>
      <dsp:txXfrm>
        <a:off x="6704" y="1603603"/>
        <a:ext cx="2915156" cy="437273"/>
      </dsp:txXfrm>
    </dsp:sp>
    <dsp:sp modelId="{C9DEC720-F6C5-4413-8830-D49A57848CA5}">
      <dsp:nvSpPr>
        <dsp:cNvPr id="0" name=""/>
        <dsp:cNvSpPr/>
      </dsp:nvSpPr>
      <dsp:spPr>
        <a:xfrm>
          <a:off x="6704" y="2089021"/>
          <a:ext cx="2915156" cy="79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Build a model to reliably predict whether water is safe for drinking.</a:t>
          </a:r>
          <a:endParaRPr lang="en-US" sz="17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704" y="2089021"/>
        <a:ext cx="2915156" cy="798005"/>
      </dsp:txXfrm>
    </dsp:sp>
    <dsp:sp modelId="{9BF0F4C2-1F29-4640-AFB2-E260C3DDD3C5}">
      <dsp:nvSpPr>
        <dsp:cNvPr id="0" name=""/>
        <dsp:cNvSpPr/>
      </dsp:nvSpPr>
      <dsp:spPr>
        <a:xfrm>
          <a:off x="4379438" y="479787"/>
          <a:ext cx="1020304" cy="10203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CA2A-85A8-47BD-B463-184B35FE78CF}">
      <dsp:nvSpPr>
        <dsp:cNvPr id="0" name=""/>
        <dsp:cNvSpPr/>
      </dsp:nvSpPr>
      <dsp:spPr>
        <a:xfrm>
          <a:off x="3432012" y="1603603"/>
          <a:ext cx="2915156" cy="43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Understand</a:t>
          </a:r>
        </a:p>
      </dsp:txBody>
      <dsp:txXfrm>
        <a:off x="3432012" y="1603603"/>
        <a:ext cx="2915156" cy="437273"/>
      </dsp:txXfrm>
    </dsp:sp>
    <dsp:sp modelId="{50548966-52DE-4118-B9EE-0B3CD9058809}">
      <dsp:nvSpPr>
        <dsp:cNvPr id="0" name=""/>
        <dsp:cNvSpPr/>
      </dsp:nvSpPr>
      <dsp:spPr>
        <a:xfrm>
          <a:off x="3432012" y="2089021"/>
          <a:ext cx="2915156" cy="79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Identify the factors that affect water quality, including safety and portability.</a:t>
          </a:r>
          <a:endParaRPr lang="en-US" sz="17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432012" y="2089021"/>
        <a:ext cx="2915156" cy="798005"/>
      </dsp:txXfrm>
    </dsp:sp>
    <dsp:sp modelId="{19133B1E-C1C0-4A7A-853A-18E3C9CDA5BB}">
      <dsp:nvSpPr>
        <dsp:cNvPr id="0" name=""/>
        <dsp:cNvSpPr/>
      </dsp:nvSpPr>
      <dsp:spPr>
        <a:xfrm>
          <a:off x="7804747" y="479787"/>
          <a:ext cx="1020304" cy="10203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51EBC-0365-4F09-B16A-91401AE9AFF8}">
      <dsp:nvSpPr>
        <dsp:cNvPr id="0" name=""/>
        <dsp:cNvSpPr/>
      </dsp:nvSpPr>
      <dsp:spPr>
        <a:xfrm>
          <a:off x="6857321" y="1603603"/>
          <a:ext cx="2915156" cy="43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i="0" kern="1200"/>
            <a:t>Educate</a:t>
          </a:r>
          <a:endParaRPr lang="en-US" sz="28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857321" y="1603603"/>
        <a:ext cx="2915156" cy="437273"/>
      </dsp:txXfrm>
    </dsp:sp>
    <dsp:sp modelId="{A91BBA44-304C-4582-93B7-4104D4580473}">
      <dsp:nvSpPr>
        <dsp:cNvPr id="0" name=""/>
        <dsp:cNvSpPr/>
      </dsp:nvSpPr>
      <dsp:spPr>
        <a:xfrm>
          <a:off x="6857321" y="2089021"/>
          <a:ext cx="2915156" cy="79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Educate people about effects of different resources in water reservoir.</a:t>
          </a:r>
          <a:endParaRPr lang="en-US" sz="17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857321" y="2089021"/>
        <a:ext cx="2915156" cy="7980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A4EB1-27B6-4209-83D0-9BB707B0E65A}">
      <dsp:nvSpPr>
        <dsp:cNvPr id="0" name=""/>
        <dsp:cNvSpPr/>
      </dsp:nvSpPr>
      <dsp:spPr>
        <a:xfrm>
          <a:off x="87727" y="386736"/>
          <a:ext cx="1271601" cy="127160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73358-7366-4C07-9F06-706125033D26}">
      <dsp:nvSpPr>
        <dsp:cNvPr id="0" name=""/>
        <dsp:cNvSpPr/>
      </dsp:nvSpPr>
      <dsp:spPr>
        <a:xfrm>
          <a:off x="354763" y="653773"/>
          <a:ext cx="737528" cy="7375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26F74-4D25-4895-9F1D-2FE18FF01F11}">
      <dsp:nvSpPr>
        <dsp:cNvPr id="0" name=""/>
        <dsp:cNvSpPr/>
      </dsp:nvSpPr>
      <dsp:spPr>
        <a:xfrm>
          <a:off x="1631815" y="386736"/>
          <a:ext cx="2997346" cy="1271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What factors determine whether water is safe for drinking, and how do they interact?</a:t>
          </a:r>
        </a:p>
      </dsp:txBody>
      <dsp:txXfrm>
        <a:off x="1631815" y="386736"/>
        <a:ext cx="2997346" cy="1271601"/>
      </dsp:txXfrm>
    </dsp:sp>
    <dsp:sp modelId="{E5049DB1-C95E-4FDD-B376-1866120BA021}">
      <dsp:nvSpPr>
        <dsp:cNvPr id="0" name=""/>
        <dsp:cNvSpPr/>
      </dsp:nvSpPr>
      <dsp:spPr>
        <a:xfrm>
          <a:off x="5151425" y="386736"/>
          <a:ext cx="1271601" cy="127160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D2ED3-3B22-4F53-90F2-70CBAFEC326B}">
      <dsp:nvSpPr>
        <dsp:cNvPr id="0" name=""/>
        <dsp:cNvSpPr/>
      </dsp:nvSpPr>
      <dsp:spPr>
        <a:xfrm>
          <a:off x="5418462" y="653773"/>
          <a:ext cx="737528" cy="7375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98CBA-7F1C-46C1-88E0-55066ABB3797}">
      <dsp:nvSpPr>
        <dsp:cNvPr id="0" name=""/>
        <dsp:cNvSpPr/>
      </dsp:nvSpPr>
      <dsp:spPr>
        <a:xfrm>
          <a:off x="6695513" y="386736"/>
          <a:ext cx="2997346" cy="1271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How do things like pH, iron, and other substances affect whether water is safe to drink?</a:t>
          </a:r>
          <a:endParaRPr lang="en-US" sz="1800" b="0" i="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695513" y="386736"/>
        <a:ext cx="2997346" cy="1271601"/>
      </dsp:txXfrm>
    </dsp:sp>
    <dsp:sp modelId="{3387DA42-7236-45A0-A257-71FFFFA4209B}">
      <dsp:nvSpPr>
        <dsp:cNvPr id="0" name=""/>
        <dsp:cNvSpPr/>
      </dsp:nvSpPr>
      <dsp:spPr>
        <a:xfrm>
          <a:off x="87727" y="2337657"/>
          <a:ext cx="1271601" cy="127160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F4B47-BEE0-4A63-9BF0-7E5B95523190}">
      <dsp:nvSpPr>
        <dsp:cNvPr id="0" name=""/>
        <dsp:cNvSpPr/>
      </dsp:nvSpPr>
      <dsp:spPr>
        <a:xfrm>
          <a:off x="354763" y="2604693"/>
          <a:ext cx="737528" cy="7375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83569-20B6-4CA1-BF5B-50BEC8E37560}">
      <dsp:nvSpPr>
        <dsp:cNvPr id="0" name=""/>
        <dsp:cNvSpPr/>
      </dsp:nvSpPr>
      <dsp:spPr>
        <a:xfrm>
          <a:off x="1631815" y="2337657"/>
          <a:ext cx="2997346" cy="1271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Can we develop a reliable model to predict water safety based on key chemical composition?</a:t>
          </a:r>
        </a:p>
      </dsp:txBody>
      <dsp:txXfrm>
        <a:off x="1631815" y="2337657"/>
        <a:ext cx="2997346" cy="1271601"/>
      </dsp:txXfrm>
    </dsp:sp>
    <dsp:sp modelId="{4C7ACC60-D113-47B0-AD64-15FB0A4035DB}">
      <dsp:nvSpPr>
        <dsp:cNvPr id="0" name=""/>
        <dsp:cNvSpPr/>
      </dsp:nvSpPr>
      <dsp:spPr>
        <a:xfrm>
          <a:off x="5151425" y="2337657"/>
          <a:ext cx="1271601" cy="127160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42BE7-3429-44FC-A19D-158D9352DD04}">
      <dsp:nvSpPr>
        <dsp:cNvPr id="0" name=""/>
        <dsp:cNvSpPr/>
      </dsp:nvSpPr>
      <dsp:spPr>
        <a:xfrm>
          <a:off x="5418462" y="2604693"/>
          <a:ext cx="737528" cy="7375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9CB41-359A-429A-9C3B-184F165F5668}">
      <dsp:nvSpPr>
        <dsp:cNvPr id="0" name=""/>
        <dsp:cNvSpPr/>
      </dsp:nvSpPr>
      <dsp:spPr>
        <a:xfrm>
          <a:off x="6695513" y="2337657"/>
          <a:ext cx="2997346" cy="1271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How can predictive modeling complement existing regulatory frameworks?</a:t>
          </a:r>
          <a:endParaRPr lang="en-US" sz="1800" b="0" i="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695513" y="2337657"/>
        <a:ext cx="2997346" cy="1271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25AAF-CC79-4531-94D1-9DD157A2B548}">
      <dsp:nvSpPr>
        <dsp:cNvPr id="0" name=""/>
        <dsp:cNvSpPr/>
      </dsp:nvSpPr>
      <dsp:spPr>
        <a:xfrm>
          <a:off x="1963800" y="3034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DE09C-2BF7-432B-8A6D-2CA9D4330244}">
      <dsp:nvSpPr>
        <dsp:cNvPr id="0" name=""/>
        <dsp:cNvSpPr/>
      </dsp:nvSpPr>
      <dsp:spPr>
        <a:xfrm>
          <a:off x="559800" y="17414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Feature Scaling:</a:t>
          </a:r>
          <a:endParaRPr lang="en-US" sz="3600" kern="1200"/>
        </a:p>
      </dsp:txBody>
      <dsp:txXfrm>
        <a:off x="559800" y="1741457"/>
        <a:ext cx="4320000" cy="648000"/>
      </dsp:txXfrm>
    </dsp:sp>
    <dsp:sp modelId="{13E1AB9A-2A0A-46FA-8267-86BA8C0DEC69}">
      <dsp:nvSpPr>
        <dsp:cNvPr id="0" name=""/>
        <dsp:cNvSpPr/>
      </dsp:nvSpPr>
      <dsp:spPr>
        <a:xfrm>
          <a:off x="559800" y="2482070"/>
          <a:ext cx="4320000" cy="2178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Utilized StandardScaler from sklearn.preprocessing.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Applied feature scaling to training and testing sets.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Ensured uniform scale across features for improved model performance.</a:t>
          </a:r>
          <a:endParaRPr lang="en-US" sz="1700" kern="1200"/>
        </a:p>
      </dsp:txBody>
      <dsp:txXfrm>
        <a:off x="559800" y="2482070"/>
        <a:ext cx="4320000" cy="2178885"/>
      </dsp:txXfrm>
    </dsp:sp>
    <dsp:sp modelId="{94AFD750-3E8E-4669-84F5-055B0C070D25}">
      <dsp:nvSpPr>
        <dsp:cNvPr id="0" name=""/>
        <dsp:cNvSpPr/>
      </dsp:nvSpPr>
      <dsp:spPr>
        <a:xfrm>
          <a:off x="7039800" y="3034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AFA0C-7967-4DEE-9612-7FCCF0A77397}">
      <dsp:nvSpPr>
        <dsp:cNvPr id="0" name=""/>
        <dsp:cNvSpPr/>
      </dsp:nvSpPr>
      <dsp:spPr>
        <a:xfrm>
          <a:off x="5635800" y="17414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Data Splitting:</a:t>
          </a:r>
          <a:endParaRPr lang="en-US" sz="3600" kern="1200"/>
        </a:p>
      </dsp:txBody>
      <dsp:txXfrm>
        <a:off x="5635800" y="1741457"/>
        <a:ext cx="4320000" cy="648000"/>
      </dsp:txXfrm>
    </dsp:sp>
    <dsp:sp modelId="{108F07D4-0882-4342-8CA2-BC6D873E6244}">
      <dsp:nvSpPr>
        <dsp:cNvPr id="0" name=""/>
        <dsp:cNvSpPr/>
      </dsp:nvSpPr>
      <dsp:spPr>
        <a:xfrm>
          <a:off x="5635800" y="2482070"/>
          <a:ext cx="4320000" cy="2178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Used train_test_split function from sklearn.model_selection.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Split data into training and testing sets.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Allocated 70% of data for training and 30% for testing.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Shuffled data to ensure randomness.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Set random state for reproducibility.</a:t>
          </a:r>
          <a:endParaRPr lang="en-US" sz="1700" kern="1200"/>
        </a:p>
      </dsp:txBody>
      <dsp:txXfrm>
        <a:off x="5635800" y="2482070"/>
        <a:ext cx="4320000" cy="21788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6D0A6-97AE-4968-B3D3-53E506AD171F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EED2A-BF19-4DA8-94BF-66F72FAA5EB0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14D39-E07E-4566-A1B9-6B17ED9FCB70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Temporal Analysis: If time series data is available, exploring changes in water quality over time could yield insights into trends and seasonal variations.​</a:t>
          </a:r>
        </a:p>
      </dsp:txBody>
      <dsp:txXfrm>
        <a:off x="1508156" y="707288"/>
        <a:ext cx="9007443" cy="1305763"/>
      </dsp:txXfrm>
    </dsp:sp>
    <dsp:sp modelId="{4F5C9270-13D1-40C2-8F10-3FFDBC890A6F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B2D0E-2C14-42ED-8D52-14B93309F643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7F556-17A0-4695-A9AE-FC19A15495C3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Geospatial analysis: If location data is available, we aim to perform geospatial analysis to identify water quality patters over different regions.</a:t>
          </a:r>
        </a:p>
      </dsp:txBody>
      <dsp:txXfrm>
        <a:off x="1508156" y="2339492"/>
        <a:ext cx="90074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6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17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429778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18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31758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4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82064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573521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403394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31062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90559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4/26/2024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4/26/2024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4/26/2024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2" y="685800"/>
            <a:ext cx="564026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75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4/26/2024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4/26/2024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4/26/2024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4/26/2024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6044007-7686-E44F-2E5F-7EFB9C6B6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t">
            <a:normAutofit/>
          </a:bodyPr>
          <a:lstStyle/>
          <a:p>
            <a:r>
              <a:rPr lang="en-US" altLang="zh-CN" sz="5100" u="sng"/>
              <a:t>Project Proposal</a:t>
            </a:r>
            <a:endParaRPr lang="en-US" sz="5100"/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43A87BAC-03E7-92F3-AFAF-3B9E2BCD3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pPr defTabSz="603504">
              <a:spcBef>
                <a:spcPts val="660"/>
              </a:spcBef>
            </a:pPr>
            <a:r>
              <a:rPr lang="en-IN" b="1" u="sng"/>
              <a:t>Team : 7</a:t>
            </a:r>
            <a:endParaRPr lang="en-IN" kern="1200"/>
          </a:p>
          <a:p>
            <a:pPr defTabSz="603504">
              <a:spcBef>
                <a:spcPts val="660"/>
              </a:spcBef>
            </a:pPr>
            <a:r>
              <a:rPr lang="en-IN" kern="1200"/>
              <a:t>Hardi Raval</a:t>
            </a:r>
          </a:p>
          <a:p>
            <a:pPr defTabSz="603504">
              <a:spcBef>
                <a:spcPts val="660"/>
              </a:spcBef>
            </a:pPr>
            <a:r>
              <a:rPr lang="en-IN" kern="1200"/>
              <a:t>Bhanu </a:t>
            </a:r>
            <a:r>
              <a:rPr lang="en-IN" kern="1200" err="1"/>
              <a:t>Pandavula</a:t>
            </a:r>
            <a:endParaRPr lang="en-IN" kern="1200"/>
          </a:p>
          <a:p>
            <a:pPr defTabSz="603504">
              <a:spcBef>
                <a:spcPts val="660"/>
              </a:spcBef>
            </a:pPr>
            <a:r>
              <a:rPr lang="en-IN" kern="1200" err="1"/>
              <a:t>Sufian</a:t>
            </a:r>
            <a:r>
              <a:rPr lang="en-IN" kern="1200"/>
              <a:t> Riza Mohammed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C9884-43FA-C45E-5577-A9116AD5C0EB}"/>
              </a:ext>
            </a:extLst>
          </p:cNvPr>
          <p:cNvSpPr txBox="1"/>
          <p:nvPr/>
        </p:nvSpPr>
        <p:spPr>
          <a:xfrm>
            <a:off x="1229631" y="196429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u="sng"/>
              <a:t>Freshwater Potability Assessment &amp; Prediction</a:t>
            </a:r>
            <a:endParaRPr lang="en-IN" sz="2400" b="1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1"/>
    </mc:Choice>
    <mc:Fallback xmlns="">
      <p:transition spd="slow" advTm="194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953B-2C9B-73D3-5163-61DD8317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Correlation Heatmap</a:t>
            </a:r>
          </a:p>
        </p:txBody>
      </p:sp>
      <p:pic>
        <p:nvPicPr>
          <p:cNvPr id="7" name="Picture 6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1E54FE8A-0097-7395-07AC-CA55AA875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3" r="5593"/>
          <a:stretch/>
        </p:blipFill>
        <p:spPr>
          <a:xfrm>
            <a:off x="-9885" y="10"/>
            <a:ext cx="7553686" cy="684085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B150CD-0FF5-94DA-D15A-2A5FC2A5D9CF}"/>
              </a:ext>
            </a:extLst>
          </p:cNvPr>
          <p:cNvSpPr txBox="1"/>
          <p:nvPr/>
        </p:nvSpPr>
        <p:spPr>
          <a:xfrm>
            <a:off x="8153399" y="2304660"/>
            <a:ext cx="3351245" cy="413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Analysis Results</a:t>
            </a:r>
            <a:endParaRPr lang="en-US" b="0" i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significant correlation between target label and features.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Highlights the need for further in-depth analysis.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Indicates potential hidden relationships requiring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18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9C509D2-0C1A-47B8-89C1-D3AB17D45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4466C5A-85F2-564D-CA94-4866330E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264" y="556994"/>
            <a:ext cx="4753535" cy="1672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Outlier Detection and Analysis</a:t>
            </a:r>
          </a:p>
        </p:txBody>
      </p:sp>
      <p:pic>
        <p:nvPicPr>
          <p:cNvPr id="3" name="Picture 2" descr="A graph with different colored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10C4D738-9BA7-D4D9-248C-48B6DD3AC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5" r="24882" b="1"/>
          <a:stretch/>
        </p:blipFill>
        <p:spPr>
          <a:xfrm>
            <a:off x="-4642" y="10"/>
            <a:ext cx="3006061" cy="3339639"/>
          </a:xfrm>
          <a:prstGeom prst="rect">
            <a:avLst/>
          </a:prstGeom>
        </p:spPr>
      </p:pic>
      <p:pic>
        <p:nvPicPr>
          <p:cNvPr id="2" name="Picture 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4F871B1-9988-06DB-4711-26D8F81B1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03" b="-1"/>
          <a:stretch/>
        </p:blipFill>
        <p:spPr>
          <a:xfrm>
            <a:off x="3198068" y="10"/>
            <a:ext cx="2991088" cy="3339639"/>
          </a:xfrm>
          <a:prstGeom prst="rect">
            <a:avLst/>
          </a:prstGeom>
        </p:spPr>
      </p:pic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00E4C1BB-02CC-EA70-1327-E8458E48E7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5" r="1" b="1"/>
          <a:stretch/>
        </p:blipFill>
        <p:spPr>
          <a:xfrm>
            <a:off x="-3" y="3429001"/>
            <a:ext cx="6288835" cy="3429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B0462C7-6889-77A3-86C9-F6C4DEA7CB10}"/>
              </a:ext>
            </a:extLst>
          </p:cNvPr>
          <p:cNvSpPr txBox="1"/>
          <p:nvPr/>
        </p:nvSpPr>
        <p:spPr>
          <a:xfrm>
            <a:off x="6600265" y="2413645"/>
            <a:ext cx="4753534" cy="369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Identified outliers using boxplot visualization.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Calculated percentage of outliers for each column.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"Lead" column exhibits the highest percentage of outliers.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Further investigation warranted to understand implications and potential data quality issues.</a:t>
            </a:r>
          </a:p>
        </p:txBody>
      </p:sp>
    </p:spTree>
    <p:extLst>
      <p:ext uri="{BB962C8B-B14F-4D97-AF65-F5344CB8AC3E}">
        <p14:creationId xmlns:p14="http://schemas.microsoft.com/office/powerpoint/2010/main" val="251243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4466C5A-85F2-564D-CA94-4866330E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Outlier Removal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462C7-6889-77A3-86C9-F6C4DEA7CB10}"/>
              </a:ext>
            </a:extLst>
          </p:cNvPr>
          <p:cNvSpPr txBox="1"/>
          <p:nvPr/>
        </p:nvSpPr>
        <p:spPr>
          <a:xfrm>
            <a:off x="630937" y="2670048"/>
            <a:ext cx="446357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Excluded non-predictive columns.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Used Interquartile Range (IQR) method.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Clipped outliers within 1.5 times IQR.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Visualized top features' outlier removal</a:t>
            </a:r>
          </a:p>
        </p:txBody>
      </p:sp>
      <p:pic>
        <p:nvPicPr>
          <p:cNvPr id="11" name="Picture 10" descr="A group of boxes with different colored boxes&#10;&#10;Description automatically generated">
            <a:extLst>
              <a:ext uri="{FF2B5EF4-FFF2-40B4-BE49-F238E27FC236}">
                <a16:creationId xmlns:a16="http://schemas.microsoft.com/office/drawing/2014/main" id="{63442FB1-C2E7-3755-6904-32057C05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30" y="165945"/>
            <a:ext cx="6449832" cy="64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1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1D9EB-D9EC-2CD9-7651-2127CD6F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Preprocessing for Model Training</a:t>
            </a:r>
            <a:endParaRPr lang="en-US" sz="3600" b="0" i="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7" name="TextBox 6">
            <a:extLst>
              <a:ext uri="{FF2B5EF4-FFF2-40B4-BE49-F238E27FC236}">
                <a16:creationId xmlns:a16="http://schemas.microsoft.com/office/drawing/2014/main" id="{E7D2F428-9AF7-A1F9-9663-FA644539C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951369"/>
              </p:ext>
            </p:extLst>
          </p:nvPr>
        </p:nvGraphicFramePr>
        <p:xfrm>
          <a:off x="838200" y="1866122"/>
          <a:ext cx="10515600" cy="4691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85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91E4-4D1A-FC02-1253-85885935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ctr">
            <a:normAutofit/>
          </a:bodyPr>
          <a:lstStyle/>
          <a:p>
            <a:r>
              <a:rPr lang="en-US"/>
              <a:t>Algorithm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3BBE-0FCE-C083-2CDF-7C2A81A0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794341" cy="3366815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Char char="•"/>
            </a:pPr>
            <a:r>
              <a:rPr lang="en-US" sz="2600" dirty="0"/>
              <a:t>Since we have class label available , problem belongs to supervised learning.</a:t>
            </a:r>
          </a:p>
          <a:p>
            <a:pPr marL="457200" indent="-457200">
              <a:buChar char="•"/>
            </a:pPr>
            <a:r>
              <a:rPr lang="en-US" sz="2600" dirty="0"/>
              <a:t>Output of the target variable is either 0(not potable to drink) or 1(potable to drink):classification technique is used</a:t>
            </a:r>
          </a:p>
        </p:txBody>
      </p:sp>
      <p:pic>
        <p:nvPicPr>
          <p:cNvPr id="9" name="Picture 8" descr="Differences Between Supervised and Unsupervised Learning - Shiksha Online">
            <a:extLst>
              <a:ext uri="{FF2B5EF4-FFF2-40B4-BE49-F238E27FC236}">
                <a16:creationId xmlns:a16="http://schemas.microsoft.com/office/drawing/2014/main" id="{01D61A36-9AB5-0821-E07F-A2C822D78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0400" y="1992086"/>
            <a:ext cx="5887959" cy="28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5"/>
    </mc:Choice>
    <mc:Fallback xmlns="">
      <p:transition spd="slow" advTm="1288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3A1DB-7B99-1313-1FF1-29BFC4F6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Confusion Matrix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C04EA-F147-797D-1656-9AA98E080D0A}"/>
              </a:ext>
            </a:extLst>
          </p:cNvPr>
          <p:cNvSpPr txBox="1"/>
          <p:nvPr/>
        </p:nvSpPr>
        <p:spPr>
          <a:xfrm>
            <a:off x="5102942" y="304800"/>
            <a:ext cx="6705600" cy="226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/>
                <a:ea typeface="Calibri" panose="020F0502020204030204" pitchFamily="34" charset="0"/>
                <a:cs typeface="Calibri"/>
              </a:rPr>
              <a:t>After performing Logistic Regression, which exhibited significant misclassification, we switched to Decision Tree for further analysis. Here's what we observed:</a:t>
            </a: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alibri"/>
                <a:ea typeface="Calibri"/>
                <a:cs typeface="Calibri"/>
              </a:rPr>
              <a:t>True </a:t>
            </a:r>
            <a:r>
              <a:rPr lang="en-US" b="1" dirty="0">
                <a:latin typeface="Calibri"/>
                <a:ea typeface="Calibri"/>
                <a:cs typeface="Calibri"/>
              </a:rPr>
              <a:t>Negative</a:t>
            </a:r>
            <a:r>
              <a:rPr lang="en-US" b="1" i="0" dirty="0">
                <a:effectLst/>
                <a:latin typeface="Calibri"/>
                <a:ea typeface="Calibri"/>
                <a:cs typeface="Calibri"/>
              </a:rPr>
              <a:t>: 86%</a:t>
            </a: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libri"/>
                <a:ea typeface="Calibri"/>
                <a:cs typeface="Calibri"/>
              </a:rPr>
              <a:t>True Positive : 74%</a:t>
            </a: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libri"/>
                <a:ea typeface="Calibri"/>
                <a:cs typeface="Calibri"/>
              </a:rPr>
              <a:t>Reduction in FN error from 34% to 25%</a:t>
            </a: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/>
                <a:ea typeface="Calibri"/>
                <a:cs typeface="Calibri"/>
              </a:rPr>
              <a:t>W</a:t>
            </a:r>
            <a:r>
              <a:rPr lang="en-US" dirty="0">
                <a:latin typeface="Calibri"/>
                <a:ea typeface="Calibri"/>
                <a:cs typeface="Calibri"/>
              </a:rPr>
              <a:t>e also run other model to reduce the False Positive and False </a:t>
            </a:r>
            <a:r>
              <a:rPr lang="en-US" dirty="0" err="1">
                <a:latin typeface="Calibri"/>
                <a:ea typeface="Calibri"/>
                <a:cs typeface="Calibri"/>
              </a:rPr>
              <a:t>Nagative</a:t>
            </a:r>
            <a:r>
              <a:rPr lang="en-US" dirty="0">
                <a:latin typeface="Calibri"/>
                <a:ea typeface="Calibri"/>
                <a:cs typeface="Calibri"/>
              </a:rPr>
              <a:t> value. </a:t>
            </a:r>
            <a:endParaRPr lang="en-US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35291B15-BECB-DE09-BAC4-35140B75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22" y="2569464"/>
            <a:ext cx="3614555" cy="3678936"/>
          </a:xfrm>
          <a:prstGeom prst="rect">
            <a:avLst/>
          </a:prstGeom>
        </p:spPr>
      </p:pic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B0347EA3-6E21-3B6E-3B91-2E384BCF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474" y="2569464"/>
            <a:ext cx="3688156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6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37"/>
    </mc:Choice>
    <mc:Fallback xmlns="">
      <p:transition spd="slow" advTm="1613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3A1DB-7B99-1313-1FF1-29BFC4F6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Confusion Matrix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45151-91F0-12E4-9E07-1C2EE22D71E2}"/>
              </a:ext>
            </a:extLst>
          </p:cNvPr>
          <p:cNvSpPr txBox="1"/>
          <p:nvPr/>
        </p:nvSpPr>
        <p:spPr>
          <a:xfrm>
            <a:off x="5131837" y="322730"/>
            <a:ext cx="6802016" cy="2063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alibri"/>
                <a:ea typeface="Calibri"/>
                <a:cs typeface="Calibri"/>
              </a:rPr>
              <a:t>Naive Bayes yielded a false negative</a:t>
            </a:r>
            <a:r>
              <a:rPr lang="en-US">
                <a:latin typeface="Calibri"/>
                <a:ea typeface="Calibri"/>
                <a:cs typeface="Calibri"/>
              </a:rPr>
              <a:t> error</a:t>
            </a:r>
            <a:r>
              <a:rPr lang="en-US" b="0" i="0">
                <a:effectLst/>
                <a:latin typeface="Calibri"/>
                <a:ea typeface="Calibri"/>
                <a:cs typeface="Calibri"/>
              </a:rPr>
              <a:t> of </a:t>
            </a:r>
            <a:r>
              <a:rPr lang="en-US">
                <a:latin typeface="Calibri"/>
                <a:ea typeface="Calibri"/>
                <a:cs typeface="Calibri"/>
              </a:rPr>
              <a:t>20%</a:t>
            </a:r>
            <a:r>
              <a:rPr lang="en-US" b="0" i="0">
                <a:effectLst/>
                <a:latin typeface="Calibri"/>
                <a:ea typeface="Calibri"/>
                <a:cs typeface="Calibri"/>
              </a:rPr>
              <a:t> and </a:t>
            </a:r>
            <a:r>
              <a:rPr lang="en-US">
                <a:latin typeface="Calibri"/>
                <a:ea typeface="Calibri"/>
                <a:cs typeface="Calibri"/>
              </a:rPr>
              <a:t>false positive  error</a:t>
            </a:r>
            <a:r>
              <a:rPr lang="en-US" b="0" i="0">
                <a:effectLst/>
                <a:latin typeface="Calibri"/>
                <a:ea typeface="Calibri"/>
                <a:cs typeface="Calibri"/>
              </a:rPr>
              <a:t> of </a:t>
            </a:r>
            <a:r>
              <a:rPr lang="en-US">
                <a:latin typeface="Calibri"/>
                <a:ea typeface="Calibri"/>
                <a:cs typeface="Calibri"/>
              </a:rPr>
              <a:t>14%</a:t>
            </a:r>
            <a:r>
              <a:rPr lang="en-US" b="0" i="0">
                <a:effectLst/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err="1">
                <a:effectLst/>
                <a:latin typeface="Calibri"/>
                <a:ea typeface="Calibri"/>
                <a:cs typeface="Calibri"/>
              </a:rPr>
              <a:t>LightGBM</a:t>
            </a:r>
            <a:r>
              <a:rPr lang="en-US" b="0" i="0">
                <a:effectLst/>
                <a:latin typeface="Calibri"/>
                <a:ea typeface="Calibri"/>
                <a:cs typeface="Calibri"/>
              </a:rPr>
              <a:t> demonstrated superior performance, with a reduced false negative </a:t>
            </a:r>
            <a:r>
              <a:rPr lang="en-US">
                <a:latin typeface="Calibri"/>
                <a:ea typeface="Calibri"/>
                <a:cs typeface="Calibri"/>
              </a:rPr>
              <a:t>of</a:t>
            </a:r>
            <a:r>
              <a:rPr lang="en-US" b="0" i="0">
                <a:effectLst/>
                <a:latin typeface="Calibri"/>
                <a:ea typeface="Calibri"/>
                <a:cs typeface="Calibri"/>
              </a:rPr>
              <a:t> 3.71% 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err="1">
                <a:effectLst/>
                <a:latin typeface="Calibri"/>
                <a:ea typeface="Calibri"/>
                <a:cs typeface="Calibri"/>
              </a:rPr>
              <a:t>LightGBM's</a:t>
            </a:r>
            <a:r>
              <a:rPr lang="en-US" b="0" i="0">
                <a:effectLst/>
                <a:latin typeface="Calibri"/>
                <a:ea typeface="Calibri"/>
                <a:cs typeface="Calibri"/>
              </a:rPr>
              <a:t> performance </a:t>
            </a:r>
            <a:r>
              <a:rPr lang="en-US">
                <a:latin typeface="Calibri"/>
                <a:ea typeface="Calibri"/>
                <a:cs typeface="Calibri"/>
              </a:rPr>
              <a:t>surpass</a:t>
            </a:r>
            <a:r>
              <a:rPr lang="en-US" b="0" i="0">
                <a:effectLst/>
                <a:latin typeface="Calibri"/>
                <a:ea typeface="Calibri"/>
                <a:cs typeface="Calibri"/>
              </a:rPr>
              <a:t> Naive Bayes</a:t>
            </a:r>
            <a:r>
              <a:rPr lang="en-US">
                <a:latin typeface="Calibri"/>
                <a:ea typeface="Calibri"/>
                <a:cs typeface="Calibri"/>
              </a:rPr>
              <a:t> model</a:t>
            </a:r>
            <a:r>
              <a:rPr lang="en-US" b="0" i="0">
                <a:effectLst/>
                <a:latin typeface="Calibri"/>
                <a:ea typeface="Calibri"/>
                <a:cs typeface="Calibri"/>
              </a:rPr>
              <a:t>, making it the preferred model due to its ability to significantly reduce false negatives and increase true positives</a:t>
            </a:r>
            <a:r>
              <a:rPr lang="en-US">
                <a:latin typeface="Calibri"/>
                <a:ea typeface="Calibri"/>
                <a:cs typeface="Calibri"/>
              </a:rPr>
              <a:t>..</a:t>
            </a:r>
            <a:endParaRPr lang="en-US"/>
          </a:p>
        </p:txBody>
      </p:sp>
      <p:pic>
        <p:nvPicPr>
          <p:cNvPr id="7" name="Picture 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DE62203-A873-6812-C887-BDFB68E2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30" y="2847655"/>
            <a:ext cx="3605357" cy="3678936"/>
          </a:xfrm>
          <a:prstGeom prst="rect">
            <a:avLst/>
          </a:prstGeom>
        </p:spPr>
      </p:pic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48E9405F-B1B5-97F5-982A-BE89B6FD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18" y="3029083"/>
            <a:ext cx="3651343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94"/>
    </mc:Choice>
    <mc:Fallback xmlns="">
      <p:transition spd="slow" advTm="1679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67FF0-BD51-DB94-50F5-3CC1F2B5A13F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We had </a:t>
            </a:r>
            <a:r>
              <a:rPr lang="en-US" sz="1700"/>
              <a:t>done model training on </a:t>
            </a:r>
            <a:r>
              <a:rPr lang="en-US" sz="1700" b="0" i="0">
                <a:effectLst/>
              </a:rPr>
              <a:t>Decision Tree, Logisti</a:t>
            </a:r>
            <a:r>
              <a:rPr lang="en-US" sz="1700"/>
              <a:t>c </a:t>
            </a:r>
            <a:r>
              <a:rPr lang="en-US" sz="1700" b="0" i="0">
                <a:effectLst/>
              </a:rPr>
              <a:t>Regression, Naive Bayes, </a:t>
            </a:r>
            <a:r>
              <a:rPr lang="en-US" sz="1700" b="0" i="0" err="1">
                <a:effectLst/>
              </a:rPr>
              <a:t>LightGBM</a:t>
            </a:r>
            <a:endParaRPr lang="en-US" sz="1700" b="0" i="0">
              <a:effectLst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700"/>
          </a:p>
        </p:txBody>
      </p:sp>
      <p:pic>
        <p:nvPicPr>
          <p:cNvPr id="11" name="Picture 10" descr="A green and blue bars&#10;&#10;Description automatically generated">
            <a:extLst>
              <a:ext uri="{FF2B5EF4-FFF2-40B4-BE49-F238E27FC236}">
                <a16:creationId xmlns:a16="http://schemas.microsoft.com/office/drawing/2014/main" id="{A868F49E-8ED7-10B6-E29B-21BD7607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41" y="2188299"/>
            <a:ext cx="8971215" cy="4418324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F8A55B5D-B578-DEA9-A3C8-DC4799AC571F}"/>
              </a:ext>
            </a:extLst>
          </p:cNvPr>
          <p:cNvSpPr txBox="1">
            <a:spLocks/>
          </p:cNvSpPr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tx1"/>
                </a:solidFill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372298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0"/>
    </mc:Choice>
    <mc:Fallback xmlns="">
      <p:transition spd="slow" advTm="872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3CEBB9-EF42-5365-F453-372D3CE6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67FF0-BD51-DB94-50F5-3CC1F2B5A13F}"/>
              </a:ext>
            </a:extLst>
          </p:cNvPr>
          <p:cNvSpPr txBox="1"/>
          <p:nvPr/>
        </p:nvSpPr>
        <p:spPr>
          <a:xfrm>
            <a:off x="4654294" y="502920"/>
            <a:ext cx="7046293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Calibri"/>
                <a:ea typeface="Calibri"/>
                <a:cs typeface="Calibri"/>
              </a:rPr>
              <a:t>We</a:t>
            </a:r>
            <a:r>
              <a:rPr lang="en-US" sz="2000">
                <a:latin typeface="Calibri"/>
                <a:ea typeface="Calibri"/>
                <a:cs typeface="Calibri"/>
              </a:rPr>
              <a:t> </a:t>
            </a:r>
            <a:r>
              <a:rPr lang="en-US" sz="2000" b="0" i="0">
                <a:effectLst/>
                <a:latin typeface="Calibri"/>
                <a:ea typeface="Calibri"/>
                <a:cs typeface="Calibri"/>
              </a:rPr>
              <a:t> found that </a:t>
            </a:r>
            <a:r>
              <a:rPr lang="en-US" sz="2000" b="0" i="0" err="1">
                <a:effectLst/>
                <a:latin typeface="Calibri"/>
                <a:ea typeface="Calibri"/>
                <a:cs typeface="Calibri"/>
              </a:rPr>
              <a:t>LightGBM</a:t>
            </a:r>
            <a:r>
              <a:rPr lang="en-US" sz="2000" b="0" i="0">
                <a:effectLst/>
                <a:latin typeface="Calibri"/>
                <a:ea typeface="Calibri"/>
                <a:cs typeface="Calibri"/>
              </a:rPr>
              <a:t> achieved the highest recall score and an impressive F1 score of 0.87, demonstrating its superior performance compared to other models.</a:t>
            </a:r>
            <a:endParaRPr lang="en-US" sz="2000"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34DF4-B447-5C46-0418-8BE0EE24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39" y="2080058"/>
            <a:ext cx="9602032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6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2"/>
    </mc:Choice>
    <mc:Fallback xmlns="">
      <p:transition spd="slow" advTm="1581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F59E-480D-2593-9BB2-683C9E3C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A609-A53A-4205-FBEF-96657BA6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We used training data to generate multiple mini train-test split, to tune our model. Used cv=5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98B0560-145D-C4F4-F35C-87C50B72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354" y="3003457"/>
            <a:ext cx="6486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20"/>
    </mc:Choice>
    <mc:Fallback xmlns="">
      <p:transition spd="slow" advTm="146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10396039" cy="3583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Research Questions?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Data Pre-Processing </a:t>
            </a:r>
            <a:r>
              <a:rPr lang="en-US" sz="1800" dirty="0"/>
              <a:t>[Missing values, Class imbalance, correlation, Outlier Removal]</a:t>
            </a:r>
          </a:p>
          <a:p>
            <a:r>
              <a:rPr lang="en-US" dirty="0"/>
              <a:t>Data Analysis </a:t>
            </a:r>
            <a:r>
              <a:rPr lang="en-US" sz="1800" dirty="0"/>
              <a:t>[Confusion matrix &amp; Algorithm selection]</a:t>
            </a:r>
          </a:p>
          <a:p>
            <a:r>
              <a:rPr lang="en-US" dirty="0"/>
              <a:t>Evaluation methods and metrics </a:t>
            </a:r>
            <a:r>
              <a:rPr lang="en-US" sz="1800" dirty="0"/>
              <a:t>[Accuracy, Precision, Recall, F1-score]</a:t>
            </a:r>
          </a:p>
          <a:p>
            <a:r>
              <a:rPr lang="en-US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6244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97"/>
    </mc:Choice>
    <mc:Fallback xmlns="">
      <p:transition spd="slow" advTm="1419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9531-6B64-A8D4-1BC8-954582BE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1BAD5-3436-FF2B-3DAB-2DF69A29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sz="2400">
                <a:latin typeface="Calibri"/>
                <a:ea typeface="Calibri"/>
                <a:cs typeface="Calibri"/>
              </a:rPr>
              <a:t>Even after performing cross validation on our chosen algorithms, we got highest accuracy with </a:t>
            </a:r>
            <a:r>
              <a:rPr lang="en-US" sz="2400" err="1">
                <a:latin typeface="Calibri"/>
                <a:ea typeface="Calibri"/>
                <a:cs typeface="Calibri"/>
              </a:rPr>
              <a:t>lightGBM</a:t>
            </a:r>
            <a:r>
              <a:rPr lang="en-US" sz="2400">
                <a:latin typeface="Calibri"/>
                <a:ea typeface="Calibri"/>
                <a:cs typeface="Calibri"/>
              </a:rPr>
              <a:t>.</a:t>
            </a:r>
          </a:p>
          <a:p>
            <a:pPr marL="457200" indent="-457200">
              <a:buChar char="•"/>
            </a:pPr>
            <a:r>
              <a:rPr lang="en-US" sz="2400" err="1">
                <a:latin typeface="Calibri"/>
                <a:ea typeface="+mn-lt"/>
                <a:cs typeface="+mn-lt"/>
              </a:rPr>
              <a:t>LightGBM</a:t>
            </a:r>
            <a:r>
              <a:rPr lang="en-US" sz="2400">
                <a:latin typeface="Calibri"/>
                <a:ea typeface="+mn-lt"/>
                <a:cs typeface="+mn-lt"/>
              </a:rPr>
              <a:t> stands out with an accuracy of 0.89 and precision of 0.80, demonstrating superior performance compared to other models.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457200" indent="-457200">
              <a:buChar char="•"/>
            </a:pPr>
            <a:r>
              <a:rPr lang="en-US" sz="2400">
                <a:latin typeface="Calibri"/>
                <a:ea typeface="Calibri"/>
                <a:cs typeface="Calibri"/>
              </a:rPr>
              <a:t>Therefore, we have chosen </a:t>
            </a:r>
            <a:r>
              <a:rPr lang="en-US" sz="2400" err="1">
                <a:latin typeface="Calibri"/>
                <a:ea typeface="Calibri"/>
                <a:cs typeface="Calibri"/>
              </a:rPr>
              <a:t>lightGBM</a:t>
            </a:r>
            <a:r>
              <a:rPr lang="en-US" sz="2400">
                <a:latin typeface="Calibri"/>
                <a:ea typeface="Calibri"/>
                <a:cs typeface="Calibri"/>
              </a:rPr>
              <a:t> as our final model to predict water potability</a:t>
            </a:r>
          </a:p>
        </p:txBody>
      </p:sp>
    </p:spTree>
    <p:extLst>
      <p:ext uri="{BB962C8B-B14F-4D97-AF65-F5344CB8AC3E}">
        <p14:creationId xmlns:p14="http://schemas.microsoft.com/office/powerpoint/2010/main" val="22606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97"/>
    </mc:Choice>
    <mc:Fallback xmlns="">
      <p:transition spd="slow" advTm="1519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C6C68-9B2B-55BC-4B2B-11037009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graphicFrame>
        <p:nvGraphicFramePr>
          <p:cNvPr id="30" name="TextBox 2">
            <a:extLst>
              <a:ext uri="{FF2B5EF4-FFF2-40B4-BE49-F238E27FC236}">
                <a16:creationId xmlns:a16="http://schemas.microsoft.com/office/drawing/2014/main" id="{1FD13D58-10A5-9A9C-8568-85EE1EA02BA7}"/>
              </a:ext>
            </a:extLst>
          </p:cNvPr>
          <p:cNvGraphicFramePr/>
          <p:nvPr/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6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48"/>
    </mc:Choice>
    <mc:Fallback xmlns="">
      <p:transition spd="slow" advTm="1804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572A03E9-1087-D8E9-1AD4-049610ABF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9" y="9524"/>
            <a:ext cx="8274606" cy="4086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DB9E30C1-9FB5-1A5C-97E4-B8947BE7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b="1" kern="1200"/>
              <a:t>Introduction</a:t>
            </a:r>
            <a:endParaRPr lang="en-US" b="1" kern="1200"/>
          </a:p>
        </p:txBody>
      </p:sp>
      <p:graphicFrame>
        <p:nvGraphicFramePr>
          <p:cNvPr id="72" name="TextBox 69">
            <a:extLst>
              <a:ext uri="{FF2B5EF4-FFF2-40B4-BE49-F238E27FC236}">
                <a16:creationId xmlns:a16="http://schemas.microsoft.com/office/drawing/2014/main" id="{4756B7F7-16BA-1AFB-7E34-72B871BF2221}"/>
              </a:ext>
            </a:extLst>
          </p:cNvPr>
          <p:cNvGraphicFramePr/>
          <p:nvPr/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86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E2F49F99-EC58-6171-34DB-88C02330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What are the Goals ?</a:t>
            </a:r>
            <a:endParaRPr lang="en-US"/>
          </a:p>
        </p:txBody>
      </p:sp>
      <p:graphicFrame>
        <p:nvGraphicFramePr>
          <p:cNvPr id="27" name="Text Placeholder 24">
            <a:extLst>
              <a:ext uri="{FF2B5EF4-FFF2-40B4-BE49-F238E27FC236}">
                <a16:creationId xmlns:a16="http://schemas.microsoft.com/office/drawing/2014/main" id="{5FDF7E4A-BC95-4DD1-F68B-A88EC1EBBF7D}"/>
              </a:ext>
            </a:extLst>
          </p:cNvPr>
          <p:cNvGraphicFramePr/>
          <p:nvPr/>
        </p:nvGraphicFramePr>
        <p:xfrm>
          <a:off x="1167493" y="2087561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14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29"/>
    </mc:Choice>
    <mc:Fallback xmlns="">
      <p:transition spd="slow" advTm="1512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Research Questions?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E754CBC-BC90-F2C6-D0D6-90FCA9239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657038"/>
              </p:ext>
            </p:extLst>
          </p:nvPr>
        </p:nvGraphicFramePr>
        <p:xfrm>
          <a:off x="1166813" y="2087563"/>
          <a:ext cx="9780587" cy="3995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59"/>
    </mc:Choice>
    <mc:Fallback xmlns="">
      <p:transition spd="slow" advTm="213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A35B17-45DF-6130-621F-1C7466B68ED9}"/>
              </a:ext>
            </a:extLst>
          </p:cNvPr>
          <p:cNvSpPr txBox="1"/>
          <p:nvPr/>
        </p:nvSpPr>
        <p:spPr>
          <a:xfrm>
            <a:off x="1167492" y="1495806"/>
            <a:ext cx="10517932" cy="40454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/>
                <a:ea typeface="Calibri" panose="020F0502020204030204" pitchFamily="34" charset="0"/>
                <a:cs typeface="Times New Roman"/>
              </a:rPr>
              <a:t>Water </a:t>
            </a:r>
            <a:r>
              <a:rPr lang="en-IN" kern="100">
                <a:latin typeface="Calibri"/>
                <a:ea typeface="Calibri" panose="020F0502020204030204" pitchFamily="34" charset="0"/>
                <a:cs typeface="Times New Roman"/>
              </a:rPr>
              <a:t>Q</a:t>
            </a:r>
            <a:r>
              <a:rPr lang="en-IN" sz="1800" kern="100">
                <a:effectLst/>
                <a:latin typeface="Calibri"/>
                <a:ea typeface="Calibri" panose="020F0502020204030204" pitchFamily="34" charset="0"/>
                <a:cs typeface="Times New Roman"/>
              </a:rPr>
              <a:t>uality </a:t>
            </a:r>
            <a:r>
              <a:rPr lang="en-IN" kern="100">
                <a:latin typeface="Calibri"/>
                <a:ea typeface="Calibri" panose="020F0502020204030204" pitchFamily="34" charset="0"/>
                <a:cs typeface="Times New Roman"/>
              </a:rPr>
              <a:t>P</a:t>
            </a:r>
            <a:r>
              <a:rPr lang="en-IN" sz="1800" kern="100">
                <a:effectLst/>
                <a:latin typeface="Calibri"/>
                <a:ea typeface="Calibri" panose="020F0502020204030204" pitchFamily="34" charset="0"/>
                <a:cs typeface="Times New Roman"/>
              </a:rPr>
              <a:t>rediction Dataset: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https://www.kaggle.com/datasets/deepikaarikesavan/water-quality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/>
              <a:t>Having clean water to drink is really important for staying healthy, and it's something everyone should have.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0" i="0" u="sng">
                <a:effectLst/>
                <a:latin typeface="Söhne"/>
              </a:rPr>
              <a:t>Dataset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Number of Columns: 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Söhne"/>
              </a:rPr>
              <a:t>Numerical Data: 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Söhne"/>
              </a:rPr>
              <a:t>Categorical Data: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Number of Rows: </a:t>
            </a:r>
            <a:r>
              <a:rPr lang="en-IN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1048574</a:t>
            </a:r>
            <a:r>
              <a:rPr lang="en-IN"/>
              <a:t> 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7E05AE0-3C4E-5CE3-7216-AA6E6BC5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/>
              <a:t>Data Source: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B99FA2-2632-5E89-F9D3-7C1212CA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927" y="339241"/>
            <a:ext cx="3364852" cy="129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1F64CA-5D59-0467-C116-1A3280EC9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453" y="2916984"/>
            <a:ext cx="3670844" cy="2958241"/>
          </a:xfrm>
          <a:prstGeom prst="rect">
            <a:avLst/>
          </a:prstGeom>
        </p:spPr>
      </p:pic>
      <p:graphicFrame>
        <p:nvGraphicFramePr>
          <p:cNvPr id="4" name="Google Shape;76;p16">
            <a:extLst>
              <a:ext uri="{FF2B5EF4-FFF2-40B4-BE49-F238E27FC236}">
                <a16:creationId xmlns:a16="http://schemas.microsoft.com/office/drawing/2014/main" id="{DCADAE88-0918-AFE3-8848-15429ACDBE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825204"/>
              </p:ext>
            </p:extLst>
          </p:nvPr>
        </p:nvGraphicFramePr>
        <p:xfrm>
          <a:off x="4421805" y="3360814"/>
          <a:ext cx="4555047" cy="188401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7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9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Water sustainability</a:t>
                      </a:r>
                      <a:endParaRPr sz="1600" b="1">
                        <a:latin typeface="Calibri"/>
                        <a:ea typeface="Calibri" panose="020F0502020204030204" pitchFamily="34" charset="0"/>
                        <a:cs typeface="Calibri"/>
                        <a:sym typeface="Nunito"/>
                      </a:endParaRP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No. of </a:t>
                      </a:r>
                      <a:r>
                        <a:rPr lang="en" sz="1600" b="1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Records </a:t>
                      </a:r>
                      <a:r>
                        <a:rPr lang="en" sz="1600" i="1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(out of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10,48,574</a:t>
                      </a:r>
                      <a:r>
                        <a:rPr lang="en" sz="1600" i="1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)</a:t>
                      </a:r>
                      <a:endParaRPr sz="1600" i="1">
                        <a:latin typeface="Calibri"/>
                        <a:ea typeface="Calibri" panose="020F0502020204030204" pitchFamily="34" charset="0"/>
                        <a:cs typeface="Calibri"/>
                        <a:sym typeface="Nunito"/>
                      </a:endParaRP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Not sustainable</a:t>
                      </a:r>
                      <a:r>
                        <a:rPr lang="en" sz="160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 </a:t>
                      </a:r>
                      <a:r>
                        <a:rPr lang="en" sz="1600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 </a:t>
                      </a:r>
                      <a:r>
                        <a:rPr lang="en" sz="1600" b="1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(Target:0)</a:t>
                      </a:r>
                      <a:endParaRPr sz="1600" b="1">
                        <a:latin typeface="Calibri"/>
                        <a:ea typeface="Calibri" panose="020F0502020204030204" pitchFamily="34" charset="0"/>
                        <a:cs typeface="Calibri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8,07,841</a:t>
                      </a:r>
                      <a:r>
                        <a:rPr lang="en" sz="1600" dirty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 </a:t>
                      </a:r>
                      <a:r>
                        <a:rPr lang="en" sz="1600" dirty="0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 </a:t>
                      </a:r>
                      <a:r>
                        <a:rPr lang="en" sz="1600" b="1" dirty="0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(77.0%)</a:t>
                      </a:r>
                      <a:endParaRPr sz="1600" b="1" dirty="0">
                        <a:latin typeface="Calibri"/>
                        <a:ea typeface="Calibri" panose="020F0502020204030204" pitchFamily="34" charset="0"/>
                        <a:cs typeface="Calibri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Sustainable</a:t>
                      </a:r>
                      <a:r>
                        <a:rPr lang="en" sz="160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 </a:t>
                      </a:r>
                      <a:r>
                        <a:rPr lang="en" sz="1600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 </a:t>
                      </a:r>
                      <a:r>
                        <a:rPr lang="en" sz="1600" b="1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(Target:1)</a:t>
                      </a:r>
                      <a:endParaRPr sz="1600" b="1">
                        <a:latin typeface="Calibri"/>
                        <a:ea typeface="Calibri" panose="020F0502020204030204" pitchFamily="34" charset="0"/>
                        <a:cs typeface="Calibri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2,40,734</a:t>
                      </a:r>
                      <a:r>
                        <a:rPr lang="en" sz="1600" dirty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 </a:t>
                      </a:r>
                      <a:r>
                        <a:rPr lang="en" sz="1600" dirty="0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 </a:t>
                      </a:r>
                      <a:r>
                        <a:rPr lang="en" sz="1600" b="1" dirty="0">
                          <a:latin typeface="Calibri"/>
                          <a:ea typeface="Calibri" panose="020F0502020204030204" pitchFamily="34" charset="0"/>
                          <a:cs typeface="Calibri"/>
                          <a:sym typeface="Nunito"/>
                        </a:rPr>
                        <a:t>(23.0%)</a:t>
                      </a:r>
                      <a:endParaRPr sz="1600" b="1" dirty="0">
                        <a:latin typeface="Calibri"/>
                        <a:ea typeface="Calibri" panose="020F0502020204030204" pitchFamily="34" charset="0"/>
                        <a:cs typeface="Calibri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8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5"/>
    </mc:Choice>
    <mc:Fallback xmlns="">
      <p:transition spd="slow" advTm="28615"/>
    </mc:Fallback>
  </mc:AlternateContent>
  <p:extLst>
    <p:ext uri="{E180D4A7-C9FB-4DFB-919C-405C955672EB}">
      <p14:showEvtLst xmlns:p14="http://schemas.microsoft.com/office/powerpoint/2010/main">
        <p14:playEvt time="0" objId="2"/>
        <p14:pauseEvt time="0" objId="2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4466C5A-85F2-564D-CA94-4866330E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tx1"/>
                </a:solidFill>
              </a:rPr>
              <a:t>Handling Missing Values 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8CE43-04E7-8101-A2E7-C38FCD647E6A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i="0" u="sng">
                <a:effectLst/>
              </a:rPr>
              <a:t>Categorical Columns: </a:t>
            </a:r>
            <a:r>
              <a:rPr lang="en-US" sz="1900" b="1" i="0">
                <a:effectLst/>
              </a:rPr>
              <a:t>Fill missing values with mode (most frequent category).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i="0" u="sng">
                <a:effectLst/>
              </a:rPr>
              <a:t>Quantitative Columns</a:t>
            </a:r>
            <a:r>
              <a:rPr lang="en-US" sz="1900" b="1" i="0">
                <a:effectLst/>
              </a:rPr>
              <a:t>: Replace missing values with median.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i="0" u="sng">
                <a:effectLst/>
              </a:rPr>
              <a:t>Temporal</a:t>
            </a:r>
            <a:r>
              <a:rPr lang="en-US" sz="1900" b="1" i="0" u="sng">
                <a:effectLst/>
              </a:rPr>
              <a:t> </a:t>
            </a:r>
            <a:r>
              <a:rPr lang="en-US" sz="1900" u="sng">
                <a:effectLst/>
              </a:rPr>
              <a:t>Columns</a:t>
            </a:r>
            <a:r>
              <a:rPr lang="en-US" sz="1900" b="1" i="0">
                <a:effectLst/>
              </a:rPr>
              <a:t>: Use specialized methods like interpolation or forward/backward filling.</a:t>
            </a:r>
          </a:p>
        </p:txBody>
      </p:sp>
      <p:pic>
        <p:nvPicPr>
          <p:cNvPr id="3" name="Picture 2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2598A32A-B90C-99DB-6854-2D18579F6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56" y="2386584"/>
            <a:ext cx="4270159" cy="428086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797F744-3718-340F-760C-83802D485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39" r="50862" b="3816"/>
          <a:stretch/>
        </p:blipFill>
        <p:spPr>
          <a:xfrm>
            <a:off x="7791061" y="2468783"/>
            <a:ext cx="2530613" cy="4060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714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4466C5A-85F2-564D-CA94-4866330E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tx1"/>
                </a:solidFill>
              </a:rPr>
              <a:t>Class Imbalance</a:t>
            </a:r>
          </a:p>
        </p:txBody>
      </p:sp>
      <p:sp>
        <p:nvSpPr>
          <p:cNvPr id="5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462C7-6889-77A3-86C9-F6C4DEA7CB10}"/>
              </a:ext>
            </a:extLst>
          </p:cNvPr>
          <p:cNvSpPr txBox="1"/>
          <p:nvPr/>
        </p:nvSpPr>
        <p:spPr>
          <a:xfrm>
            <a:off x="5052900" y="195943"/>
            <a:ext cx="6619696" cy="2586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class distribution: </a:t>
            </a:r>
            <a:r>
              <a:rPr lang="en-US" b="1" i="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77% and 23%.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</a:t>
            </a:r>
            <a:r>
              <a:rPr lang="en-US" b="1" i="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 sampling </a:t>
            </a:r>
            <a:r>
              <a:rPr lang="en-US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address class imbalance.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 sampling involved reducing instances in the majority class.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down sampling, class distribution became </a:t>
            </a:r>
            <a:r>
              <a:rPr lang="en-US" b="1" i="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60.4% and 39.6%.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approach ensures a more balanced representation of classes.</a:t>
            </a:r>
          </a:p>
        </p:txBody>
      </p:sp>
      <p:pic>
        <p:nvPicPr>
          <p:cNvPr id="11" name="Picture 10" descr="A blue and orange pie chart&#10;&#10;Description automatically generated">
            <a:extLst>
              <a:ext uri="{FF2B5EF4-FFF2-40B4-BE49-F238E27FC236}">
                <a16:creationId xmlns:a16="http://schemas.microsoft.com/office/drawing/2014/main" id="{2DA758B5-B62F-C684-28BD-B3A7098FA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2"/>
          <a:stretch/>
        </p:blipFill>
        <p:spPr>
          <a:xfrm>
            <a:off x="630936" y="2742370"/>
            <a:ext cx="3780531" cy="36789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53EBEC-1E20-ACB2-1145-E937BF6368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2"/>
          <a:stretch/>
        </p:blipFill>
        <p:spPr>
          <a:xfrm>
            <a:off x="6859667" y="2782824"/>
            <a:ext cx="4077053" cy="37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2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4466C5A-85F2-564D-CA94-4866330E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80" y="502920"/>
            <a:ext cx="3547312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Label Encoding for Categorical Data</a:t>
            </a: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462C7-6889-77A3-86C9-F6C4DEA7CB10}"/>
              </a:ext>
            </a:extLst>
          </p:cNvPr>
          <p:cNvSpPr txBox="1"/>
          <p:nvPr/>
        </p:nvSpPr>
        <p:spPr>
          <a:xfrm>
            <a:off x="4554272" y="320662"/>
            <a:ext cx="7416904" cy="1827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'Source', 'Color', and 'Month' values to numerical equivalents.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</a:t>
            </a:r>
            <a:r>
              <a:rPr lang="en-US" b="1" i="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 Encoding </a:t>
            </a:r>
            <a:r>
              <a:rPr lang="en-US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assign unique numerical labels to categorical data.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13D58E-15C2-61D3-34F6-FF1BC1B9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0" y="2514600"/>
            <a:ext cx="7800985" cy="234029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E8E6EA-55E3-A833-60FC-76DA0BAC9E99}"/>
              </a:ext>
            </a:extLst>
          </p:cNvPr>
          <p:cNvSpPr/>
          <p:nvPr/>
        </p:nvSpPr>
        <p:spPr>
          <a:xfrm>
            <a:off x="6624688" y="2770410"/>
            <a:ext cx="541223" cy="18753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B68D42-B0A1-A152-611E-FBDFE1B7D922}"/>
              </a:ext>
            </a:extLst>
          </p:cNvPr>
          <p:cNvSpPr/>
          <p:nvPr/>
        </p:nvSpPr>
        <p:spPr>
          <a:xfrm>
            <a:off x="4842589" y="2698726"/>
            <a:ext cx="473606" cy="18753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7B63B7-4924-D2CE-D019-461F54930982}"/>
              </a:ext>
            </a:extLst>
          </p:cNvPr>
          <p:cNvSpPr/>
          <p:nvPr/>
        </p:nvSpPr>
        <p:spPr>
          <a:xfrm>
            <a:off x="1390261" y="2771325"/>
            <a:ext cx="541223" cy="18753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C9FCA-C4F6-493E-C172-96B1B35AA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536" y="4829854"/>
            <a:ext cx="7948349" cy="199661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BC4211-7C81-E793-17C7-DD1EEA023219}"/>
              </a:ext>
            </a:extLst>
          </p:cNvPr>
          <p:cNvSpPr/>
          <p:nvPr/>
        </p:nvSpPr>
        <p:spPr>
          <a:xfrm>
            <a:off x="10655557" y="4854896"/>
            <a:ext cx="497633" cy="19715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BF1B01-FFAA-D236-086F-3010F74031CB}"/>
              </a:ext>
            </a:extLst>
          </p:cNvPr>
          <p:cNvSpPr/>
          <p:nvPr/>
        </p:nvSpPr>
        <p:spPr>
          <a:xfrm>
            <a:off x="8801876" y="4855238"/>
            <a:ext cx="497633" cy="19715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70F36A-4084-6290-2D32-B4B47D2068FB}"/>
              </a:ext>
            </a:extLst>
          </p:cNvPr>
          <p:cNvSpPr/>
          <p:nvPr/>
        </p:nvSpPr>
        <p:spPr>
          <a:xfrm>
            <a:off x="5346438" y="4870662"/>
            <a:ext cx="411404" cy="19715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3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DE390C72E7242B34C4955278B0000" ma:contentTypeVersion="9" ma:contentTypeDescription="Create a new document." ma:contentTypeScope="" ma:versionID="d5a496ffac81465f14f27afef6d050cb">
  <xsd:schema xmlns:xsd="http://www.w3.org/2001/XMLSchema" xmlns:xs="http://www.w3.org/2001/XMLSchema" xmlns:p="http://schemas.microsoft.com/office/2006/metadata/properties" xmlns:ns2="f4d2e0b8-f18c-4a80-9156-f9765bf5cf38" xmlns:ns3="89c7d5d5-c22c-4cd6-9aec-c44b2f0a8c91" targetNamespace="http://schemas.microsoft.com/office/2006/metadata/properties" ma:root="true" ma:fieldsID="fa028cc870fb35fe584f7d008775bdba" ns2:_="" ns3:_="">
    <xsd:import namespace="f4d2e0b8-f18c-4a80-9156-f9765bf5cf38"/>
    <xsd:import namespace="89c7d5d5-c22c-4cd6-9aec-c44b2f0a8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2e0b8-f18c-4a80-9156-f9765bf5c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7d5d5-c22c-4cd6-9aec-c44b2f0a8c9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1293432-AF39-4C8D-AB36-0EE7F4EA9249}">
  <ds:schemaRefs>
    <ds:schemaRef ds:uri="89c7d5d5-c22c-4cd6-9aec-c44b2f0a8c91"/>
    <ds:schemaRef ds:uri="f4d2e0b8-f18c-4a80-9156-f9765bf5cf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128</TotalTime>
  <Words>974</Words>
  <Application>Microsoft Office PowerPoint</Application>
  <PresentationFormat>Widescreen</PresentationFormat>
  <Paragraphs>124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Söhne</vt:lpstr>
      <vt:lpstr>Tenorite</vt:lpstr>
      <vt:lpstr>Office Theme</vt:lpstr>
      <vt:lpstr>Project Proposal</vt:lpstr>
      <vt:lpstr>Agenda</vt:lpstr>
      <vt:lpstr>Introduction</vt:lpstr>
      <vt:lpstr>What are the Goals ?</vt:lpstr>
      <vt:lpstr>Research Questions?</vt:lpstr>
      <vt:lpstr>Data Source:</vt:lpstr>
      <vt:lpstr>Handling Missing Values </vt:lpstr>
      <vt:lpstr>Class Imbalance</vt:lpstr>
      <vt:lpstr>Label Encoding for Categorical Data</vt:lpstr>
      <vt:lpstr>Correlation Heatmap</vt:lpstr>
      <vt:lpstr>Outlier Detection and Analysis</vt:lpstr>
      <vt:lpstr>Outlier Removal</vt:lpstr>
      <vt:lpstr>Data Preprocessing for Model Training</vt:lpstr>
      <vt:lpstr>Algorithm selection</vt:lpstr>
      <vt:lpstr>Confusion Matrix</vt:lpstr>
      <vt:lpstr>Confusion Matrix</vt:lpstr>
      <vt:lpstr>PowerPoint Presentation</vt:lpstr>
      <vt:lpstr>Model Comparison</vt:lpstr>
      <vt:lpstr>Cross validation</vt:lpstr>
      <vt:lpstr>Model Selection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Hardi Raval</dc:creator>
  <cp:lastModifiedBy>Hardi Raval</cp:lastModifiedBy>
  <cp:revision>44</cp:revision>
  <dcterms:created xsi:type="dcterms:W3CDTF">2024-02-22T17:32:42Z</dcterms:created>
  <dcterms:modified xsi:type="dcterms:W3CDTF">2024-04-27T03:37:54Z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0x01010005EDE390C72E7242B34C4955278B0000</vt:lpwstr>
  </property>
  <property fmtid="{D5CDD505-2E9C-101B-9397-08002B2CF9AE}" pid="3" name="MediaServiceImageTags">
    <vt:lpwstr/>
  </property>
</Properties>
</file>