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7" r:id="rId4"/>
    <p:sldId id="280" r:id="rId5"/>
    <p:sldId id="279" r:id="rId6"/>
    <p:sldId id="281" r:id="rId7"/>
    <p:sldId id="274" r:id="rId8"/>
    <p:sldId id="276" r:id="rId9"/>
    <p:sldId id="282" r:id="rId10"/>
    <p:sldId id="283" r:id="rId11"/>
    <p:sldId id="284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E9259-DF62-4689-8325-853D01AFCDE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0F13-1A34-4745-816F-CFB6C0AE85BA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PRESENTED BY : 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2C826-724F-43BD-80E6-D7A1B789E3FD}" type="parTrans" cxnId="{0D4024D7-3A73-4117-9853-5418BF7227C5}">
      <dgm:prSet/>
      <dgm:spPr/>
      <dgm:t>
        <a:bodyPr/>
        <a:lstStyle/>
        <a:p>
          <a:endParaRPr lang="en-US"/>
        </a:p>
      </dgm:t>
    </dgm:pt>
    <dgm:pt modelId="{9196333D-F02F-4E6C-9A19-CF7670DCDBCC}" type="sibTrans" cxnId="{0D4024D7-3A73-4117-9853-5418BF7227C5}">
      <dgm:prSet/>
      <dgm:spPr/>
      <dgm:t>
        <a:bodyPr/>
        <a:lstStyle/>
        <a:p>
          <a:endParaRPr lang="en-US"/>
        </a:p>
      </dgm:t>
    </dgm:pt>
    <dgm:pt modelId="{E0EB924F-0DC3-431C-AB59-098603C2A3CB}">
      <dgm:prSet/>
      <dgm:spPr/>
      <dgm:t>
        <a:bodyPr/>
        <a:lstStyle/>
        <a:p>
          <a:pPr rtl="0"/>
          <a:r>
            <a:rPr lang="en-US" b="1" dirty="0" err="1" smtClean="0"/>
            <a:t>Anuraag</a:t>
          </a:r>
          <a:r>
            <a:rPr lang="en-US" b="1" dirty="0" smtClean="0"/>
            <a:t> KAPOOR</a:t>
          </a:r>
          <a:endParaRPr lang="en-US" dirty="0"/>
        </a:p>
      </dgm:t>
    </dgm:pt>
    <dgm:pt modelId="{24F21750-D0B1-49DB-AA13-78FAB92D8142}" type="parTrans" cxnId="{DB5CE071-FD50-409C-966B-A2B0EE84B735}">
      <dgm:prSet/>
      <dgm:spPr/>
      <dgm:t>
        <a:bodyPr/>
        <a:lstStyle/>
        <a:p>
          <a:endParaRPr lang="en-US"/>
        </a:p>
      </dgm:t>
    </dgm:pt>
    <dgm:pt modelId="{00EC20EA-8B8C-4126-BF84-0EC304F8DBB2}" type="sibTrans" cxnId="{DB5CE071-FD50-409C-966B-A2B0EE84B735}">
      <dgm:prSet/>
      <dgm:spPr/>
      <dgm:t>
        <a:bodyPr/>
        <a:lstStyle/>
        <a:p>
          <a:endParaRPr lang="en-US"/>
        </a:p>
      </dgm:t>
    </dgm:pt>
    <dgm:pt modelId="{21562A05-FAD1-4DE9-88EF-6C696CBC4F35}">
      <dgm:prSet/>
      <dgm:spPr/>
      <dgm:t>
        <a:bodyPr/>
        <a:lstStyle/>
        <a:p>
          <a:pPr rtl="0"/>
          <a:r>
            <a:rPr lang="en-US" b="1" dirty="0" smtClean="0"/>
            <a:t>Xavier JEANNENEY</a:t>
          </a:r>
          <a:endParaRPr lang="en-US" dirty="0"/>
        </a:p>
      </dgm:t>
    </dgm:pt>
    <dgm:pt modelId="{8D9847E5-1995-4380-A1EB-3A829A68C4B5}" type="parTrans" cxnId="{2A09ED5B-D598-40E0-B512-E1EF7E997085}">
      <dgm:prSet/>
      <dgm:spPr/>
      <dgm:t>
        <a:bodyPr/>
        <a:lstStyle/>
        <a:p>
          <a:endParaRPr lang="en-US"/>
        </a:p>
      </dgm:t>
    </dgm:pt>
    <dgm:pt modelId="{D3051A8F-CF91-4F39-8244-E170128CCE69}" type="sibTrans" cxnId="{2A09ED5B-D598-40E0-B512-E1EF7E997085}">
      <dgm:prSet/>
      <dgm:spPr/>
      <dgm:t>
        <a:bodyPr/>
        <a:lstStyle/>
        <a:p>
          <a:endParaRPr lang="en-US"/>
        </a:p>
      </dgm:t>
    </dgm:pt>
    <dgm:pt modelId="{B0BFD4EF-F623-42D4-8D65-5B0832F63156}">
      <dgm:prSet/>
      <dgm:spPr/>
      <dgm:t>
        <a:bodyPr/>
        <a:lstStyle/>
        <a:p>
          <a:pPr rtl="0"/>
          <a:r>
            <a:rPr lang="en-US" b="1" dirty="0" smtClean="0"/>
            <a:t>Fanny COMBES</a:t>
          </a:r>
          <a:endParaRPr lang="en-US" dirty="0"/>
        </a:p>
      </dgm:t>
    </dgm:pt>
    <dgm:pt modelId="{6F946F37-8810-46F4-B9B3-D70A26B73DE7}" type="parTrans" cxnId="{4CD910BF-D4EB-4407-A13E-F85846348B54}">
      <dgm:prSet/>
      <dgm:spPr/>
      <dgm:t>
        <a:bodyPr/>
        <a:lstStyle/>
        <a:p>
          <a:endParaRPr lang="en-US"/>
        </a:p>
      </dgm:t>
    </dgm:pt>
    <dgm:pt modelId="{464324C3-0108-4467-BCBE-3D22BF30D21A}" type="sibTrans" cxnId="{4CD910BF-D4EB-4407-A13E-F85846348B54}">
      <dgm:prSet/>
      <dgm:spPr/>
      <dgm:t>
        <a:bodyPr/>
        <a:lstStyle/>
        <a:p>
          <a:endParaRPr lang="en-US"/>
        </a:p>
      </dgm:t>
    </dgm:pt>
    <dgm:pt modelId="{DFD248A1-F42F-4B47-A3C4-A37E8961FC67}">
      <dgm:prSet/>
      <dgm:spPr/>
      <dgm:t>
        <a:bodyPr/>
        <a:lstStyle/>
        <a:p>
          <a:pPr rtl="0"/>
          <a:r>
            <a:rPr lang="en-US" b="1" dirty="0" smtClean="0"/>
            <a:t>Gauthier de MONTGRAND</a:t>
          </a:r>
          <a:endParaRPr lang="en-US" dirty="0"/>
        </a:p>
      </dgm:t>
    </dgm:pt>
    <dgm:pt modelId="{F629D24F-92F7-4CB7-830B-E0A2B4C93304}" type="parTrans" cxnId="{616A0020-8271-4ADF-A257-BA5C3DD49062}">
      <dgm:prSet/>
      <dgm:spPr/>
      <dgm:t>
        <a:bodyPr/>
        <a:lstStyle/>
        <a:p>
          <a:endParaRPr lang="en-US"/>
        </a:p>
      </dgm:t>
    </dgm:pt>
    <dgm:pt modelId="{0450BB13-6223-4C8E-889E-8FB05F788BD0}" type="sibTrans" cxnId="{616A0020-8271-4ADF-A257-BA5C3DD49062}">
      <dgm:prSet/>
      <dgm:spPr/>
      <dgm:t>
        <a:bodyPr/>
        <a:lstStyle/>
        <a:p>
          <a:endParaRPr lang="en-US"/>
        </a:p>
      </dgm:t>
    </dgm:pt>
    <dgm:pt modelId="{7FB7CE1B-C1C8-485D-B13A-12489E001CA3}">
      <dgm:prSet/>
      <dgm:spPr/>
      <dgm:t>
        <a:bodyPr/>
        <a:lstStyle/>
        <a:p>
          <a:pPr rtl="0"/>
          <a:r>
            <a:rPr lang="en-US" b="1" dirty="0" smtClean="0"/>
            <a:t>Li ZHANG</a:t>
          </a:r>
          <a:endParaRPr lang="en-US" dirty="0"/>
        </a:p>
      </dgm:t>
    </dgm:pt>
    <dgm:pt modelId="{D2860163-781C-4B90-B39B-3D0B9AF3C4DA}" type="parTrans" cxnId="{74A714F7-C449-4759-98EA-EFE4F442C191}">
      <dgm:prSet/>
      <dgm:spPr/>
      <dgm:t>
        <a:bodyPr/>
        <a:lstStyle/>
        <a:p>
          <a:endParaRPr lang="en-US"/>
        </a:p>
      </dgm:t>
    </dgm:pt>
    <dgm:pt modelId="{A6501455-C576-4AA7-81AC-07FC1EA55AF7}" type="sibTrans" cxnId="{74A714F7-C449-4759-98EA-EFE4F442C191}">
      <dgm:prSet/>
      <dgm:spPr/>
      <dgm:t>
        <a:bodyPr/>
        <a:lstStyle/>
        <a:p>
          <a:endParaRPr lang="en-US"/>
        </a:p>
      </dgm:t>
    </dgm:pt>
    <dgm:pt modelId="{F160753B-1316-477C-B2AA-6B551D3415EB}">
      <dgm:prSet/>
      <dgm:spPr/>
      <dgm:t>
        <a:bodyPr/>
        <a:lstStyle/>
        <a:p>
          <a:pPr rtl="0"/>
          <a:r>
            <a:rPr lang="en-US" b="1" dirty="0" err="1" smtClean="0"/>
            <a:t>Shufan</a:t>
          </a:r>
          <a:r>
            <a:rPr lang="en-US" b="1" dirty="0" smtClean="0"/>
            <a:t> JIANG</a:t>
          </a:r>
          <a:endParaRPr lang="en-US" dirty="0"/>
        </a:p>
      </dgm:t>
    </dgm:pt>
    <dgm:pt modelId="{EBFDFD28-37B9-483E-8651-594A09B0632B}" type="parTrans" cxnId="{14517A1E-3762-4C79-A220-248A74925967}">
      <dgm:prSet/>
      <dgm:spPr/>
      <dgm:t>
        <a:bodyPr/>
        <a:lstStyle/>
        <a:p>
          <a:endParaRPr lang="en-US"/>
        </a:p>
      </dgm:t>
    </dgm:pt>
    <dgm:pt modelId="{A6AF5DEA-55A3-44DE-88D2-3188F255A8B7}" type="sibTrans" cxnId="{14517A1E-3762-4C79-A220-248A74925967}">
      <dgm:prSet/>
      <dgm:spPr/>
      <dgm:t>
        <a:bodyPr/>
        <a:lstStyle/>
        <a:p>
          <a:endParaRPr lang="en-US"/>
        </a:p>
      </dgm:t>
    </dgm:pt>
    <dgm:pt modelId="{49139234-633D-429B-8F5E-D23479F1E748}" type="pres">
      <dgm:prSet presAssocID="{3BDE9259-DF62-4689-8325-853D01AFCDE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9E23AF84-9CA2-4056-9D81-D2614CA157E4}" type="pres">
      <dgm:prSet presAssocID="{3BDE9259-DF62-4689-8325-853D01AFCDED}" presName="pyramid" presStyleLbl="node1" presStyleIdx="0" presStyleCnt="1" custScaleX="111934"/>
      <dgm:spPr/>
    </dgm:pt>
    <dgm:pt modelId="{EBF0C971-423D-421A-A4F1-19C7306B6DF4}" type="pres">
      <dgm:prSet presAssocID="{3BDE9259-DF62-4689-8325-853D01AFCDED}" presName="theList" presStyleCnt="0"/>
      <dgm:spPr/>
    </dgm:pt>
    <dgm:pt modelId="{56E3DD7F-6512-4127-8E9C-9B5BD553D97C}" type="pres">
      <dgm:prSet presAssocID="{67260F13-1A34-4745-816F-CFB6C0AE85BA}" presName="aNode" presStyleLbl="fgAcc1" presStyleIdx="0" presStyleCnt="7" custScaleX="151436" custScaleY="2243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E38589-0BEF-4A24-A670-495F33202BB0}" type="pres">
      <dgm:prSet presAssocID="{67260F13-1A34-4745-816F-CFB6C0AE85BA}" presName="aSpace" presStyleCnt="0"/>
      <dgm:spPr/>
    </dgm:pt>
    <dgm:pt modelId="{9F56A051-02F2-4122-A833-73CC1D27246E}" type="pres">
      <dgm:prSet presAssocID="{E0EB924F-0DC3-431C-AB59-098603C2A3CB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D9ADD2-7E1A-4DE3-9A90-845B59B59839}" type="pres">
      <dgm:prSet presAssocID="{E0EB924F-0DC3-431C-AB59-098603C2A3CB}" presName="aSpace" presStyleCnt="0"/>
      <dgm:spPr/>
    </dgm:pt>
    <dgm:pt modelId="{A8C81ED2-9E64-4AC9-A4C4-540221E5FDF4}" type="pres">
      <dgm:prSet presAssocID="{21562A05-FAD1-4DE9-88EF-6C696CBC4F35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E29F88-C019-42DA-8A19-472FC4DDD922}" type="pres">
      <dgm:prSet presAssocID="{21562A05-FAD1-4DE9-88EF-6C696CBC4F35}" presName="aSpace" presStyleCnt="0"/>
      <dgm:spPr/>
    </dgm:pt>
    <dgm:pt modelId="{D2E2DF62-9704-4BEC-AF57-769BFA1CA0BD}" type="pres">
      <dgm:prSet presAssocID="{B0BFD4EF-F623-42D4-8D65-5B0832F63156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AFC75C-0CB0-409F-92BE-1DDBEB25CDB8}" type="pres">
      <dgm:prSet presAssocID="{B0BFD4EF-F623-42D4-8D65-5B0832F63156}" presName="aSpace" presStyleCnt="0"/>
      <dgm:spPr/>
    </dgm:pt>
    <dgm:pt modelId="{E044D170-EF63-4CAC-9244-AB7F45B78466}" type="pres">
      <dgm:prSet presAssocID="{DFD248A1-F42F-4B47-A3C4-A37E8961FC67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A278A7-EA8B-4C71-BCFD-60C126F3697D}" type="pres">
      <dgm:prSet presAssocID="{DFD248A1-F42F-4B47-A3C4-A37E8961FC67}" presName="aSpace" presStyleCnt="0"/>
      <dgm:spPr/>
    </dgm:pt>
    <dgm:pt modelId="{083051C9-37A3-4D22-8307-B8720183A20F}" type="pres">
      <dgm:prSet presAssocID="{7FB7CE1B-C1C8-485D-B13A-12489E001CA3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87F43-B089-426E-A85A-8CEF985A5889}" type="pres">
      <dgm:prSet presAssocID="{7FB7CE1B-C1C8-485D-B13A-12489E001CA3}" presName="aSpace" presStyleCnt="0"/>
      <dgm:spPr/>
    </dgm:pt>
    <dgm:pt modelId="{CC919105-2FF9-4196-88AB-F548334FEA86}" type="pres">
      <dgm:prSet presAssocID="{F160753B-1316-477C-B2AA-6B551D3415EB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1A45CC-A617-46C3-98BE-5ADC7AC00377}" type="pres">
      <dgm:prSet presAssocID="{F160753B-1316-477C-B2AA-6B551D3415EB}" presName="aSpace" presStyleCnt="0"/>
      <dgm:spPr/>
    </dgm:pt>
  </dgm:ptLst>
  <dgm:cxnLst>
    <dgm:cxn modelId="{3C477274-7ACA-4CB3-A9B7-E0B6F7F3F1CB}" type="presOf" srcId="{F160753B-1316-477C-B2AA-6B551D3415EB}" destId="{CC919105-2FF9-4196-88AB-F548334FEA86}" srcOrd="0" destOrd="0" presId="urn:microsoft.com/office/officeart/2005/8/layout/pyramid2"/>
    <dgm:cxn modelId="{4CD910BF-D4EB-4407-A13E-F85846348B54}" srcId="{3BDE9259-DF62-4689-8325-853D01AFCDED}" destId="{B0BFD4EF-F623-42D4-8D65-5B0832F63156}" srcOrd="3" destOrd="0" parTransId="{6F946F37-8810-46F4-B9B3-D70A26B73DE7}" sibTransId="{464324C3-0108-4467-BCBE-3D22BF30D21A}"/>
    <dgm:cxn modelId="{78B7526C-F7BD-41AD-BF4A-93FBC6EC7FFE}" type="presOf" srcId="{3BDE9259-DF62-4689-8325-853D01AFCDED}" destId="{49139234-633D-429B-8F5E-D23479F1E748}" srcOrd="0" destOrd="0" presId="urn:microsoft.com/office/officeart/2005/8/layout/pyramid2"/>
    <dgm:cxn modelId="{616A0020-8271-4ADF-A257-BA5C3DD49062}" srcId="{3BDE9259-DF62-4689-8325-853D01AFCDED}" destId="{DFD248A1-F42F-4B47-A3C4-A37E8961FC67}" srcOrd="4" destOrd="0" parTransId="{F629D24F-92F7-4CB7-830B-E0A2B4C93304}" sibTransId="{0450BB13-6223-4C8E-889E-8FB05F788BD0}"/>
    <dgm:cxn modelId="{DB5CE071-FD50-409C-966B-A2B0EE84B735}" srcId="{3BDE9259-DF62-4689-8325-853D01AFCDED}" destId="{E0EB924F-0DC3-431C-AB59-098603C2A3CB}" srcOrd="1" destOrd="0" parTransId="{24F21750-D0B1-49DB-AA13-78FAB92D8142}" sibTransId="{00EC20EA-8B8C-4126-BF84-0EC304F8DBB2}"/>
    <dgm:cxn modelId="{2A09ED5B-D598-40E0-B512-E1EF7E997085}" srcId="{3BDE9259-DF62-4689-8325-853D01AFCDED}" destId="{21562A05-FAD1-4DE9-88EF-6C696CBC4F35}" srcOrd="2" destOrd="0" parTransId="{8D9847E5-1995-4380-A1EB-3A829A68C4B5}" sibTransId="{D3051A8F-CF91-4F39-8244-E170128CCE69}"/>
    <dgm:cxn modelId="{14517A1E-3762-4C79-A220-248A74925967}" srcId="{3BDE9259-DF62-4689-8325-853D01AFCDED}" destId="{F160753B-1316-477C-B2AA-6B551D3415EB}" srcOrd="6" destOrd="0" parTransId="{EBFDFD28-37B9-483E-8651-594A09B0632B}" sibTransId="{A6AF5DEA-55A3-44DE-88D2-3188F255A8B7}"/>
    <dgm:cxn modelId="{D73D4A75-47B9-400E-ACB5-3451793ABF1B}" type="presOf" srcId="{E0EB924F-0DC3-431C-AB59-098603C2A3CB}" destId="{9F56A051-02F2-4122-A833-73CC1D27246E}" srcOrd="0" destOrd="0" presId="urn:microsoft.com/office/officeart/2005/8/layout/pyramid2"/>
    <dgm:cxn modelId="{65A9E581-A5FF-40B9-8656-83AD5A98DE3A}" type="presOf" srcId="{21562A05-FAD1-4DE9-88EF-6C696CBC4F35}" destId="{A8C81ED2-9E64-4AC9-A4C4-540221E5FDF4}" srcOrd="0" destOrd="0" presId="urn:microsoft.com/office/officeart/2005/8/layout/pyramid2"/>
    <dgm:cxn modelId="{8CE56A7D-8070-4B0B-BAAE-23841300EF53}" type="presOf" srcId="{B0BFD4EF-F623-42D4-8D65-5B0832F63156}" destId="{D2E2DF62-9704-4BEC-AF57-769BFA1CA0BD}" srcOrd="0" destOrd="0" presId="urn:microsoft.com/office/officeart/2005/8/layout/pyramid2"/>
    <dgm:cxn modelId="{E50BB581-F736-4EAD-8EAF-57D723525D45}" type="presOf" srcId="{7FB7CE1B-C1C8-485D-B13A-12489E001CA3}" destId="{083051C9-37A3-4D22-8307-B8720183A20F}" srcOrd="0" destOrd="0" presId="urn:microsoft.com/office/officeart/2005/8/layout/pyramid2"/>
    <dgm:cxn modelId="{2C1A0D20-652D-4435-8DDF-C855FAFFA130}" type="presOf" srcId="{DFD248A1-F42F-4B47-A3C4-A37E8961FC67}" destId="{E044D170-EF63-4CAC-9244-AB7F45B78466}" srcOrd="0" destOrd="0" presId="urn:microsoft.com/office/officeart/2005/8/layout/pyramid2"/>
    <dgm:cxn modelId="{74A714F7-C449-4759-98EA-EFE4F442C191}" srcId="{3BDE9259-DF62-4689-8325-853D01AFCDED}" destId="{7FB7CE1B-C1C8-485D-B13A-12489E001CA3}" srcOrd="5" destOrd="0" parTransId="{D2860163-781C-4B90-B39B-3D0B9AF3C4DA}" sibTransId="{A6501455-C576-4AA7-81AC-07FC1EA55AF7}"/>
    <dgm:cxn modelId="{0D4024D7-3A73-4117-9853-5418BF7227C5}" srcId="{3BDE9259-DF62-4689-8325-853D01AFCDED}" destId="{67260F13-1A34-4745-816F-CFB6C0AE85BA}" srcOrd="0" destOrd="0" parTransId="{F602C826-724F-43BD-80E6-D7A1B789E3FD}" sibTransId="{9196333D-F02F-4E6C-9A19-CF7670DCDBCC}"/>
    <dgm:cxn modelId="{1CEAA761-B976-4AD4-B3C6-30CC2DD699DE}" type="presOf" srcId="{67260F13-1A34-4745-816F-CFB6C0AE85BA}" destId="{56E3DD7F-6512-4127-8E9C-9B5BD553D97C}" srcOrd="0" destOrd="0" presId="urn:microsoft.com/office/officeart/2005/8/layout/pyramid2"/>
    <dgm:cxn modelId="{A2668551-54E3-43D6-A968-FE3A458E2516}" type="presParOf" srcId="{49139234-633D-429B-8F5E-D23479F1E748}" destId="{9E23AF84-9CA2-4056-9D81-D2614CA157E4}" srcOrd="0" destOrd="0" presId="urn:microsoft.com/office/officeart/2005/8/layout/pyramid2"/>
    <dgm:cxn modelId="{F256B35E-5783-4005-8786-FD33D68D7781}" type="presParOf" srcId="{49139234-633D-429B-8F5E-D23479F1E748}" destId="{EBF0C971-423D-421A-A4F1-19C7306B6DF4}" srcOrd="1" destOrd="0" presId="urn:microsoft.com/office/officeart/2005/8/layout/pyramid2"/>
    <dgm:cxn modelId="{8B3411A1-FB5D-44E5-98DE-019BB78C7B81}" type="presParOf" srcId="{EBF0C971-423D-421A-A4F1-19C7306B6DF4}" destId="{56E3DD7F-6512-4127-8E9C-9B5BD553D97C}" srcOrd="0" destOrd="0" presId="urn:microsoft.com/office/officeart/2005/8/layout/pyramid2"/>
    <dgm:cxn modelId="{5CD667ED-15DD-4CD4-8A74-066221FECA20}" type="presParOf" srcId="{EBF0C971-423D-421A-A4F1-19C7306B6DF4}" destId="{93E38589-0BEF-4A24-A670-495F33202BB0}" srcOrd="1" destOrd="0" presId="urn:microsoft.com/office/officeart/2005/8/layout/pyramid2"/>
    <dgm:cxn modelId="{40AF1708-10D7-49C8-A462-CA3DBF7ADAFF}" type="presParOf" srcId="{EBF0C971-423D-421A-A4F1-19C7306B6DF4}" destId="{9F56A051-02F2-4122-A833-73CC1D27246E}" srcOrd="2" destOrd="0" presId="urn:microsoft.com/office/officeart/2005/8/layout/pyramid2"/>
    <dgm:cxn modelId="{9F9A937D-AAAE-489C-9D47-FBE1FB83900E}" type="presParOf" srcId="{EBF0C971-423D-421A-A4F1-19C7306B6DF4}" destId="{FED9ADD2-7E1A-4DE3-9A90-845B59B59839}" srcOrd="3" destOrd="0" presId="urn:microsoft.com/office/officeart/2005/8/layout/pyramid2"/>
    <dgm:cxn modelId="{5D93B9D7-8F90-4FE4-821D-A58AE3C85392}" type="presParOf" srcId="{EBF0C971-423D-421A-A4F1-19C7306B6DF4}" destId="{A8C81ED2-9E64-4AC9-A4C4-540221E5FDF4}" srcOrd="4" destOrd="0" presId="urn:microsoft.com/office/officeart/2005/8/layout/pyramid2"/>
    <dgm:cxn modelId="{08AD937C-7794-4332-A186-C5300BE5002A}" type="presParOf" srcId="{EBF0C971-423D-421A-A4F1-19C7306B6DF4}" destId="{7BE29F88-C019-42DA-8A19-472FC4DDD922}" srcOrd="5" destOrd="0" presId="urn:microsoft.com/office/officeart/2005/8/layout/pyramid2"/>
    <dgm:cxn modelId="{932F59B3-DF4D-49C9-8E06-BC763A799DDA}" type="presParOf" srcId="{EBF0C971-423D-421A-A4F1-19C7306B6DF4}" destId="{D2E2DF62-9704-4BEC-AF57-769BFA1CA0BD}" srcOrd="6" destOrd="0" presId="urn:microsoft.com/office/officeart/2005/8/layout/pyramid2"/>
    <dgm:cxn modelId="{53A60872-5785-4E29-869C-B0E61C188734}" type="presParOf" srcId="{EBF0C971-423D-421A-A4F1-19C7306B6DF4}" destId="{25AFC75C-0CB0-409F-92BE-1DDBEB25CDB8}" srcOrd="7" destOrd="0" presId="urn:microsoft.com/office/officeart/2005/8/layout/pyramid2"/>
    <dgm:cxn modelId="{E32FFC77-46E8-4A3D-BA3F-995106AA13A6}" type="presParOf" srcId="{EBF0C971-423D-421A-A4F1-19C7306B6DF4}" destId="{E044D170-EF63-4CAC-9244-AB7F45B78466}" srcOrd="8" destOrd="0" presId="urn:microsoft.com/office/officeart/2005/8/layout/pyramid2"/>
    <dgm:cxn modelId="{80AA4058-CFC1-438C-8C9B-3367A4340783}" type="presParOf" srcId="{EBF0C971-423D-421A-A4F1-19C7306B6DF4}" destId="{55A278A7-EA8B-4C71-BCFD-60C126F3697D}" srcOrd="9" destOrd="0" presId="urn:microsoft.com/office/officeart/2005/8/layout/pyramid2"/>
    <dgm:cxn modelId="{F30E2B6D-B4F9-4195-9E01-8518548D0A5F}" type="presParOf" srcId="{EBF0C971-423D-421A-A4F1-19C7306B6DF4}" destId="{083051C9-37A3-4D22-8307-B8720183A20F}" srcOrd="10" destOrd="0" presId="urn:microsoft.com/office/officeart/2005/8/layout/pyramid2"/>
    <dgm:cxn modelId="{FA631DA9-A773-484D-B732-9D119A9D1DF0}" type="presParOf" srcId="{EBF0C971-423D-421A-A4F1-19C7306B6DF4}" destId="{A2387F43-B089-426E-A85A-8CEF985A5889}" srcOrd="11" destOrd="0" presId="urn:microsoft.com/office/officeart/2005/8/layout/pyramid2"/>
    <dgm:cxn modelId="{0D697EE9-AD66-49D5-B366-921CFBEEE25D}" type="presParOf" srcId="{EBF0C971-423D-421A-A4F1-19C7306B6DF4}" destId="{CC919105-2FF9-4196-88AB-F548334FEA86}" srcOrd="12" destOrd="0" presId="urn:microsoft.com/office/officeart/2005/8/layout/pyramid2"/>
    <dgm:cxn modelId="{D2A0666C-027D-4CC5-9D8F-EA541B82A114}" type="presParOf" srcId="{EBF0C971-423D-421A-A4F1-19C7306B6DF4}" destId="{0D1A45CC-A617-46C3-98BE-5ADC7AC00377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3AF84-9CA2-4056-9D81-D2614CA157E4}">
      <dsp:nvSpPr>
        <dsp:cNvPr id="0" name=""/>
        <dsp:cNvSpPr/>
      </dsp:nvSpPr>
      <dsp:spPr>
        <a:xfrm>
          <a:off x="2120060" y="0"/>
          <a:ext cx="3800903" cy="339566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DD7F-6512-4127-8E9C-9B5BD553D97C}">
      <dsp:nvSpPr>
        <dsp:cNvPr id="0" name=""/>
        <dsp:cNvSpPr/>
      </dsp:nvSpPr>
      <dsp:spPr>
        <a:xfrm>
          <a:off x="3452869" y="340104"/>
          <a:ext cx="3342468" cy="668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PRESENTED BY : 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5487" y="372722"/>
        <a:ext cx="3277232" cy="602955"/>
      </dsp:txXfrm>
    </dsp:sp>
    <dsp:sp modelId="{9F56A051-02F2-4122-A833-73CC1D27246E}">
      <dsp:nvSpPr>
        <dsp:cNvPr id="0" name=""/>
        <dsp:cNvSpPr/>
      </dsp:nvSpPr>
      <dsp:spPr>
        <a:xfrm>
          <a:off x="4020512" y="1045518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Anuraag</a:t>
          </a:r>
          <a:r>
            <a:rPr lang="en-US" sz="1200" b="1" kern="1200" dirty="0" smtClean="0"/>
            <a:t> KAPOOR</a:t>
          </a:r>
          <a:endParaRPr lang="en-US" sz="1200" kern="1200" dirty="0"/>
        </a:p>
      </dsp:txBody>
      <dsp:txXfrm>
        <a:off x="4035049" y="1060055"/>
        <a:ext cx="2178108" cy="268709"/>
      </dsp:txXfrm>
    </dsp:sp>
    <dsp:sp modelId="{A8C81ED2-9E64-4AC9-A4C4-540221E5FDF4}">
      <dsp:nvSpPr>
        <dsp:cNvPr id="0" name=""/>
        <dsp:cNvSpPr/>
      </dsp:nvSpPr>
      <dsp:spPr>
        <a:xfrm>
          <a:off x="4020512" y="1380525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Xavier JEANNENEY</a:t>
          </a:r>
          <a:endParaRPr lang="en-US" sz="1200" kern="1200" dirty="0"/>
        </a:p>
      </dsp:txBody>
      <dsp:txXfrm>
        <a:off x="4035049" y="1395062"/>
        <a:ext cx="2178108" cy="268709"/>
      </dsp:txXfrm>
    </dsp:sp>
    <dsp:sp modelId="{D2E2DF62-9704-4BEC-AF57-769BFA1CA0BD}">
      <dsp:nvSpPr>
        <dsp:cNvPr id="0" name=""/>
        <dsp:cNvSpPr/>
      </dsp:nvSpPr>
      <dsp:spPr>
        <a:xfrm>
          <a:off x="4020512" y="1715532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Fanny COMBES</a:t>
          </a:r>
          <a:endParaRPr lang="en-US" sz="1200" kern="1200" dirty="0"/>
        </a:p>
      </dsp:txBody>
      <dsp:txXfrm>
        <a:off x="4035049" y="1730069"/>
        <a:ext cx="2178108" cy="268709"/>
      </dsp:txXfrm>
    </dsp:sp>
    <dsp:sp modelId="{E044D170-EF63-4CAC-9244-AB7F45B78466}">
      <dsp:nvSpPr>
        <dsp:cNvPr id="0" name=""/>
        <dsp:cNvSpPr/>
      </dsp:nvSpPr>
      <dsp:spPr>
        <a:xfrm>
          <a:off x="4020512" y="2050539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Gauthier de MONTGRAND</a:t>
          </a:r>
          <a:endParaRPr lang="en-US" sz="1200" kern="1200" dirty="0"/>
        </a:p>
      </dsp:txBody>
      <dsp:txXfrm>
        <a:off x="4035049" y="2065076"/>
        <a:ext cx="2178108" cy="268709"/>
      </dsp:txXfrm>
    </dsp:sp>
    <dsp:sp modelId="{083051C9-37A3-4D22-8307-B8720183A20F}">
      <dsp:nvSpPr>
        <dsp:cNvPr id="0" name=""/>
        <dsp:cNvSpPr/>
      </dsp:nvSpPr>
      <dsp:spPr>
        <a:xfrm>
          <a:off x="4020512" y="2385546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Li ZHANG</a:t>
          </a:r>
          <a:endParaRPr lang="en-US" sz="1200" kern="1200" dirty="0"/>
        </a:p>
      </dsp:txBody>
      <dsp:txXfrm>
        <a:off x="4035049" y="2400083"/>
        <a:ext cx="2178108" cy="268709"/>
      </dsp:txXfrm>
    </dsp:sp>
    <dsp:sp modelId="{CC919105-2FF9-4196-88AB-F548334FEA86}">
      <dsp:nvSpPr>
        <dsp:cNvPr id="0" name=""/>
        <dsp:cNvSpPr/>
      </dsp:nvSpPr>
      <dsp:spPr>
        <a:xfrm>
          <a:off x="4020512" y="2720553"/>
          <a:ext cx="2207182" cy="2977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Shufan</a:t>
          </a:r>
          <a:r>
            <a:rPr lang="en-US" sz="1200" b="1" kern="1200" dirty="0" smtClean="0"/>
            <a:t> JIANG</a:t>
          </a:r>
          <a:endParaRPr lang="en-US" sz="1200" kern="1200" dirty="0"/>
        </a:p>
      </dsp:txBody>
      <dsp:txXfrm>
        <a:off x="4035049" y="2735090"/>
        <a:ext cx="2178108" cy="26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69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304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6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9A43-56A7-4254-BE5F-83BF322D4AE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32F362-9C57-42E8-A79E-D7C7A06E4F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chang.servic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9354890"/>
              </p:ext>
            </p:extLst>
          </p:nvPr>
        </p:nvGraphicFramePr>
        <p:xfrm>
          <a:off x="5431149" y="3256926"/>
          <a:ext cx="8915399" cy="339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:\Users\Xavier\Documents\Xavier\ISEP\APP Informatique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42" y="-1820936"/>
            <a:ext cx="8358551" cy="59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des personnes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1274" y="2250832"/>
            <a:ext cx="8915400" cy="4607168"/>
          </a:xfrm>
        </p:spPr>
        <p:txBody>
          <a:bodyPr/>
          <a:lstStyle/>
          <a:p>
            <a:r>
              <a:rPr lang="fr-FR" dirty="0" smtClean="0"/>
              <a:t>Xavier JEANNENEY: 			Responsable technique (fonctions BO)</a:t>
            </a:r>
          </a:p>
          <a:p>
            <a:r>
              <a:rPr lang="fr-FR" dirty="0" smtClean="0"/>
              <a:t>Fanny </a:t>
            </a:r>
            <a:r>
              <a:rPr lang="fr-FR" dirty="0"/>
              <a:t>COMBES: 				Responsable Livrable et base de </a:t>
            </a:r>
            <a:r>
              <a:rPr lang="fr-FR" dirty="0" smtClean="0"/>
              <a:t>données</a:t>
            </a:r>
          </a:p>
          <a:p>
            <a:r>
              <a:rPr lang="fr-FR" dirty="0" err="1" smtClean="0"/>
              <a:t>Shufan</a:t>
            </a:r>
            <a:r>
              <a:rPr lang="fr-FR" dirty="0" smtClean="0"/>
              <a:t> JIANG: 				Responsable technique(fonctions de mail)</a:t>
            </a:r>
          </a:p>
          <a:p>
            <a:r>
              <a:rPr lang="fr-FR" dirty="0" smtClean="0"/>
              <a:t>Li ZHANG: 					Responsable technique (Java script)</a:t>
            </a:r>
          </a:p>
          <a:p>
            <a:r>
              <a:rPr lang="fr-FR" dirty="0" smtClean="0"/>
              <a:t>Gauthier de MONTGRAND: 	Responsable technique (migration en MVC)</a:t>
            </a:r>
          </a:p>
          <a:p>
            <a:r>
              <a:rPr lang="fr-FR" dirty="0" err="1" smtClean="0"/>
              <a:t>Anuraag</a:t>
            </a:r>
            <a:r>
              <a:rPr lang="fr-FR" dirty="0" smtClean="0"/>
              <a:t> KAPOOR: 			Responsable technique (HTML)</a:t>
            </a:r>
            <a:r>
              <a:rPr lang="fr-FR" dirty="0"/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71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-&gt; Fonction de Mail</a:t>
            </a:r>
          </a:p>
          <a:p>
            <a:pPr marL="0" indent="0">
              <a:buNone/>
            </a:pPr>
            <a:r>
              <a:rPr lang="fr-FR" dirty="0" smtClean="0"/>
              <a:t>-&gt; Fonction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00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09562" y="273353"/>
            <a:ext cx="10971684" cy="11450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09562" y="1604841"/>
            <a:ext cx="10727859" cy="397715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>
              <a:solidFill>
                <a:prstClr val="black"/>
              </a:solidFill>
            </a:endParaRPr>
          </a:p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35401" y="1543770"/>
            <a:ext cx="11467607" cy="5118574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>
                <a:solidFill>
                  <a:prstClr val="black"/>
                </a:solidFill>
              </a:rPr>
              <a:t>Quand un client oublie son mot de passe, on va </a:t>
            </a:r>
            <a:r>
              <a:rPr lang="fr-FR" dirty="0" smtClean="0">
                <a:solidFill>
                  <a:prstClr val="black"/>
                </a:solidFill>
              </a:rPr>
              <a:t>lui demander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 d’entrer </a:t>
            </a:r>
            <a:r>
              <a:rPr lang="fr-FR" dirty="0">
                <a:solidFill>
                  <a:prstClr val="black"/>
                </a:solidFill>
              </a:rPr>
              <a:t>les codes de vérification, son pseudo et son adresse e-mail</a:t>
            </a:r>
            <a:r>
              <a:rPr lang="fr-FR" dirty="0" smtClean="0">
                <a:solidFill>
                  <a:prstClr val="black"/>
                </a:solidFill>
              </a:rPr>
              <a:t>,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une fois le vérification est réussie, on va envoyer son mot de passe par courriel.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4458078" y="5494212"/>
            <a:ext cx="2612409" cy="783805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 sz="2000" b="1">
                <a:solidFill>
                  <a:prstClr val="black"/>
                </a:solidFill>
              </a:rPr>
              <a:t>captcha_code.php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4458076" y="3665332"/>
            <a:ext cx="3396132" cy="653171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>
                <a:solidFill>
                  <a:prstClr val="black"/>
                </a:solidFill>
              </a:rPr>
              <a:t>Page:mtp oublie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4980558" y="4318503"/>
            <a:ext cx="522482" cy="1175708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>
                <a:solidFill>
                  <a:prstClr val="black"/>
                </a:solidFill>
              </a:rPr>
              <a:t>Code de verification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410265" y="3665332"/>
            <a:ext cx="2089928" cy="653171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>
                <a:solidFill>
                  <a:prstClr val="black"/>
                </a:solidFill>
              </a:rPr>
              <a:t>utilisateur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500193" y="3861284"/>
            <a:ext cx="957883" cy="261268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2" name="CustomShape 9"/>
          <p:cNvSpPr/>
          <p:nvPr/>
        </p:nvSpPr>
        <p:spPr>
          <a:xfrm>
            <a:off x="7854209" y="3730650"/>
            <a:ext cx="609562" cy="261268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3" name="CustomShape 10"/>
          <p:cNvSpPr/>
          <p:nvPr/>
        </p:nvSpPr>
        <p:spPr>
          <a:xfrm>
            <a:off x="8463771" y="3469381"/>
            <a:ext cx="2873650" cy="849122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>
                <a:solidFill>
                  <a:prstClr val="black"/>
                </a:solidFill>
              </a:rPr>
              <a:t>réinstaller_mdp.php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4" name="CustomShape 11"/>
          <p:cNvSpPr/>
          <p:nvPr/>
        </p:nvSpPr>
        <p:spPr>
          <a:xfrm>
            <a:off x="9857056" y="4318503"/>
            <a:ext cx="435402" cy="522537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" name="CustomShape 12"/>
          <p:cNvSpPr/>
          <p:nvPr/>
        </p:nvSpPr>
        <p:spPr>
          <a:xfrm>
            <a:off x="10379538" y="5036992"/>
            <a:ext cx="87080" cy="327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" name="CustomShape 13"/>
          <p:cNvSpPr/>
          <p:nvPr/>
        </p:nvSpPr>
        <p:spPr>
          <a:xfrm>
            <a:off x="8289610" y="4841040"/>
            <a:ext cx="3309052" cy="979756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fr-FR" sz="2000" b="1">
                <a:solidFill>
                  <a:prstClr val="black"/>
                </a:solidFill>
              </a:rPr>
              <a:t>PHPMailer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1923224" y="555771"/>
            <a:ext cx="8911687" cy="1280890"/>
          </a:xfrm>
        </p:spPr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Fonction mot de passe oublié</a:t>
            </a:r>
            <a:br>
              <a:rPr lang="fr-FR" dirty="0">
                <a:solidFill>
                  <a:prstClr val="black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3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prstClr val="black"/>
                </a:solidFill>
              </a:rPr>
              <a:t>PHPMailer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343658" y="1733630"/>
            <a:ext cx="10727859" cy="397715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200" dirty="0">
                <a:solidFill>
                  <a:prstClr val="black"/>
                </a:solidFill>
              </a:rPr>
              <a:t>On a crée un compte &lt;&lt;</a:t>
            </a:r>
            <a:r>
              <a:rPr lang="fr-FR" sz="2200" dirty="0">
                <a:solidFill>
                  <a:prstClr val="black"/>
                </a:solidFill>
                <a:hlinkClick r:id="rId2"/>
              </a:rPr>
              <a:t>gchang.service@gmail.com</a:t>
            </a:r>
            <a:r>
              <a:rPr lang="fr-FR" sz="2200" dirty="0" smtClean="0">
                <a:solidFill>
                  <a:prstClr val="black"/>
                </a:solidFill>
              </a:rPr>
              <a:t>&gt;&gt;</a:t>
            </a:r>
          </a:p>
          <a:p>
            <a:pPr lvl="1">
              <a:buSzPct val="45000"/>
              <a:buFont typeface="StarSymbol"/>
              <a:buChar char=""/>
            </a:pP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>
                <a:solidFill>
                  <a:prstClr val="black"/>
                </a:solidFill>
              </a:rPr>
              <a:t>pour envoyer les </a:t>
            </a:r>
            <a:r>
              <a:rPr lang="fr-FR" sz="2200" dirty="0" err="1">
                <a:solidFill>
                  <a:prstClr val="black"/>
                </a:solidFill>
              </a:rPr>
              <a:t>mdp</a:t>
            </a:r>
            <a:r>
              <a:rPr lang="fr-FR" sz="2200" dirty="0">
                <a:solidFill>
                  <a:prstClr val="black"/>
                </a:solidFill>
              </a:rPr>
              <a:t> aux clients et pour obtenir les demandes d'aide . </a:t>
            </a:r>
            <a:endParaRPr lang="fr-FR" sz="2200" dirty="0" smtClean="0">
              <a:solidFill>
                <a:prstClr val="black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fr-FR" sz="2200" dirty="0" smtClean="0">
                <a:solidFill>
                  <a:prstClr val="black"/>
                </a:solidFill>
              </a:rPr>
              <a:t>On </a:t>
            </a:r>
            <a:r>
              <a:rPr lang="fr-FR" sz="2200" dirty="0">
                <a:solidFill>
                  <a:prstClr val="black"/>
                </a:solidFill>
              </a:rPr>
              <a:t>utilise smtp.gmail.com comme l'host</a:t>
            </a:r>
            <a:r>
              <a:rPr lang="fr-FR" sz="2200" dirty="0" smtClean="0">
                <a:solidFill>
                  <a:prstClr val="black"/>
                </a:solidFill>
              </a:rPr>
              <a:t>.</a:t>
            </a:r>
          </a:p>
          <a:p>
            <a:pPr lvl="1">
              <a:buSzPct val="45000"/>
              <a:buFont typeface="StarSymbol"/>
              <a:buChar char=""/>
            </a:pPr>
            <a:endParaRPr lang="fr-FR" sz="2200" dirty="0">
              <a:solidFill>
                <a:prstClr val="black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fr-FR" sz="2200" dirty="0">
                <a:solidFill>
                  <a:prstClr val="black"/>
                </a:solidFill>
              </a:rPr>
              <a:t>Configuration :</a:t>
            </a: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fr-FR" sz="2200" dirty="0">
                <a:solidFill>
                  <a:prstClr val="black"/>
                </a:solidFill>
              </a:rPr>
              <a:t>1. dans &lt;&lt; php.ini&gt;&gt; </a:t>
            </a:r>
            <a:r>
              <a:rPr lang="fr-FR" sz="2200" dirty="0" err="1">
                <a:solidFill>
                  <a:prstClr val="black"/>
                </a:solidFill>
              </a:rPr>
              <a:t>uncommenter</a:t>
            </a:r>
            <a:r>
              <a:rPr lang="fr-FR" sz="2200" dirty="0">
                <a:solidFill>
                  <a:prstClr val="black"/>
                </a:solidFill>
              </a:rPr>
              <a:t> extension=php_openssl.dll</a:t>
            </a: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fr-FR" sz="2200" dirty="0">
                <a:solidFill>
                  <a:prstClr val="black"/>
                </a:solidFill>
              </a:rPr>
              <a:t>2.activer </a:t>
            </a:r>
            <a:r>
              <a:rPr lang="fr-FR" sz="2200" dirty="0" err="1">
                <a:solidFill>
                  <a:prstClr val="black"/>
                </a:solidFill>
              </a:rPr>
              <a:t>php</a:t>
            </a:r>
            <a:r>
              <a:rPr lang="fr-FR" sz="2200" dirty="0">
                <a:solidFill>
                  <a:prstClr val="black"/>
                </a:solidFill>
              </a:rPr>
              <a:t> socket</a:t>
            </a: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fr-FR" sz="2200" dirty="0">
                <a:solidFill>
                  <a:prstClr val="black"/>
                </a:solidFill>
              </a:rPr>
              <a:t>3.redémarrer </a:t>
            </a:r>
            <a:r>
              <a:rPr lang="fr-FR" sz="2200" dirty="0" err="1">
                <a:solidFill>
                  <a:prstClr val="black"/>
                </a:solidFill>
              </a:rPr>
              <a:t>wamp</a:t>
            </a:r>
            <a:r>
              <a:rPr lang="fr-FR" sz="2200" dirty="0">
                <a:solidFill>
                  <a:prstClr val="black"/>
                </a:solidFill>
              </a:rPr>
              <a:t>/</a:t>
            </a:r>
            <a:r>
              <a:rPr lang="fr-FR" sz="2200" dirty="0" err="1">
                <a:solidFill>
                  <a:prstClr val="black"/>
                </a:solidFill>
              </a:rPr>
              <a:t>xamp</a:t>
            </a:r>
            <a:r>
              <a:rPr lang="fr-FR" sz="2200" dirty="0">
                <a:solidFill>
                  <a:prstClr val="black"/>
                </a:solidFill>
              </a:rPr>
              <a:t>/</a:t>
            </a:r>
            <a:r>
              <a:rPr lang="fr-FR" sz="2200" dirty="0" err="1">
                <a:solidFill>
                  <a:prstClr val="black"/>
                </a:solidFill>
              </a:rPr>
              <a:t>lamp</a:t>
            </a:r>
            <a:r>
              <a:rPr lang="fr-FR" sz="2200" dirty="0">
                <a:solidFill>
                  <a:prstClr val="black"/>
                </a:solidFill>
              </a:rPr>
              <a:t>/...</a:t>
            </a: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prstClr val="black"/>
                </a:solidFill>
              </a:rPr>
              <a:t>PHPMailer</a:t>
            </a:r>
            <a:r>
              <a:rPr lang="fr-FR" dirty="0">
                <a:solidFill>
                  <a:prstClr val="black"/>
                </a:solidFill>
              </a:rPr>
              <a:t>(g5cmailer.php)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09562" y="273352"/>
            <a:ext cx="10971684" cy="64108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443943" y="1539525"/>
            <a:ext cx="5573140" cy="4992185"/>
          </a:xfrm>
          <a:prstGeom prst="rect">
            <a:avLst/>
          </a:prstGeom>
        </p:spPr>
      </p:sp>
      <p:sp>
        <p:nvSpPr>
          <p:cNvPr id="6" name="TextShape 3"/>
          <p:cNvSpPr txBox="1"/>
          <p:nvPr/>
        </p:nvSpPr>
        <p:spPr>
          <a:xfrm>
            <a:off x="3131854" y="1324141"/>
            <a:ext cx="11407521" cy="542295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 err="1">
                <a:solidFill>
                  <a:prstClr val="black"/>
                </a:solidFill>
              </a:rPr>
              <a:t>function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mail_to</a:t>
            </a:r>
            <a:r>
              <a:rPr lang="fr-FR" dirty="0">
                <a:solidFill>
                  <a:prstClr val="black"/>
                </a:solidFill>
              </a:rPr>
              <a:t>($</a:t>
            </a:r>
            <a:r>
              <a:rPr lang="fr-FR" dirty="0" err="1">
                <a:solidFill>
                  <a:prstClr val="black"/>
                </a:solidFill>
              </a:rPr>
              <a:t>addr</a:t>
            </a:r>
            <a:r>
              <a:rPr lang="fr-FR" dirty="0">
                <a:solidFill>
                  <a:prstClr val="black"/>
                </a:solidFill>
              </a:rPr>
              <a:t>, $pseudo, $</a:t>
            </a:r>
            <a:r>
              <a:rPr lang="fr-FR" dirty="0" err="1">
                <a:solidFill>
                  <a:prstClr val="black"/>
                </a:solidFill>
              </a:rPr>
              <a:t>msg</a:t>
            </a:r>
            <a:r>
              <a:rPr lang="fr-FR" dirty="0">
                <a:solidFill>
                  <a:prstClr val="black"/>
                </a:solidFill>
              </a:rPr>
              <a:t>, $</a:t>
            </a:r>
            <a:r>
              <a:rPr lang="fr-FR" dirty="0" err="1">
                <a:solidFill>
                  <a:prstClr val="black"/>
                </a:solidFill>
              </a:rPr>
              <a:t>sub</a:t>
            </a:r>
            <a:r>
              <a:rPr lang="fr-FR" dirty="0">
                <a:solidFill>
                  <a:prstClr val="black"/>
                </a:solidFill>
              </a:rPr>
              <a:t>) {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    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</a:t>
            </a:r>
            <a:r>
              <a:rPr lang="fr-FR" dirty="0" err="1">
                <a:solidFill>
                  <a:prstClr val="black"/>
                </a:solidFill>
              </a:rPr>
              <a:t>require_once</a:t>
            </a:r>
            <a:r>
              <a:rPr lang="fr-FR" dirty="0">
                <a:solidFill>
                  <a:prstClr val="black"/>
                </a:solidFill>
              </a:rPr>
              <a:t>("</a:t>
            </a:r>
            <a:r>
              <a:rPr lang="fr-FR" dirty="0" err="1">
                <a:solidFill>
                  <a:prstClr val="black"/>
                </a:solidFill>
              </a:rPr>
              <a:t>class.phpmailer.php</a:t>
            </a:r>
            <a:r>
              <a:rPr lang="fr-FR" dirty="0">
                <a:solidFill>
                  <a:prstClr val="black"/>
                </a:solidFill>
              </a:rPr>
              <a:t>");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</a:t>
            </a:r>
            <a:r>
              <a:rPr lang="fr-FR" dirty="0" err="1">
                <a:solidFill>
                  <a:prstClr val="black"/>
                </a:solidFill>
              </a:rPr>
              <a:t>require_once</a:t>
            </a:r>
            <a:r>
              <a:rPr lang="fr-FR" dirty="0">
                <a:solidFill>
                  <a:prstClr val="black"/>
                </a:solidFill>
              </a:rPr>
              <a:t>("</a:t>
            </a:r>
            <a:r>
              <a:rPr lang="fr-FR" dirty="0" err="1">
                <a:solidFill>
                  <a:prstClr val="black"/>
                </a:solidFill>
              </a:rPr>
              <a:t>class.smtp.php</a:t>
            </a:r>
            <a:r>
              <a:rPr lang="fr-FR" dirty="0">
                <a:solidFill>
                  <a:prstClr val="black"/>
                </a:solidFill>
              </a:rPr>
              <a:t>");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 = new </a:t>
            </a:r>
            <a:r>
              <a:rPr lang="fr-FR" dirty="0" err="1">
                <a:solidFill>
                  <a:prstClr val="black"/>
                </a:solidFill>
              </a:rPr>
              <a:t>PHPMailer</a:t>
            </a:r>
            <a:r>
              <a:rPr lang="fr-FR" dirty="0">
                <a:solidFill>
                  <a:prstClr val="black"/>
                </a:solidFill>
              </a:rPr>
              <a:t>();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//configuration de </a:t>
            </a:r>
            <a:r>
              <a:rPr lang="fr-FR" dirty="0" err="1">
                <a:solidFill>
                  <a:prstClr val="black"/>
                </a:solidFill>
              </a:rPr>
              <a:t>smtp</a:t>
            </a:r>
            <a:r>
              <a:rPr lang="fr-FR" dirty="0">
                <a:solidFill>
                  <a:prstClr val="black"/>
                </a:solidFill>
              </a:rPr>
              <a:t>...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$mail-&gt;Host = 'smtp.gmail.com';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Username</a:t>
            </a:r>
            <a:r>
              <a:rPr lang="fr-FR" dirty="0">
                <a:solidFill>
                  <a:prstClr val="black"/>
                </a:solidFill>
              </a:rPr>
              <a:t> = 'gchang.service@gmail.com';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Password</a:t>
            </a:r>
            <a:r>
              <a:rPr lang="fr-FR" dirty="0">
                <a:solidFill>
                  <a:prstClr val="black"/>
                </a:solidFill>
              </a:rPr>
              <a:t> = 'BonjourG5c';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SetFrom</a:t>
            </a:r>
            <a:r>
              <a:rPr lang="fr-FR" dirty="0">
                <a:solidFill>
                  <a:prstClr val="black"/>
                </a:solidFill>
              </a:rPr>
              <a:t>('gchang.service@gmail.com', 'G5c');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AddReplyTo</a:t>
            </a:r>
            <a:r>
              <a:rPr lang="fr-FR" dirty="0">
                <a:solidFill>
                  <a:prstClr val="black"/>
                </a:solidFill>
              </a:rPr>
              <a:t>('gchang.service@gmail.com', 'G5c');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Subject</a:t>
            </a:r>
            <a:r>
              <a:rPr lang="fr-FR" dirty="0">
                <a:solidFill>
                  <a:prstClr val="black"/>
                </a:solidFill>
              </a:rPr>
              <a:t> = $</a:t>
            </a:r>
            <a:r>
              <a:rPr lang="fr-FR" dirty="0" err="1">
                <a:solidFill>
                  <a:prstClr val="black"/>
                </a:solidFill>
              </a:rPr>
              <a:t>sub</a:t>
            </a:r>
            <a:r>
              <a:rPr lang="fr-FR" dirty="0">
                <a:solidFill>
                  <a:prstClr val="black"/>
                </a:solidFill>
              </a:rPr>
              <a:t>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AltBody</a:t>
            </a:r>
            <a:r>
              <a:rPr lang="fr-FR" dirty="0">
                <a:solidFill>
                  <a:prstClr val="black"/>
                </a:solidFill>
              </a:rPr>
              <a:t> = $</a:t>
            </a:r>
            <a:r>
              <a:rPr lang="fr-FR" dirty="0" err="1">
                <a:solidFill>
                  <a:prstClr val="black"/>
                </a:solidFill>
              </a:rPr>
              <a:t>msg</a:t>
            </a:r>
            <a:r>
              <a:rPr lang="fr-FR" dirty="0">
                <a:solidFill>
                  <a:prstClr val="black"/>
                </a:solidFill>
              </a:rPr>
              <a:t>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    	$body = "&lt;body&gt;&lt;p&gt;</a:t>
            </a:r>
            <a:r>
              <a:rPr lang="fr-FR" dirty="0" err="1">
                <a:solidFill>
                  <a:prstClr val="black"/>
                </a:solidFill>
              </a:rPr>
              <a:t>Chèr</a:t>
            </a:r>
            <a:r>
              <a:rPr lang="fr-FR" dirty="0">
                <a:solidFill>
                  <a:prstClr val="black"/>
                </a:solidFill>
              </a:rPr>
              <a:t>(e) $pseudo: &lt;/p&gt;&lt;p&gt;$</a:t>
            </a:r>
            <a:r>
              <a:rPr lang="fr-FR" dirty="0" err="1">
                <a:solidFill>
                  <a:prstClr val="black"/>
                </a:solidFill>
              </a:rPr>
              <a:t>msg</a:t>
            </a:r>
            <a:r>
              <a:rPr lang="fr-FR" dirty="0">
                <a:solidFill>
                  <a:prstClr val="black"/>
                </a:solidFill>
              </a:rPr>
              <a:t>&lt;/p&gt;";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$body = $body."&lt;</a:t>
            </a:r>
            <a:r>
              <a:rPr lang="fr-FR" dirty="0" err="1">
                <a:solidFill>
                  <a:prstClr val="black"/>
                </a:solidFill>
              </a:rPr>
              <a:t>br</a:t>
            </a:r>
            <a:r>
              <a:rPr lang="fr-FR" dirty="0">
                <a:solidFill>
                  <a:prstClr val="black"/>
                </a:solidFill>
              </a:rPr>
              <a:t> /&gt;&lt;</a:t>
            </a:r>
            <a:r>
              <a:rPr lang="fr-FR" dirty="0" err="1">
                <a:solidFill>
                  <a:prstClr val="black"/>
                </a:solidFill>
              </a:rPr>
              <a:t>br</a:t>
            </a:r>
            <a:r>
              <a:rPr lang="fr-FR" dirty="0">
                <a:solidFill>
                  <a:prstClr val="black"/>
                </a:solidFill>
              </a:rPr>
              <a:t> /&gt;Cordialement&lt;</a:t>
            </a:r>
            <a:r>
              <a:rPr lang="fr-FR" dirty="0" err="1">
                <a:solidFill>
                  <a:prstClr val="black"/>
                </a:solidFill>
              </a:rPr>
              <a:t>br</a:t>
            </a:r>
            <a:r>
              <a:rPr lang="fr-FR" dirty="0">
                <a:solidFill>
                  <a:prstClr val="black"/>
                </a:solidFill>
              </a:rPr>
              <a:t> /&gt; Service G5c &lt;</a:t>
            </a:r>
            <a:r>
              <a:rPr lang="fr-FR" dirty="0" err="1">
                <a:solidFill>
                  <a:prstClr val="black"/>
                </a:solidFill>
              </a:rPr>
              <a:t>br</a:t>
            </a:r>
            <a:r>
              <a:rPr lang="fr-FR" dirty="0">
                <a:solidFill>
                  <a:prstClr val="black"/>
                </a:solidFill>
              </a:rPr>
              <a:t> /&gt;&lt;/body&gt;";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MsgHTML</a:t>
            </a:r>
            <a:r>
              <a:rPr lang="fr-FR" dirty="0">
                <a:solidFill>
                  <a:prstClr val="black"/>
                </a:solidFill>
              </a:rPr>
              <a:t>($body);</a:t>
            </a:r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	$mail-&gt;</a:t>
            </a:r>
            <a:r>
              <a:rPr lang="fr-FR" dirty="0" err="1">
                <a:solidFill>
                  <a:prstClr val="black"/>
                </a:solidFill>
              </a:rPr>
              <a:t>AddAddress</a:t>
            </a:r>
            <a:r>
              <a:rPr lang="fr-FR" dirty="0">
                <a:solidFill>
                  <a:prstClr val="black"/>
                </a:solidFill>
              </a:rPr>
              <a:t>($</a:t>
            </a:r>
            <a:r>
              <a:rPr lang="fr-FR" dirty="0" err="1">
                <a:solidFill>
                  <a:prstClr val="black"/>
                </a:solidFill>
              </a:rPr>
              <a:t>addr</a:t>
            </a:r>
            <a:r>
              <a:rPr lang="fr-FR" dirty="0">
                <a:solidFill>
                  <a:prstClr val="black"/>
                </a:solidFill>
              </a:rPr>
              <a:t>, $pseudo);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  	$mail-&gt;</a:t>
            </a:r>
            <a:r>
              <a:rPr lang="fr-FR" dirty="0" err="1">
                <a:solidFill>
                  <a:prstClr val="black"/>
                </a:solidFill>
              </a:rPr>
              <a:t>send</a:t>
            </a:r>
            <a:r>
              <a:rPr lang="fr-FR" dirty="0">
                <a:solidFill>
                  <a:prstClr val="black"/>
                </a:solidFill>
              </a:rPr>
              <a:t>() ;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    }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prstClr val="black"/>
                </a:solidFill>
              </a:rPr>
              <a:t>PHPMailer</a:t>
            </a:r>
            <a:r>
              <a:rPr lang="fr-FR" dirty="0">
                <a:solidFill>
                  <a:prstClr val="black"/>
                </a:solidFill>
              </a:rPr>
              <a:t>(</a:t>
            </a:r>
            <a:r>
              <a:rPr lang="fr-FR" dirty="0" err="1">
                <a:solidFill>
                  <a:prstClr val="black"/>
                </a:solidFill>
              </a:rPr>
              <a:t>reinstaller_mdp.php</a:t>
            </a:r>
            <a:r>
              <a:rPr lang="fr-FR" dirty="0">
                <a:solidFill>
                  <a:prstClr val="black"/>
                </a:solidFill>
              </a:rPr>
              <a:t>)</a:t>
            </a:r>
            <a:br>
              <a:rPr lang="fr-FR" dirty="0">
                <a:solidFill>
                  <a:prstClr val="black"/>
                </a:solidFill>
              </a:rPr>
            </a:b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09562" y="273352"/>
            <a:ext cx="10971684" cy="64108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443943" y="1539525"/>
            <a:ext cx="5573140" cy="4992185"/>
          </a:xfrm>
          <a:prstGeom prst="rect">
            <a:avLst/>
          </a:prstGeom>
        </p:spPr>
      </p:sp>
      <p:sp>
        <p:nvSpPr>
          <p:cNvPr id="6" name="TextShape 3"/>
          <p:cNvSpPr txBox="1"/>
          <p:nvPr/>
        </p:nvSpPr>
        <p:spPr>
          <a:xfrm>
            <a:off x="3131854" y="1324141"/>
            <a:ext cx="11407521" cy="542295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09562" y="1552262"/>
            <a:ext cx="10885039" cy="83703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2787298" y="2431080"/>
            <a:ext cx="9840076" cy="1278909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  <a:p>
            <a:r>
              <a:rPr lang="fr-FR" dirty="0" err="1">
                <a:solidFill>
                  <a:prstClr val="black"/>
                </a:solidFill>
              </a:rPr>
              <a:t>include</a:t>
            </a:r>
            <a:r>
              <a:rPr lang="fr-FR" dirty="0">
                <a:solidFill>
                  <a:prstClr val="black"/>
                </a:solidFill>
              </a:rPr>
              <a:t> '../structure/</a:t>
            </a:r>
            <a:r>
              <a:rPr lang="fr-FR" dirty="0" err="1">
                <a:solidFill>
                  <a:prstClr val="black"/>
                </a:solidFill>
              </a:rPr>
              <a:t>SendMail</a:t>
            </a:r>
            <a:r>
              <a:rPr lang="fr-FR" dirty="0">
                <a:solidFill>
                  <a:prstClr val="black"/>
                </a:solidFill>
              </a:rPr>
              <a:t>/class.g5cmailer.php</a:t>
            </a:r>
            <a:r>
              <a:rPr lang="fr-FR" dirty="0" smtClean="0">
                <a:solidFill>
                  <a:prstClr val="black"/>
                </a:solidFill>
              </a:rPr>
              <a:t>';</a:t>
            </a: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$</a:t>
            </a:r>
            <a:r>
              <a:rPr lang="fr-FR" dirty="0" err="1">
                <a:solidFill>
                  <a:prstClr val="black"/>
                </a:solidFill>
              </a:rPr>
              <a:t>mail_body</a:t>
            </a:r>
            <a:r>
              <a:rPr lang="fr-FR" dirty="0">
                <a:solidFill>
                  <a:prstClr val="black"/>
                </a:solidFill>
              </a:rPr>
              <a:t> = "&lt;</a:t>
            </a:r>
            <a:r>
              <a:rPr lang="fr-FR" dirty="0" err="1">
                <a:solidFill>
                  <a:prstClr val="black"/>
                </a:solidFill>
              </a:rPr>
              <a:t>br</a:t>
            </a:r>
            <a:r>
              <a:rPr lang="fr-FR" dirty="0">
                <a:solidFill>
                  <a:prstClr val="black"/>
                </a:solidFill>
              </a:rPr>
              <a:t> /&gt;Votre mot de passe est: ".$</a:t>
            </a:r>
            <a:r>
              <a:rPr lang="fr-FR" dirty="0" err="1">
                <a:solidFill>
                  <a:prstClr val="black"/>
                </a:solidFill>
              </a:rPr>
              <a:t>donnees</a:t>
            </a:r>
            <a:r>
              <a:rPr lang="fr-FR" dirty="0">
                <a:solidFill>
                  <a:prstClr val="black"/>
                </a:solidFill>
              </a:rPr>
              <a:t>['</a:t>
            </a:r>
            <a:r>
              <a:rPr lang="fr-FR" dirty="0" err="1">
                <a:solidFill>
                  <a:prstClr val="black"/>
                </a:solidFill>
              </a:rPr>
              <a:t>Pwd</a:t>
            </a:r>
            <a:r>
              <a:rPr lang="fr-FR" dirty="0" smtClean="0">
                <a:solidFill>
                  <a:prstClr val="black"/>
                </a:solidFill>
              </a:rPr>
              <a:t>'];</a:t>
            </a:r>
          </a:p>
          <a:p>
            <a:endParaRPr dirty="0">
              <a:solidFill>
                <a:prstClr val="black"/>
              </a:solidFill>
            </a:endParaRPr>
          </a:p>
          <a:p>
            <a:r>
              <a:rPr lang="fr-FR" dirty="0" err="1">
                <a:solidFill>
                  <a:prstClr val="black"/>
                </a:solidFill>
              </a:rPr>
              <a:t>mail_to</a:t>
            </a:r>
            <a:r>
              <a:rPr lang="fr-FR" dirty="0">
                <a:solidFill>
                  <a:prstClr val="black"/>
                </a:solidFill>
              </a:rPr>
              <a:t>($email, $</a:t>
            </a:r>
            <a:r>
              <a:rPr lang="fr-FR" dirty="0" err="1">
                <a:solidFill>
                  <a:prstClr val="black"/>
                </a:solidFill>
              </a:rPr>
              <a:t>donnees</a:t>
            </a:r>
            <a:r>
              <a:rPr lang="fr-FR" dirty="0">
                <a:solidFill>
                  <a:prstClr val="black"/>
                </a:solidFill>
              </a:rPr>
              <a:t>['Pseudo'], $</a:t>
            </a:r>
            <a:r>
              <a:rPr lang="fr-FR" dirty="0" err="1">
                <a:solidFill>
                  <a:prstClr val="black"/>
                </a:solidFill>
              </a:rPr>
              <a:t>mail_body</a:t>
            </a:r>
            <a:r>
              <a:rPr lang="fr-FR" dirty="0">
                <a:solidFill>
                  <a:prstClr val="black"/>
                </a:solidFill>
              </a:rPr>
              <a:t>, 'mot de passe');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09562" y="273352"/>
            <a:ext cx="10971684" cy="64108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443943" y="1539525"/>
            <a:ext cx="5573140" cy="4992185"/>
          </a:xfrm>
          <a:prstGeom prst="rect">
            <a:avLst/>
          </a:prstGeom>
        </p:spPr>
      </p:sp>
      <p:sp>
        <p:nvSpPr>
          <p:cNvPr id="6" name="TextShape 3"/>
          <p:cNvSpPr txBox="1"/>
          <p:nvPr/>
        </p:nvSpPr>
        <p:spPr>
          <a:xfrm>
            <a:off x="3131854" y="1324141"/>
            <a:ext cx="11407521" cy="542295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09493" y="593895"/>
            <a:ext cx="10971684" cy="1145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 smtClean="0"/>
              <a:t>Recherche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Picture 2" descr="C:\Documents and Settings\Administrator\桌面\recher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77" y="2119130"/>
            <a:ext cx="10177131" cy="42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3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prstClr val="black"/>
                </a:solidFill>
              </a:rPr>
              <a:t>Fonctionalités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09562" y="273352"/>
            <a:ext cx="10971684" cy="64108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443943" y="1539525"/>
            <a:ext cx="5573140" cy="4992185"/>
          </a:xfrm>
          <a:prstGeom prst="rect">
            <a:avLst/>
          </a:prstGeom>
        </p:spPr>
      </p:sp>
      <p:sp>
        <p:nvSpPr>
          <p:cNvPr id="6" name="TextShape 3"/>
          <p:cNvSpPr txBox="1"/>
          <p:nvPr/>
        </p:nvSpPr>
        <p:spPr>
          <a:xfrm>
            <a:off x="3131854" y="1324141"/>
            <a:ext cx="11407521" cy="542295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objects will be shown in a list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At the beginning, only 3 objects are shown 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With the button “Plus </a:t>
            </a:r>
            <a:r>
              <a:rPr lang="en-US" altLang="zh-CN" dirty="0" err="1"/>
              <a:t>d’objets</a:t>
            </a:r>
            <a:r>
              <a:rPr lang="en-US" altLang="zh-CN" dirty="0"/>
              <a:t>”, there can be more objects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If all the objects are shown, the button will disappear.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0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/>
                </a:solidFill>
              </a:rPr>
              <a:t>Code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09562" y="273352"/>
            <a:ext cx="10971684" cy="64108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443943" y="1539525"/>
            <a:ext cx="5573140" cy="4992185"/>
          </a:xfrm>
          <a:prstGeom prst="rect">
            <a:avLst/>
          </a:prstGeom>
        </p:spPr>
      </p:sp>
      <p:sp>
        <p:nvSpPr>
          <p:cNvPr id="6" name="TextShape 3"/>
          <p:cNvSpPr txBox="1"/>
          <p:nvPr/>
        </p:nvSpPr>
        <p:spPr>
          <a:xfrm>
            <a:off x="3131854" y="1324141"/>
            <a:ext cx="11407521" cy="542295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4846" y="2221130"/>
            <a:ext cx="54864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is used to make the page more friendly.</a:t>
            </a:r>
          </a:p>
          <a:p>
            <a:r>
              <a:rPr lang="en-US" altLang="zh-CN" dirty="0" smtClean="0"/>
              <a:t>We use the library named “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”.</a:t>
            </a:r>
            <a:endParaRPr lang="zh-CN" altLang="en-US" dirty="0" smtClean="0"/>
          </a:p>
        </p:txBody>
      </p:sp>
      <p:pic>
        <p:nvPicPr>
          <p:cNvPr id="8" name="Picture 2" descr="C:\Documents and Settings\Administrator\桌面\recherch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6" y="2221130"/>
            <a:ext cx="53213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0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17785"/>
            <a:ext cx="8915400" cy="5240215"/>
          </a:xfrm>
        </p:spPr>
        <p:txBody>
          <a:bodyPr>
            <a:normAutofit/>
          </a:bodyPr>
          <a:lstStyle/>
          <a:p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Une première expérience enrichissante</a:t>
            </a:r>
          </a:p>
          <a:p>
            <a:pPr lvl="1"/>
            <a:r>
              <a:rPr lang="fr-FR" dirty="0" smtClean="0"/>
              <a:t>Importance de l’organisation</a:t>
            </a:r>
          </a:p>
          <a:p>
            <a:pPr lvl="1"/>
            <a:r>
              <a:rPr lang="fr-FR" dirty="0" smtClean="0"/>
              <a:t>Savoir exploiter les compétences de </a:t>
            </a:r>
            <a:r>
              <a:rPr lang="fr-FR" smtClean="0"/>
              <a:t>chacuns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Une manière d’apprendre différente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0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INFORMATIQUE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15 semaines de travail</a:t>
            </a:r>
          </a:p>
          <a:p>
            <a:r>
              <a:rPr lang="fr-FR" dirty="0" smtClean="0"/>
              <a:t>Conception d’un site d’échange</a:t>
            </a:r>
          </a:p>
          <a:p>
            <a:r>
              <a:rPr lang="fr-FR" dirty="0" smtClean="0"/>
              <a:t>Utilisation du HTML / CSS , PHP / SQL ,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Groupe de 6 personnes, mélange culturel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5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clients disponibles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416677"/>
            <a:ext cx="8915400" cy="506618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Module Inscription</a:t>
            </a:r>
          </a:p>
          <a:p>
            <a:pPr lvl="1"/>
            <a:r>
              <a:rPr lang="fr-FR" dirty="0" smtClean="0"/>
              <a:t>Gestion du compte, Géolocalisation</a:t>
            </a:r>
          </a:p>
          <a:p>
            <a:pPr lvl="1"/>
            <a:r>
              <a:rPr lang="fr-FR" dirty="0" smtClean="0"/>
              <a:t>Visualisation des profils </a:t>
            </a:r>
          </a:p>
          <a:p>
            <a:pPr lvl="1"/>
            <a:r>
              <a:rPr lang="fr-FR" dirty="0" smtClean="0"/>
              <a:t>Commentaires / Notes</a:t>
            </a:r>
          </a:p>
          <a:p>
            <a:r>
              <a:rPr lang="fr-FR" dirty="0" smtClean="0"/>
              <a:t>Module Objet</a:t>
            </a:r>
          </a:p>
          <a:p>
            <a:pPr lvl="1"/>
            <a:r>
              <a:rPr lang="fr-FR" dirty="0" smtClean="0"/>
              <a:t>Gestion de ses objets </a:t>
            </a:r>
          </a:p>
          <a:p>
            <a:pPr lvl="1"/>
            <a:r>
              <a:rPr lang="fr-FR" dirty="0" smtClean="0"/>
              <a:t>Commentaires / Notes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échanges</a:t>
            </a:r>
          </a:p>
          <a:p>
            <a:r>
              <a:rPr lang="fr-FR" dirty="0" smtClean="0"/>
              <a:t>Module de recherche</a:t>
            </a:r>
          </a:p>
          <a:p>
            <a:pPr lvl="1"/>
            <a:r>
              <a:rPr lang="fr-FR" dirty="0" smtClean="0"/>
              <a:t>Recherche par catégories</a:t>
            </a:r>
          </a:p>
          <a:p>
            <a:pPr lvl="1"/>
            <a:r>
              <a:rPr lang="fr-FR" dirty="0" smtClean="0"/>
              <a:t>Recherche par type d’échanges</a:t>
            </a:r>
          </a:p>
          <a:p>
            <a:pPr lvl="1"/>
            <a:r>
              <a:rPr lang="fr-FR" dirty="0" smtClean="0"/>
              <a:t>Recherche par distance</a:t>
            </a:r>
          </a:p>
          <a:p>
            <a:r>
              <a:rPr lang="fr-FR" dirty="0" smtClean="0"/>
              <a:t>Forum</a:t>
            </a:r>
          </a:p>
          <a:p>
            <a:pPr lvl="1"/>
            <a:r>
              <a:rPr lang="fr-FR" dirty="0" smtClean="0"/>
              <a:t>Catégories / </a:t>
            </a:r>
            <a:r>
              <a:rPr lang="fr-FR" dirty="0" err="1" smtClean="0"/>
              <a:t>Topics</a:t>
            </a:r>
            <a:r>
              <a:rPr lang="fr-FR" dirty="0" smtClean="0"/>
              <a:t> / Messages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69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Back Office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17785"/>
            <a:ext cx="8915400" cy="524021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Module Inscription</a:t>
            </a:r>
          </a:p>
          <a:p>
            <a:pPr lvl="1"/>
            <a:r>
              <a:rPr lang="fr-FR" dirty="0" smtClean="0"/>
              <a:t>Gestion du compte, suppression</a:t>
            </a:r>
          </a:p>
          <a:p>
            <a:pPr lvl="1"/>
            <a:r>
              <a:rPr lang="fr-FR" dirty="0" smtClean="0"/>
              <a:t>Promotion administrateurs forum</a:t>
            </a:r>
          </a:p>
          <a:p>
            <a:r>
              <a:rPr lang="fr-FR" dirty="0" smtClean="0"/>
              <a:t>Module Objet</a:t>
            </a:r>
          </a:p>
          <a:p>
            <a:pPr lvl="1"/>
            <a:r>
              <a:rPr lang="fr-FR" dirty="0" smtClean="0"/>
              <a:t>Gestion des objets, suppression</a:t>
            </a:r>
          </a:p>
          <a:p>
            <a:r>
              <a:rPr lang="fr-FR" dirty="0" smtClean="0"/>
              <a:t>Gestion des catégories</a:t>
            </a:r>
          </a:p>
          <a:p>
            <a:pPr lvl="1"/>
            <a:r>
              <a:rPr lang="fr-FR" dirty="0" smtClean="0"/>
              <a:t>Catégories du forum</a:t>
            </a:r>
          </a:p>
          <a:p>
            <a:pPr lvl="1"/>
            <a:r>
              <a:rPr lang="fr-FR" dirty="0" smtClean="0"/>
              <a:t>Catégories et sous catégories d’objets</a:t>
            </a:r>
          </a:p>
          <a:p>
            <a:r>
              <a:rPr lang="fr-FR" dirty="0" smtClean="0"/>
              <a:t>Gestion du Forum</a:t>
            </a:r>
          </a:p>
          <a:p>
            <a:pPr lvl="1"/>
            <a:r>
              <a:rPr lang="fr-FR" dirty="0" smtClean="0"/>
              <a:t>Suppression </a:t>
            </a:r>
            <a:r>
              <a:rPr lang="fr-FR" dirty="0" err="1" smtClean="0"/>
              <a:t>Topics</a:t>
            </a:r>
            <a:r>
              <a:rPr lang="fr-FR" dirty="0" smtClean="0"/>
              <a:t> / messages</a:t>
            </a:r>
          </a:p>
          <a:p>
            <a:pPr lvl="1"/>
            <a:r>
              <a:rPr lang="fr-FR" dirty="0" smtClean="0"/>
              <a:t>Clôture de </a:t>
            </a:r>
            <a:r>
              <a:rPr lang="fr-FR" dirty="0" err="1" smtClean="0"/>
              <a:t>Topics</a:t>
            </a:r>
            <a:endParaRPr lang="fr-FR" dirty="0" smtClean="0"/>
          </a:p>
          <a:p>
            <a:r>
              <a:rPr lang="fr-FR" dirty="0" smtClean="0"/>
              <a:t>Personnalisation des pages </a:t>
            </a:r>
          </a:p>
          <a:p>
            <a:pPr lvl="1"/>
            <a:r>
              <a:rPr lang="fr-FR" dirty="0" smtClean="0"/>
              <a:t>Qui sommes nous </a:t>
            </a:r>
          </a:p>
          <a:p>
            <a:pPr lvl="1"/>
            <a:r>
              <a:rPr lang="fr-FR" dirty="0" smtClean="0"/>
              <a:t>Contact</a:t>
            </a:r>
          </a:p>
          <a:p>
            <a:pPr lvl="1"/>
            <a:r>
              <a:rPr lang="fr-FR" dirty="0" smtClean="0"/>
              <a:t>CGU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3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658" y="1558344"/>
            <a:ext cx="8915400" cy="4855335"/>
          </a:xfrm>
        </p:spPr>
        <p:txBody>
          <a:bodyPr>
            <a:normAutofit/>
          </a:bodyPr>
          <a:lstStyle/>
          <a:p>
            <a:r>
              <a:rPr lang="fr-FR" dirty="0" smtClean="0"/>
              <a:t>Gestion du carrousel </a:t>
            </a:r>
            <a:r>
              <a:rPr lang="fr-FR" dirty="0" smtClean="0"/>
              <a:t>d’accueil   				(2 jours)</a:t>
            </a:r>
            <a:endParaRPr lang="fr-FR" dirty="0" smtClean="0"/>
          </a:p>
          <a:p>
            <a:pPr lvl="1"/>
            <a:r>
              <a:rPr lang="fr-FR" dirty="0" smtClean="0"/>
              <a:t>Personnalisation du client</a:t>
            </a:r>
          </a:p>
          <a:p>
            <a:pPr lvl="1"/>
            <a:r>
              <a:rPr lang="fr-FR" dirty="0" smtClean="0"/>
              <a:t>Personnalisation de l’administrateur</a:t>
            </a:r>
          </a:p>
          <a:p>
            <a:r>
              <a:rPr lang="fr-FR" dirty="0" smtClean="0"/>
              <a:t>Gestion de sous </a:t>
            </a:r>
            <a:r>
              <a:rPr lang="fr-FR" dirty="0" smtClean="0"/>
              <a:t>administrateurs    				(5 jours)</a:t>
            </a:r>
            <a:endParaRPr lang="fr-FR" dirty="0" smtClean="0"/>
          </a:p>
          <a:p>
            <a:pPr lvl="1"/>
            <a:r>
              <a:rPr lang="fr-FR" dirty="0" smtClean="0"/>
              <a:t>Administrateurs objets</a:t>
            </a:r>
          </a:p>
          <a:p>
            <a:r>
              <a:rPr lang="fr-FR" dirty="0" smtClean="0"/>
              <a:t>Sécurité										(1 jour)</a:t>
            </a:r>
            <a:endParaRPr lang="fr-FR" dirty="0" smtClean="0"/>
          </a:p>
          <a:p>
            <a:pPr lvl="1"/>
            <a:r>
              <a:rPr lang="fr-FR" dirty="0" smtClean="0"/>
              <a:t>Cryptage des mots de passe</a:t>
            </a:r>
          </a:p>
          <a:p>
            <a:pPr lvl="1"/>
            <a:r>
              <a:rPr lang="fr-FR" dirty="0" smtClean="0"/>
              <a:t>Sécurité (</a:t>
            </a:r>
            <a:r>
              <a:rPr lang="fr-FR" dirty="0" err="1" smtClean="0"/>
              <a:t>Htaccess</a:t>
            </a:r>
            <a:r>
              <a:rPr lang="fr-FR" dirty="0" smtClean="0"/>
              <a:t>)</a:t>
            </a:r>
          </a:p>
          <a:p>
            <a:r>
              <a:rPr lang="fr-FR" dirty="0" smtClean="0"/>
              <a:t>Inscription									(1 jour)</a:t>
            </a:r>
            <a:endParaRPr lang="fr-FR" dirty="0" smtClean="0"/>
          </a:p>
          <a:p>
            <a:pPr lvl="1"/>
            <a:r>
              <a:rPr lang="fr-FR" dirty="0" smtClean="0"/>
              <a:t>Confirmation par mail</a:t>
            </a:r>
          </a:p>
          <a:p>
            <a:r>
              <a:rPr lang="fr-FR" dirty="0" smtClean="0"/>
              <a:t>Structure du </a:t>
            </a:r>
            <a:r>
              <a:rPr lang="fr-FR" dirty="0" smtClean="0"/>
              <a:t>code							(Tout refaire)</a:t>
            </a:r>
          </a:p>
          <a:p>
            <a:r>
              <a:rPr lang="fr-FR" dirty="0" smtClean="0"/>
              <a:t>Traduction									(4 jours)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82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748863" y="627933"/>
            <a:ext cx="8911687" cy="1280890"/>
          </a:xfrm>
        </p:spPr>
        <p:txBody>
          <a:bodyPr/>
          <a:lstStyle/>
          <a:p>
            <a:r>
              <a:rPr lang="fr-FR" dirty="0" smtClean="0"/>
              <a:t>Architecture du site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" y="1451164"/>
            <a:ext cx="11523785" cy="528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9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ropbox\Groupe  d'app\Projet Informatique\re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20" y="1209762"/>
            <a:ext cx="8270633" cy="55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748863" y="627933"/>
            <a:ext cx="8911687" cy="1280890"/>
          </a:xfrm>
        </p:spPr>
        <p:txBody>
          <a:bodyPr/>
          <a:lstStyle/>
          <a:p>
            <a:r>
              <a:rPr lang="fr-FR" dirty="0" smtClean="0"/>
              <a:t>BASE DE DONNEE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00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63" y="1268143"/>
            <a:ext cx="7018606" cy="5050594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264679" y="659279"/>
            <a:ext cx="8911687" cy="1280890"/>
          </a:xfrm>
        </p:spPr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3325" y="659279"/>
            <a:ext cx="8911687" cy="1280890"/>
          </a:xfrm>
        </p:spPr>
        <p:txBody>
          <a:bodyPr/>
          <a:lstStyle/>
          <a:p>
            <a:r>
              <a:rPr lang="fr-FR" dirty="0" smtClean="0"/>
              <a:t>Organisation de l’équipe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600935" y="1863970"/>
            <a:ext cx="8915400" cy="471267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Groupe international </a:t>
            </a:r>
          </a:p>
          <a:p>
            <a:pPr lvl="1"/>
            <a:r>
              <a:rPr lang="fr-FR" dirty="0" smtClean="0"/>
              <a:t>Challenge et richesse</a:t>
            </a:r>
          </a:p>
          <a:p>
            <a:pPr lvl="1"/>
            <a:r>
              <a:rPr lang="fr-FR" dirty="0" smtClean="0"/>
              <a:t>Communication en anglais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Répartition des rôles (scribe, maître du temps, animateur)</a:t>
            </a:r>
          </a:p>
          <a:p>
            <a:pPr lvl="1"/>
            <a:r>
              <a:rPr lang="fr-FR" dirty="0" smtClean="0"/>
              <a:t>Bon démarrage, très bien utilisé au début</a:t>
            </a:r>
          </a:p>
          <a:p>
            <a:pPr lvl="1"/>
            <a:r>
              <a:rPr lang="fr-FR" dirty="0" smtClean="0"/>
              <a:t>Puis baisse d’organisation, chacun a touché a tout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differents</a:t>
            </a:r>
            <a:r>
              <a:rPr lang="fr-FR" dirty="0" smtClean="0"/>
              <a:t> logiciels</a:t>
            </a:r>
          </a:p>
          <a:p>
            <a:pPr lvl="1"/>
            <a:r>
              <a:rPr lang="fr-FR" dirty="0" smtClean="0"/>
              <a:t>SVN / </a:t>
            </a:r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fr-FR" dirty="0" smtClean="0"/>
              <a:t>La forge (ISEP)</a:t>
            </a:r>
          </a:p>
          <a:p>
            <a:pPr lvl="1"/>
            <a:r>
              <a:rPr lang="fr-FR" dirty="0" smtClean="0"/>
              <a:t>WAMP / MAMP</a:t>
            </a:r>
          </a:p>
          <a:p>
            <a:pPr lvl="1"/>
            <a:r>
              <a:rPr lang="fr-FR" dirty="0" err="1" smtClean="0"/>
              <a:t>NetBeans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360811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461</Words>
  <Application>Microsoft Office PowerPoint</Application>
  <PresentationFormat>Personnalisé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Wisp</vt:lpstr>
      <vt:lpstr>Présentation PowerPoint</vt:lpstr>
      <vt:lpstr>APP INFORMATIQUE</vt:lpstr>
      <vt:lpstr>Fonctionnalités clients disponibles</vt:lpstr>
      <vt:lpstr>Fonctionnalités Back Office</vt:lpstr>
      <vt:lpstr>Amélioration possibles</vt:lpstr>
      <vt:lpstr>Architecture du site</vt:lpstr>
      <vt:lpstr>BASE DE DONNEE</vt:lpstr>
      <vt:lpstr>Modules</vt:lpstr>
      <vt:lpstr>Organisation de l’équipe</vt:lpstr>
      <vt:lpstr>Rôle des personnes </vt:lpstr>
      <vt:lpstr>Exemple de code</vt:lpstr>
      <vt:lpstr>Fonction mot de passe oublié </vt:lpstr>
      <vt:lpstr>PHPMailer</vt:lpstr>
      <vt:lpstr>PHPMailer(g5cmailer.php)</vt:lpstr>
      <vt:lpstr>PHPMailer(reinstaller_mdp.php) </vt:lpstr>
      <vt:lpstr>Présentation PowerPoint</vt:lpstr>
      <vt:lpstr>Fonctionalités</vt:lpstr>
      <vt:lpstr>Code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Anuraag</dc:creator>
  <cp:lastModifiedBy>Xavier</cp:lastModifiedBy>
  <cp:revision>30</cp:revision>
  <cp:lastPrinted>2013-10-25T07:29:52Z</cp:lastPrinted>
  <dcterms:created xsi:type="dcterms:W3CDTF">2013-10-22T13:17:35Z</dcterms:created>
  <dcterms:modified xsi:type="dcterms:W3CDTF">2014-01-20T15:22:45Z</dcterms:modified>
</cp:coreProperties>
</file>