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031B2-5C54-49D3-B302-7C54C533C52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19BF8-4569-4406-AB54-D9B05AD5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7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19BF8-4569-4406-AB54-D9B05AD5D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19BF8-4569-4406-AB54-D9B05AD5D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19BF8-4569-4406-AB54-D9B05AD5D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7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AA95-B22E-0249-9FBB-792F76DFA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Efficient-Parking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45898-853E-DB4D-A6FA-774174B36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create ease for public and private floors in a different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F205-975A-A54E-8789-7EFD532A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415A-23C9-434B-A4BA-7F97577A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 team management </a:t>
            </a:r>
          </a:p>
          <a:p>
            <a:r>
              <a:rPr lang="en-US" dirty="0"/>
              <a:t>Use of Arduino coding</a:t>
            </a:r>
          </a:p>
          <a:p>
            <a:r>
              <a:rPr lang="en-US" dirty="0"/>
              <a:t>Decoder's executions</a:t>
            </a:r>
          </a:p>
          <a:p>
            <a:r>
              <a:rPr lang="en-US" dirty="0"/>
              <a:t>Improve concepts
Flip-Flops and registers</a:t>
            </a:r>
          </a:p>
          <a:p>
            <a:pPr marL="0" indent="0">
              <a:buNone/>
            </a:pPr>
            <a:r>
              <a:rPr lang="en-US" dirty="0"/>
              <a:t>  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24243-D4FF-E441-A449-DE475752F86E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58A825E-DB0C-7542-9D8F-F00F1A1C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06" y="2991087"/>
            <a:ext cx="7112794" cy="32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4E29-65B4-473D-9EE3-1A58D233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1462-8359-4CEC-90B7-560DEAD3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E5899-F207-4CC3-ABB9-F426692725EA}"/>
              </a:ext>
            </a:extLst>
          </p:cNvPr>
          <p:cNvSpPr txBox="1"/>
          <p:nvPr/>
        </p:nvSpPr>
        <p:spPr>
          <a:xfrm>
            <a:off x="3249636" y="2996418"/>
            <a:ext cx="6189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You:)</a:t>
            </a:r>
          </a:p>
        </p:txBody>
      </p:sp>
    </p:spTree>
    <p:extLst>
      <p:ext uri="{BB962C8B-B14F-4D97-AF65-F5344CB8AC3E}">
        <p14:creationId xmlns:p14="http://schemas.microsoft.com/office/powerpoint/2010/main" val="32852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A001-FA34-8547-80B7-660B998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3A31-3E85-904B-9368-B5929C57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Hafiz Umair Ahmad  Bscs19064</a:t>
            </a:r>
          </a:p>
          <a:p>
            <a:r>
              <a:rPr lang="en-US"/>
              <a:t>Muhammad Ahmad Ajmal Bscs19022
Mateen Ahmad Bscs19007
Sufian Saeed Bscs19013
Muhammad Abdullah Nezami Bscs19028</a:t>
            </a:r>
          </a:p>
        </p:txBody>
      </p:sp>
    </p:spTree>
    <p:extLst>
      <p:ext uri="{BB962C8B-B14F-4D97-AF65-F5344CB8AC3E}">
        <p14:creationId xmlns:p14="http://schemas.microsoft.com/office/powerpoint/2010/main" val="211404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D9EC-1BE2-A942-85CC-A7EA5CF1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it can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D3B9-879C-5044-AF6A-85FD01C0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Malls
University</a:t>
            </a:r>
          </a:p>
          <a:p>
            <a:r>
              <a:rPr lang="en-US" dirty="0"/>
              <a:t>Government Building</a:t>
            </a:r>
          </a:p>
          <a:p>
            <a:r>
              <a:rPr lang="en-US" dirty="0"/>
              <a:t>Private Building</a:t>
            </a:r>
          </a:p>
          <a:p>
            <a:r>
              <a:rPr lang="en-US" dirty="0"/>
              <a:t>Hospital</a:t>
            </a:r>
          </a:p>
          <a:p>
            <a:r>
              <a:rPr lang="en-US" dirty="0"/>
              <a:t>The perk of this system is this that it uses special technique to privatized resident.</a:t>
            </a:r>
          </a:p>
        </p:txBody>
      </p:sp>
    </p:spTree>
    <p:extLst>
      <p:ext uri="{BB962C8B-B14F-4D97-AF65-F5344CB8AC3E}">
        <p14:creationId xmlns:p14="http://schemas.microsoft.com/office/powerpoint/2010/main" val="293259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F45D-5464-2240-9922-FE313650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64F7-8DD2-7C42-85D6-A00A0ABE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special mechanism to stop public audience to interrupt in private space.</a:t>
            </a:r>
          </a:p>
          <a:p>
            <a:r>
              <a:rPr lang="en-US" dirty="0"/>
              <a:t>It has a special facility for public to park their cars without hindrance as our system will enable them to select a certain place in a certain floor.</a:t>
            </a:r>
          </a:p>
          <a:p>
            <a:r>
              <a:rPr lang="en-US" dirty="0"/>
              <a:t>This will allow private space holder participants to easily and securely park their cars.</a:t>
            </a:r>
          </a:p>
        </p:txBody>
      </p:sp>
    </p:spTree>
    <p:extLst>
      <p:ext uri="{BB962C8B-B14F-4D97-AF65-F5344CB8AC3E}">
        <p14:creationId xmlns:p14="http://schemas.microsoft.com/office/powerpoint/2010/main" val="794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D17-FF25-B74B-AC53-CCA7DF32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1A4A-CBCE-FE48-AEBF-F5BE1755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cheap yet reliable</a:t>
            </a:r>
          </a:p>
          <a:p>
            <a:r>
              <a:rPr lang="en-US" dirty="0"/>
              <a:t>Private space will be secure
Efficient in management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9261E6-7398-844F-9728-F97ACA54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2552700"/>
            <a:ext cx="6457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9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E14C-EB4E-8743-BA54-18FA7B58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FC4D-56DB-5249-88F6-A6154F37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Arduino and LCDs to setup security gate.</a:t>
            </a:r>
          </a:p>
          <a:p>
            <a:r>
              <a:rPr lang="en-US" dirty="0"/>
              <a:t>We used multiple Decoders, Encoders,</a:t>
            </a:r>
          </a:p>
          <a:p>
            <a:pPr marL="0" indent="0">
              <a:buNone/>
            </a:pPr>
            <a:r>
              <a:rPr lang="en-US" dirty="0"/>
              <a:t>   Full-Adders, 7-segment display, Parallel</a:t>
            </a:r>
          </a:p>
          <a:p>
            <a:pPr marL="0" indent="0">
              <a:buNone/>
            </a:pPr>
            <a:r>
              <a:rPr lang="en-US" dirty="0"/>
              <a:t>   Registers, LEDs, D Flip-Flops and logic </a:t>
            </a:r>
          </a:p>
          <a:p>
            <a:pPr marL="0" indent="0">
              <a:buNone/>
            </a:pPr>
            <a:r>
              <a:rPr lang="en-US" dirty="0"/>
              <a:t>   States etc.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6A1A73-C593-7A40-8687-EBBA26A1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78" y="2768203"/>
            <a:ext cx="5238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9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44A5-B5FC-8A45-BFC2-9FE7601F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circuit snaps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53E-2EB5-D240-B676-459F5F0C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Here are some snaps of our circuit time by time.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F1BC98-4110-7040-8272-74BE1B0B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668" y="2761312"/>
            <a:ext cx="5036664" cy="35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84F9-7DDD-B348-A970-9C2540FA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Snaps of circuits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F9E2C4-FBEC-F242-85B1-705B439FA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84" y="2057401"/>
            <a:ext cx="4695031" cy="402431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C8B5526-6A22-4741-8448-CD4D940C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1910953"/>
            <a:ext cx="4064000" cy="38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3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4099-D9C3-094D-A160-54D32AB9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Advantages and set-backs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781E-A42E-C746-BAE2-25B2B9B4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Advantage:</a:t>
            </a:r>
          </a:p>
          <a:p>
            <a:pPr marL="0" indent="0">
              <a:buNone/>
            </a:pPr>
            <a:r>
              <a:rPr lang="en-US" dirty="0"/>
              <a:t>Our system is expandable to any extent just by replicating the logics and circuits implemented.</a:t>
            </a:r>
          </a:p>
          <a:p>
            <a:r>
              <a:rPr lang="en-US" dirty="0"/>
              <a:t>Set-Backs:</a:t>
            </a:r>
          </a:p>
          <a:p>
            <a:pPr marL="0" indent="0">
              <a:buNone/>
            </a:pPr>
            <a:r>
              <a:rPr lang="en-US" dirty="0"/>
              <a:t>Simulation of system is limited as we have worked on single sheet in Proteus, did not use child sheets etc.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FF91CC-5F33-C042-BE80-E1C817D6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668023"/>
            <a:ext cx="3644962" cy="36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799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271</Words>
  <Application>Microsoft Office PowerPoint</Application>
  <PresentationFormat>Widescreen</PresentationFormat>
  <Paragraphs>42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Efficient-Parking system</vt:lpstr>
      <vt:lpstr>PARTICIPANTS</vt:lpstr>
      <vt:lpstr>Where it can be implemented</vt:lpstr>
      <vt:lpstr>Why this system</vt:lpstr>
      <vt:lpstr>Advantage</vt:lpstr>
      <vt:lpstr>Implementation</vt:lpstr>
      <vt:lpstr>Our circuit snaps</vt:lpstr>
      <vt:lpstr>Snaps of circuits</vt:lpstr>
      <vt:lpstr>Advantages and set-backs</vt:lpstr>
      <vt:lpstr>What we learn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Efficient-Parking system</dc:title>
  <dc:creator>Umair Ahmad</dc:creator>
  <cp:lastModifiedBy>Umair Ahmad</cp:lastModifiedBy>
  <cp:revision>2</cp:revision>
  <dcterms:created xsi:type="dcterms:W3CDTF">2021-01-26T18:36:23Z</dcterms:created>
  <dcterms:modified xsi:type="dcterms:W3CDTF">2021-01-26T18:49:40Z</dcterms:modified>
</cp:coreProperties>
</file>