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75" y="-42"/>
      </p:cViewPr>
      <p:guideLst>
        <p:guide orient="horz" pos="2880"/>
        <p:guide pos="2160"/>
      </p:guideLst>
    </p:cSldViewPr>
  </p:slideViewPr>
  <p:notesTextViewPr>
    <p:cViewPr>
      <p:scale>
        <a:sx n="100" d="100"/>
        <a:sy n="100" d="100"/>
      </p:scale>
      <p:origin x="0" y="324"/>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C059171-7119-4440-9B35-E0B6CF820D17}" type="datetimeFigureOut">
              <a:rPr lang="en-US" smtClean="0"/>
              <a:t>1/23/2023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A0E61B3-15ED-41E5-AC75-DA060C0D719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In the 1950s and 1960s, the testing process was very formalized, separated from the software development process and was “</a:t>
            </a:r>
            <a:r>
              <a:rPr lang="en-IN" dirty="0" err="1" smtClean="0"/>
              <a:t>mathematised</a:t>
            </a:r>
            <a:r>
              <a:rPr lang="en-IN" dirty="0" smtClean="0"/>
              <a:t>”. In fact, testing was more like debugging3 . The concept of exhaustive testing4 (checking all possible ways of code execution with all possible input data) was around. However, it soon became clear that exhaustive testing was impossible because the number of possible paths and input data was very large and it was difficult to find problems in the documentation with this </a:t>
            </a:r>
            <a:r>
              <a:rPr lang="en-IN" dirty="0" err="1" smtClean="0"/>
              <a:t>approach</a:t>
            </a:r>
            <a:r>
              <a:rPr lang="en-IN" smtClean="0"/>
              <a:t>. </a:t>
            </a:r>
            <a:endParaRPr lang="en-IN"/>
          </a:p>
        </p:txBody>
      </p:sp>
      <p:sp>
        <p:nvSpPr>
          <p:cNvPr id="4" name="Slide Number Placeholder 3"/>
          <p:cNvSpPr>
            <a:spLocks noGrp="1"/>
          </p:cNvSpPr>
          <p:nvPr>
            <p:ph type="sldNum" sz="quarter" idx="10"/>
          </p:nvPr>
        </p:nvSpPr>
        <p:spPr/>
        <p:txBody>
          <a:bodyPr/>
          <a:lstStyle/>
          <a:p>
            <a:fld id="{3A0E61B3-15ED-41E5-AC75-DA060C0D719E}"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there was a key change in the place of testing in software development: instead of one of the final stages of project creation, testing was applied throughout the software lifecycle7 (see also the description of the iterative incremental software </a:t>
            </a:r>
            <a:r>
              <a:rPr lang="en-IN" dirty="0" err="1" smtClean="0"/>
              <a:t>development</a:t>
            </a:r>
            <a:r>
              <a:rPr lang="en-IN" dirty="0" smtClean="0"/>
              <a:t> model in “Software development models” {17} chapter), which allowed in a great number of cases not only to quickly detect and fix problems, but even to predict and prevent their occurrence. The same period also marked the rapid development and formalization of testing methodologies and the first basic attempts to automate testing</a:t>
            </a:r>
            <a:endParaRPr lang="en-IN" dirty="0"/>
          </a:p>
        </p:txBody>
      </p:sp>
      <p:sp>
        <p:nvSpPr>
          <p:cNvPr id="4" name="Slide Number Placeholder 3"/>
          <p:cNvSpPr>
            <a:spLocks noGrp="1"/>
          </p:cNvSpPr>
          <p:nvPr>
            <p:ph type="sldNum" sz="quarter" idx="10"/>
          </p:nvPr>
        </p:nvSpPr>
        <p:spPr/>
        <p:txBody>
          <a:bodyPr/>
          <a:lstStyle/>
          <a:p>
            <a:fld id="{3A0E61B3-15ED-41E5-AC75-DA060C0D719E}"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6" name="Holder 6"/>
          <p:cNvSpPr>
            <a:spLocks noGrp="1"/>
          </p:cNvSpPr>
          <p:nvPr>
            <p:ph type="sldNum" sz="quarter" idx="7"/>
          </p:nvPr>
        </p:nvSpPr>
        <p:spPr/>
        <p:txBody>
          <a:bodyPr lIns="0" tIns="0" rIns="0" bIns="0"/>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1212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35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6" name="Holder 6"/>
          <p:cNvSpPr>
            <a:spLocks noGrp="1"/>
          </p:cNvSpPr>
          <p:nvPr>
            <p:ph type="sldNum" sz="quarter" idx="7"/>
          </p:nvPr>
        </p:nvSpPr>
        <p:spPr/>
        <p:txBody>
          <a:bodyPr lIns="0" tIns="0" rIns="0" bIns="0"/>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35852"/>
            <a:ext cx="9144000" cy="422275"/>
          </a:xfrm>
          <a:custGeom>
            <a:avLst/>
            <a:gdLst/>
            <a:ahLst/>
            <a:cxnLst/>
            <a:rect l="l" t="t" r="r" b="b"/>
            <a:pathLst>
              <a:path w="9144000" h="422275">
                <a:moveTo>
                  <a:pt x="9144000" y="0"/>
                </a:moveTo>
                <a:lnTo>
                  <a:pt x="0" y="0"/>
                </a:lnTo>
                <a:lnTo>
                  <a:pt x="0" y="422148"/>
                </a:lnTo>
                <a:lnTo>
                  <a:pt x="9144000" y="422148"/>
                </a:lnTo>
                <a:lnTo>
                  <a:pt x="9144000" y="0"/>
                </a:lnTo>
                <a:close/>
              </a:path>
            </a:pathLst>
          </a:custGeom>
          <a:solidFill>
            <a:srgbClr val="123B4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30161" y="6549576"/>
            <a:ext cx="329643" cy="223127"/>
          </a:xfrm>
          <a:prstGeom prst="rect">
            <a:avLst/>
          </a:prstGeom>
        </p:spPr>
      </p:pic>
      <p:sp>
        <p:nvSpPr>
          <p:cNvPr id="18" name="bg object 18"/>
          <p:cNvSpPr/>
          <p:nvPr/>
        </p:nvSpPr>
        <p:spPr>
          <a:xfrm>
            <a:off x="359651" y="6567614"/>
            <a:ext cx="470534" cy="144145"/>
          </a:xfrm>
          <a:custGeom>
            <a:avLst/>
            <a:gdLst/>
            <a:ahLst/>
            <a:cxnLst/>
            <a:rect l="l" t="t" r="r" b="b"/>
            <a:pathLst>
              <a:path w="470534" h="144145">
                <a:moveTo>
                  <a:pt x="46951" y="0"/>
                </a:moveTo>
                <a:lnTo>
                  <a:pt x="0" y="60401"/>
                </a:lnTo>
                <a:lnTo>
                  <a:pt x="0" y="84137"/>
                </a:lnTo>
                <a:lnTo>
                  <a:pt x="46951" y="143573"/>
                </a:lnTo>
                <a:lnTo>
                  <a:pt x="46951" y="110718"/>
                </a:lnTo>
                <a:lnTo>
                  <a:pt x="16217" y="71793"/>
                </a:lnTo>
                <a:lnTo>
                  <a:pt x="46951" y="32283"/>
                </a:lnTo>
                <a:lnTo>
                  <a:pt x="46951" y="0"/>
                </a:lnTo>
                <a:close/>
              </a:path>
              <a:path w="470534" h="144145">
                <a:moveTo>
                  <a:pt x="470496" y="60401"/>
                </a:moveTo>
                <a:lnTo>
                  <a:pt x="423418" y="0"/>
                </a:lnTo>
                <a:lnTo>
                  <a:pt x="423418" y="32283"/>
                </a:lnTo>
                <a:lnTo>
                  <a:pt x="454291" y="71793"/>
                </a:lnTo>
                <a:lnTo>
                  <a:pt x="423418" y="110718"/>
                </a:lnTo>
                <a:lnTo>
                  <a:pt x="423418" y="143573"/>
                </a:lnTo>
                <a:lnTo>
                  <a:pt x="470496" y="84137"/>
                </a:lnTo>
                <a:lnTo>
                  <a:pt x="470496" y="60401"/>
                </a:lnTo>
                <a:close/>
              </a:path>
            </a:pathLst>
          </a:custGeom>
          <a:solidFill>
            <a:srgbClr val="58C7D6"/>
          </a:solidFill>
        </p:spPr>
        <p:txBody>
          <a:bodyPr wrap="square" lIns="0" tIns="0" rIns="0" bIns="0" rtlCol="0"/>
          <a:lstStyle/>
          <a:p>
            <a:endParaRPr/>
          </a:p>
        </p:txBody>
      </p:sp>
      <p:sp>
        <p:nvSpPr>
          <p:cNvPr id="19" name="bg object 19"/>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21212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7" name="Holder 7"/>
          <p:cNvSpPr>
            <a:spLocks noGrp="1"/>
          </p:cNvSpPr>
          <p:nvPr>
            <p:ph type="sldNum" sz="quarter" idx="7"/>
          </p:nvPr>
        </p:nvSpPr>
        <p:spPr/>
        <p:txBody>
          <a:bodyPr lIns="0" tIns="0" rIns="0" bIns="0"/>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35852"/>
            <a:ext cx="9144000" cy="422275"/>
          </a:xfrm>
          <a:custGeom>
            <a:avLst/>
            <a:gdLst/>
            <a:ahLst/>
            <a:cxnLst/>
            <a:rect l="l" t="t" r="r" b="b"/>
            <a:pathLst>
              <a:path w="9144000" h="422275">
                <a:moveTo>
                  <a:pt x="9144000" y="0"/>
                </a:moveTo>
                <a:lnTo>
                  <a:pt x="0" y="0"/>
                </a:lnTo>
                <a:lnTo>
                  <a:pt x="0" y="422148"/>
                </a:lnTo>
                <a:lnTo>
                  <a:pt x="9144000" y="422148"/>
                </a:lnTo>
                <a:lnTo>
                  <a:pt x="9144000" y="0"/>
                </a:lnTo>
                <a:close/>
              </a:path>
            </a:pathLst>
          </a:custGeom>
          <a:solidFill>
            <a:srgbClr val="123B4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30161" y="6549576"/>
            <a:ext cx="329643" cy="223127"/>
          </a:xfrm>
          <a:prstGeom prst="rect">
            <a:avLst/>
          </a:prstGeom>
        </p:spPr>
      </p:pic>
      <p:sp>
        <p:nvSpPr>
          <p:cNvPr id="18" name="bg object 18"/>
          <p:cNvSpPr/>
          <p:nvPr/>
        </p:nvSpPr>
        <p:spPr>
          <a:xfrm>
            <a:off x="359651" y="6567614"/>
            <a:ext cx="470534" cy="144145"/>
          </a:xfrm>
          <a:custGeom>
            <a:avLst/>
            <a:gdLst/>
            <a:ahLst/>
            <a:cxnLst/>
            <a:rect l="l" t="t" r="r" b="b"/>
            <a:pathLst>
              <a:path w="470534" h="144145">
                <a:moveTo>
                  <a:pt x="46951" y="0"/>
                </a:moveTo>
                <a:lnTo>
                  <a:pt x="0" y="60401"/>
                </a:lnTo>
                <a:lnTo>
                  <a:pt x="0" y="84137"/>
                </a:lnTo>
                <a:lnTo>
                  <a:pt x="46951" y="143573"/>
                </a:lnTo>
                <a:lnTo>
                  <a:pt x="46951" y="110718"/>
                </a:lnTo>
                <a:lnTo>
                  <a:pt x="16217" y="71793"/>
                </a:lnTo>
                <a:lnTo>
                  <a:pt x="46951" y="32283"/>
                </a:lnTo>
                <a:lnTo>
                  <a:pt x="46951" y="0"/>
                </a:lnTo>
                <a:close/>
              </a:path>
              <a:path w="470534" h="144145">
                <a:moveTo>
                  <a:pt x="470496" y="60401"/>
                </a:moveTo>
                <a:lnTo>
                  <a:pt x="423418" y="0"/>
                </a:lnTo>
                <a:lnTo>
                  <a:pt x="423418" y="32283"/>
                </a:lnTo>
                <a:lnTo>
                  <a:pt x="454291" y="71793"/>
                </a:lnTo>
                <a:lnTo>
                  <a:pt x="423418" y="110718"/>
                </a:lnTo>
                <a:lnTo>
                  <a:pt x="423418" y="143573"/>
                </a:lnTo>
                <a:lnTo>
                  <a:pt x="470496" y="84137"/>
                </a:lnTo>
                <a:lnTo>
                  <a:pt x="470496" y="60401"/>
                </a:lnTo>
                <a:close/>
              </a:path>
            </a:pathLst>
          </a:custGeom>
          <a:solidFill>
            <a:srgbClr val="58C7D6"/>
          </a:solidFill>
        </p:spPr>
        <p:txBody>
          <a:bodyPr wrap="square" lIns="0" tIns="0" rIns="0" bIns="0" rtlCol="0"/>
          <a:lstStyle/>
          <a:p>
            <a:endParaRPr/>
          </a:p>
        </p:txBody>
      </p:sp>
      <p:sp>
        <p:nvSpPr>
          <p:cNvPr id="19" name="bg object 19"/>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21212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5" name="Holder 5"/>
          <p:cNvSpPr>
            <a:spLocks noGrp="1"/>
          </p:cNvSpPr>
          <p:nvPr>
            <p:ph type="sldNum" sz="quarter" idx="7"/>
          </p:nvPr>
        </p:nvSpPr>
        <p:spPr/>
        <p:txBody>
          <a:bodyPr lIns="0" tIns="0" rIns="0" bIns="0"/>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4" name="Holder 4"/>
          <p:cNvSpPr>
            <a:spLocks noGrp="1"/>
          </p:cNvSpPr>
          <p:nvPr>
            <p:ph type="sldNum" sz="quarter" idx="7"/>
          </p:nvPr>
        </p:nvSpPr>
        <p:spPr/>
        <p:txBody>
          <a:bodyPr lIns="0" tIns="0" rIns="0" bIns="0"/>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35852"/>
            <a:ext cx="9144000" cy="422275"/>
          </a:xfrm>
          <a:custGeom>
            <a:avLst/>
            <a:gdLst/>
            <a:ahLst/>
            <a:cxnLst/>
            <a:rect l="l" t="t" r="r" b="b"/>
            <a:pathLst>
              <a:path w="9144000" h="422275">
                <a:moveTo>
                  <a:pt x="9144000" y="0"/>
                </a:moveTo>
                <a:lnTo>
                  <a:pt x="0" y="0"/>
                </a:lnTo>
                <a:lnTo>
                  <a:pt x="0" y="422148"/>
                </a:lnTo>
                <a:lnTo>
                  <a:pt x="9144000" y="422148"/>
                </a:lnTo>
                <a:lnTo>
                  <a:pt x="9144000" y="0"/>
                </a:lnTo>
                <a:close/>
              </a:path>
            </a:pathLst>
          </a:custGeom>
          <a:solidFill>
            <a:srgbClr val="123B41"/>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430161" y="6549576"/>
            <a:ext cx="329643" cy="223127"/>
          </a:xfrm>
          <a:prstGeom prst="rect">
            <a:avLst/>
          </a:prstGeom>
        </p:spPr>
      </p:pic>
      <p:sp>
        <p:nvSpPr>
          <p:cNvPr id="18" name="bg object 18"/>
          <p:cNvSpPr/>
          <p:nvPr/>
        </p:nvSpPr>
        <p:spPr>
          <a:xfrm>
            <a:off x="359651" y="6567614"/>
            <a:ext cx="470534" cy="144145"/>
          </a:xfrm>
          <a:custGeom>
            <a:avLst/>
            <a:gdLst/>
            <a:ahLst/>
            <a:cxnLst/>
            <a:rect l="l" t="t" r="r" b="b"/>
            <a:pathLst>
              <a:path w="470534" h="144145">
                <a:moveTo>
                  <a:pt x="46951" y="0"/>
                </a:moveTo>
                <a:lnTo>
                  <a:pt x="0" y="60401"/>
                </a:lnTo>
                <a:lnTo>
                  <a:pt x="0" y="84137"/>
                </a:lnTo>
                <a:lnTo>
                  <a:pt x="46951" y="143573"/>
                </a:lnTo>
                <a:lnTo>
                  <a:pt x="46951" y="110718"/>
                </a:lnTo>
                <a:lnTo>
                  <a:pt x="16217" y="71793"/>
                </a:lnTo>
                <a:lnTo>
                  <a:pt x="46951" y="32283"/>
                </a:lnTo>
                <a:lnTo>
                  <a:pt x="46951" y="0"/>
                </a:lnTo>
                <a:close/>
              </a:path>
              <a:path w="470534" h="144145">
                <a:moveTo>
                  <a:pt x="470496" y="60401"/>
                </a:moveTo>
                <a:lnTo>
                  <a:pt x="423418" y="0"/>
                </a:lnTo>
                <a:lnTo>
                  <a:pt x="423418" y="32283"/>
                </a:lnTo>
                <a:lnTo>
                  <a:pt x="454291" y="71793"/>
                </a:lnTo>
                <a:lnTo>
                  <a:pt x="423418" y="110718"/>
                </a:lnTo>
                <a:lnTo>
                  <a:pt x="423418" y="143573"/>
                </a:lnTo>
                <a:lnTo>
                  <a:pt x="470496" y="84137"/>
                </a:lnTo>
                <a:lnTo>
                  <a:pt x="470496" y="60401"/>
                </a:lnTo>
                <a:close/>
              </a:path>
            </a:pathLst>
          </a:custGeom>
          <a:solidFill>
            <a:srgbClr val="58C7D6"/>
          </a:solidFill>
        </p:spPr>
        <p:txBody>
          <a:bodyPr wrap="square" lIns="0" tIns="0" rIns="0" bIns="0" rtlCol="0"/>
          <a:lstStyle/>
          <a:p>
            <a:endParaRPr/>
          </a:p>
        </p:txBody>
      </p:sp>
      <p:sp>
        <p:nvSpPr>
          <p:cNvPr id="2" name="Holder 2"/>
          <p:cNvSpPr>
            <a:spLocks noGrp="1"/>
          </p:cNvSpPr>
          <p:nvPr>
            <p:ph type="title"/>
          </p:nvPr>
        </p:nvSpPr>
        <p:spPr>
          <a:xfrm>
            <a:off x="347878" y="323799"/>
            <a:ext cx="8448243" cy="331470"/>
          </a:xfrm>
          <a:prstGeom prst="rect">
            <a:avLst/>
          </a:prstGeom>
        </p:spPr>
        <p:txBody>
          <a:bodyPr wrap="square" lIns="0" tIns="0" rIns="0" bIns="0">
            <a:spAutoFit/>
          </a:bodyPr>
          <a:lstStyle>
            <a:lvl1pPr>
              <a:defRPr sz="2000" b="0" i="0">
                <a:solidFill>
                  <a:srgbClr val="212121"/>
                </a:solidFill>
                <a:latin typeface="Calibri Light"/>
                <a:cs typeface="Calibri Light"/>
              </a:defRPr>
            </a:lvl1pPr>
          </a:lstStyle>
          <a:p>
            <a:endParaRPr/>
          </a:p>
        </p:txBody>
      </p:sp>
      <p:sp>
        <p:nvSpPr>
          <p:cNvPr id="3" name="Holder 3"/>
          <p:cNvSpPr>
            <a:spLocks noGrp="1"/>
          </p:cNvSpPr>
          <p:nvPr>
            <p:ph type="body" idx="1"/>
          </p:nvPr>
        </p:nvSpPr>
        <p:spPr>
          <a:xfrm>
            <a:off x="718565" y="2159254"/>
            <a:ext cx="7706868" cy="2160270"/>
          </a:xfrm>
          <a:prstGeom prst="rect">
            <a:avLst/>
          </a:prstGeom>
        </p:spPr>
        <p:txBody>
          <a:bodyPr wrap="square" lIns="0" tIns="0" rIns="0" bIns="0">
            <a:spAutoFit/>
          </a:bodyPr>
          <a:lstStyle>
            <a:lvl1pPr>
              <a:defRPr sz="35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1/23/2023</a:t>
            </a:fld>
            <a:endParaRPr lang="en-US"/>
          </a:p>
        </p:txBody>
      </p:sp>
      <p:sp>
        <p:nvSpPr>
          <p:cNvPr id="6" name="Holder 6"/>
          <p:cNvSpPr>
            <a:spLocks noGrp="1"/>
          </p:cNvSpPr>
          <p:nvPr>
            <p:ph type="sldNum" sz="quarter" idx="7"/>
          </p:nvPr>
        </p:nvSpPr>
        <p:spPr>
          <a:xfrm>
            <a:off x="8570086" y="6542709"/>
            <a:ext cx="256540" cy="203834"/>
          </a:xfrm>
          <a:prstGeom prst="rect">
            <a:avLst/>
          </a:prstGeom>
        </p:spPr>
        <p:txBody>
          <a:bodyPr wrap="square" lIns="0" tIns="0" rIns="0" bIns="0">
            <a:spAutoFit/>
          </a:bodyPr>
          <a:lstStyle>
            <a:lvl1pPr>
              <a:defRPr sz="1400" b="0" i="0">
                <a:solidFill>
                  <a:srgbClr val="FDFDFD"/>
                </a:solidFill>
                <a:latin typeface="Calibri Light"/>
                <a:cs typeface="Calibri Light"/>
              </a:defRPr>
            </a:lvl1pPr>
          </a:lstStyle>
          <a:p>
            <a:pPr marL="38100">
              <a:lnSpc>
                <a:spcPts val="1435"/>
              </a:lnSpc>
            </a:pPr>
            <a:fld id="{81D60167-4931-47E6-BA6A-407CBD079E47}" type="slidenum">
              <a:rPr dirty="0"/>
              <a:pPr marL="38100">
                <a:lnSpc>
                  <a:spcPts val="143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843270" cy="6498590"/>
            <a:chOff x="0" y="0"/>
            <a:chExt cx="5843270" cy="6498590"/>
          </a:xfrm>
        </p:grpSpPr>
        <p:pic>
          <p:nvPicPr>
            <p:cNvPr id="3" name="object 3"/>
            <p:cNvPicPr/>
            <p:nvPr/>
          </p:nvPicPr>
          <p:blipFill>
            <a:blip r:embed="rId2" cstate="print"/>
            <a:stretch>
              <a:fillRect/>
            </a:stretch>
          </p:blipFill>
          <p:spPr>
            <a:xfrm>
              <a:off x="742572" y="615897"/>
              <a:ext cx="1021625" cy="387788"/>
            </a:xfrm>
            <a:prstGeom prst="rect">
              <a:avLst/>
            </a:prstGeom>
          </p:spPr>
        </p:pic>
        <p:sp>
          <p:nvSpPr>
            <p:cNvPr id="4" name="object 4"/>
            <p:cNvSpPr/>
            <p:nvPr/>
          </p:nvSpPr>
          <p:spPr>
            <a:xfrm>
              <a:off x="0" y="0"/>
              <a:ext cx="5843270" cy="6498590"/>
            </a:xfrm>
            <a:custGeom>
              <a:avLst/>
              <a:gdLst/>
              <a:ahLst/>
              <a:cxnLst/>
              <a:rect l="l" t="t" r="r" b="b"/>
              <a:pathLst>
                <a:path w="5843270" h="6498590">
                  <a:moveTo>
                    <a:pt x="5843016" y="0"/>
                  </a:moveTo>
                  <a:lnTo>
                    <a:pt x="0" y="0"/>
                  </a:lnTo>
                  <a:lnTo>
                    <a:pt x="0" y="6498336"/>
                  </a:lnTo>
                  <a:lnTo>
                    <a:pt x="5843016" y="6498336"/>
                  </a:lnTo>
                  <a:lnTo>
                    <a:pt x="5843016" y="0"/>
                  </a:lnTo>
                  <a:close/>
                </a:path>
              </a:pathLst>
            </a:custGeom>
            <a:solidFill>
              <a:srgbClr val="76CDD7"/>
            </a:solidFill>
          </p:spPr>
          <p:txBody>
            <a:bodyPr wrap="square" lIns="0" tIns="0" rIns="0" bIns="0" rtlCol="0"/>
            <a:lstStyle/>
            <a:p>
              <a:endParaRPr/>
            </a:p>
          </p:txBody>
        </p:sp>
      </p:grpSp>
      <p:sp>
        <p:nvSpPr>
          <p:cNvPr id="5" name="object 5"/>
          <p:cNvSpPr txBox="1"/>
          <p:nvPr/>
        </p:nvSpPr>
        <p:spPr>
          <a:xfrm>
            <a:off x="398779" y="1528140"/>
            <a:ext cx="4761230" cy="3157220"/>
          </a:xfrm>
          <a:prstGeom prst="rect">
            <a:avLst/>
          </a:prstGeom>
        </p:spPr>
        <p:txBody>
          <a:bodyPr vert="horz" wrap="square" lIns="0" tIns="12700" rIns="0" bIns="0" rtlCol="0">
            <a:spAutoFit/>
          </a:bodyPr>
          <a:lstStyle/>
          <a:p>
            <a:pPr marL="12700" marR="5080">
              <a:lnSpc>
                <a:spcPct val="107000"/>
              </a:lnSpc>
              <a:spcBef>
                <a:spcPts val="100"/>
              </a:spcBef>
            </a:pPr>
            <a:r>
              <a:rPr sz="4800" spc="-10" dirty="0">
                <a:solidFill>
                  <a:srgbClr val="FFFFFF"/>
                </a:solidFill>
                <a:latin typeface="Calibri"/>
                <a:cs typeface="Calibri"/>
              </a:rPr>
              <a:t>INTRODUCTION</a:t>
            </a:r>
            <a:r>
              <a:rPr sz="4800" spc="-45" dirty="0">
                <a:solidFill>
                  <a:srgbClr val="FFFFFF"/>
                </a:solidFill>
                <a:latin typeface="Calibri"/>
                <a:cs typeface="Calibri"/>
              </a:rPr>
              <a:t> </a:t>
            </a:r>
            <a:r>
              <a:rPr sz="4800" spc="-65" dirty="0">
                <a:solidFill>
                  <a:srgbClr val="FFFFFF"/>
                </a:solidFill>
                <a:latin typeface="Calibri"/>
                <a:cs typeface="Calibri"/>
              </a:rPr>
              <a:t>TO </a:t>
            </a:r>
            <a:r>
              <a:rPr sz="4800" spc="-1070" dirty="0">
                <a:solidFill>
                  <a:srgbClr val="FFFFFF"/>
                </a:solidFill>
                <a:latin typeface="Calibri"/>
                <a:cs typeface="Calibri"/>
              </a:rPr>
              <a:t> </a:t>
            </a:r>
            <a:r>
              <a:rPr sz="4800" spc="-30" dirty="0">
                <a:solidFill>
                  <a:srgbClr val="FFFFFF"/>
                </a:solidFill>
                <a:latin typeface="Calibri"/>
                <a:cs typeface="Calibri"/>
              </a:rPr>
              <a:t>SOFTWARE </a:t>
            </a:r>
            <a:r>
              <a:rPr sz="4800" spc="-25" dirty="0">
                <a:solidFill>
                  <a:srgbClr val="FFFFFF"/>
                </a:solidFill>
                <a:latin typeface="Calibri"/>
                <a:cs typeface="Calibri"/>
              </a:rPr>
              <a:t> </a:t>
            </a:r>
            <a:r>
              <a:rPr sz="4800" spc="-5" dirty="0">
                <a:solidFill>
                  <a:srgbClr val="FFFFFF"/>
                </a:solidFill>
                <a:latin typeface="Calibri"/>
                <a:cs typeface="Calibri"/>
              </a:rPr>
              <a:t>FUNCTIONAL </a:t>
            </a:r>
            <a:r>
              <a:rPr sz="4800" dirty="0">
                <a:solidFill>
                  <a:srgbClr val="FFFFFF"/>
                </a:solidFill>
                <a:latin typeface="Calibri"/>
                <a:cs typeface="Calibri"/>
              </a:rPr>
              <a:t> </a:t>
            </a:r>
            <a:r>
              <a:rPr sz="4800" spc="-20" dirty="0">
                <a:solidFill>
                  <a:srgbClr val="FFFFFF"/>
                </a:solidFill>
                <a:latin typeface="Calibri"/>
                <a:cs typeface="Calibri"/>
              </a:rPr>
              <a:t>TESTING</a:t>
            </a:r>
            <a:endParaRPr sz="4800">
              <a:latin typeface="Calibri"/>
              <a:cs typeface="Calibri"/>
            </a:endParaRPr>
          </a:p>
        </p:txBody>
      </p:sp>
      <p:grpSp>
        <p:nvGrpSpPr>
          <p:cNvPr id="6" name="object 6"/>
          <p:cNvGrpSpPr/>
          <p:nvPr/>
        </p:nvGrpSpPr>
        <p:grpSpPr>
          <a:xfrm>
            <a:off x="411480" y="359663"/>
            <a:ext cx="8720455" cy="4041775"/>
            <a:chOff x="411480" y="359663"/>
            <a:chExt cx="8720455" cy="4041775"/>
          </a:xfrm>
        </p:grpSpPr>
        <p:pic>
          <p:nvPicPr>
            <p:cNvPr id="7" name="object 7"/>
            <p:cNvPicPr/>
            <p:nvPr/>
          </p:nvPicPr>
          <p:blipFill>
            <a:blip r:embed="rId3" cstate="print"/>
            <a:stretch>
              <a:fillRect/>
            </a:stretch>
          </p:blipFill>
          <p:spPr>
            <a:xfrm>
              <a:off x="411480" y="359663"/>
              <a:ext cx="1121664" cy="489203"/>
            </a:xfrm>
            <a:prstGeom prst="rect">
              <a:avLst/>
            </a:prstGeom>
          </p:spPr>
        </p:pic>
        <p:pic>
          <p:nvPicPr>
            <p:cNvPr id="8" name="object 8"/>
            <p:cNvPicPr/>
            <p:nvPr/>
          </p:nvPicPr>
          <p:blipFill>
            <a:blip r:embed="rId4" cstate="print"/>
            <a:stretch>
              <a:fillRect/>
            </a:stretch>
          </p:blipFill>
          <p:spPr>
            <a:xfrm>
              <a:off x="5843015" y="1114044"/>
              <a:ext cx="3288791" cy="3287267"/>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878" y="323799"/>
            <a:ext cx="4093210" cy="331470"/>
          </a:xfrm>
          <a:prstGeom prst="rect">
            <a:avLst/>
          </a:prstGeom>
        </p:spPr>
        <p:txBody>
          <a:bodyPr vert="horz" wrap="square" lIns="0" tIns="13335" rIns="0" bIns="0" rtlCol="0">
            <a:spAutoFit/>
          </a:bodyPr>
          <a:lstStyle/>
          <a:p>
            <a:pPr marL="12700">
              <a:lnSpc>
                <a:spcPct val="100000"/>
              </a:lnSpc>
              <a:spcBef>
                <a:spcPts val="105"/>
              </a:spcBef>
            </a:pPr>
            <a:r>
              <a:rPr sz="2000" spc="55" dirty="0">
                <a:solidFill>
                  <a:srgbClr val="212121"/>
                </a:solidFill>
                <a:latin typeface="Calibri Light"/>
                <a:cs typeface="Calibri Light"/>
              </a:rPr>
              <a:t>For</a:t>
            </a:r>
            <a:r>
              <a:rPr sz="2000" spc="175" dirty="0">
                <a:solidFill>
                  <a:srgbClr val="212121"/>
                </a:solidFill>
                <a:latin typeface="Calibri Light"/>
                <a:cs typeface="Calibri Light"/>
              </a:rPr>
              <a:t> </a:t>
            </a:r>
            <a:r>
              <a:rPr sz="2000" spc="80" dirty="0">
                <a:solidFill>
                  <a:srgbClr val="212121"/>
                </a:solidFill>
                <a:latin typeface="Calibri Light"/>
                <a:cs typeface="Calibri Light"/>
              </a:rPr>
              <a:t>Enterprise</a:t>
            </a:r>
            <a:r>
              <a:rPr sz="2000" spc="175" dirty="0">
                <a:solidFill>
                  <a:srgbClr val="212121"/>
                </a:solidFill>
                <a:latin typeface="Calibri Light"/>
                <a:cs typeface="Calibri Light"/>
              </a:rPr>
              <a:t> </a:t>
            </a:r>
            <a:r>
              <a:rPr sz="2000" spc="70" dirty="0">
                <a:solidFill>
                  <a:srgbClr val="212121"/>
                </a:solidFill>
                <a:latin typeface="Calibri Light"/>
                <a:cs typeface="Calibri Light"/>
              </a:rPr>
              <a:t>(and</a:t>
            </a:r>
            <a:r>
              <a:rPr sz="2000" spc="175" dirty="0">
                <a:solidFill>
                  <a:srgbClr val="212121"/>
                </a:solidFill>
                <a:latin typeface="Calibri Light"/>
                <a:cs typeface="Calibri Light"/>
              </a:rPr>
              <a:t> </a:t>
            </a:r>
            <a:r>
              <a:rPr sz="2000" spc="60" dirty="0">
                <a:solidFill>
                  <a:srgbClr val="212121"/>
                </a:solidFill>
                <a:latin typeface="Calibri Light"/>
                <a:cs typeface="Calibri Light"/>
              </a:rPr>
              <a:t>B2B</a:t>
            </a:r>
            <a:r>
              <a:rPr sz="2000" spc="190" dirty="0">
                <a:solidFill>
                  <a:srgbClr val="212121"/>
                </a:solidFill>
                <a:latin typeface="Calibri Light"/>
                <a:cs typeface="Calibri Light"/>
              </a:rPr>
              <a:t> </a:t>
            </a:r>
            <a:r>
              <a:rPr sz="2000" spc="85" dirty="0">
                <a:solidFill>
                  <a:srgbClr val="212121"/>
                </a:solidFill>
                <a:latin typeface="Calibri Light"/>
                <a:cs typeface="Calibri Light"/>
              </a:rPr>
              <a:t>Businesses)</a:t>
            </a:r>
            <a:endParaRPr sz="2000">
              <a:latin typeface="Calibri Light"/>
              <a:cs typeface="Calibri Ligh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10</a:t>
            </a:fld>
            <a:endParaRPr dirty="0"/>
          </a:p>
        </p:txBody>
      </p:sp>
      <p:sp>
        <p:nvSpPr>
          <p:cNvPr id="3" name="object 3"/>
          <p:cNvSpPr txBox="1">
            <a:spLocks noGrp="1"/>
          </p:cNvSpPr>
          <p:nvPr>
            <p:ph type="title"/>
          </p:nvPr>
        </p:nvSpPr>
        <p:spPr>
          <a:xfrm>
            <a:off x="409955" y="2020823"/>
            <a:ext cx="3988435" cy="1064260"/>
          </a:xfrm>
          <a:prstGeom prst="rect">
            <a:avLst/>
          </a:prstGeom>
          <a:ln w="3175">
            <a:solidFill>
              <a:srgbClr val="006FC0"/>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971550">
              <a:lnSpc>
                <a:spcPct val="100000"/>
              </a:lnSpc>
            </a:pPr>
            <a:r>
              <a:rPr sz="2500" spc="-5" dirty="0">
                <a:latin typeface="Calibri"/>
                <a:cs typeface="Calibri"/>
              </a:rPr>
              <a:t>Individual</a:t>
            </a:r>
            <a:r>
              <a:rPr sz="2500" spc="-10" dirty="0">
                <a:latin typeface="Calibri"/>
                <a:cs typeface="Calibri"/>
              </a:rPr>
              <a:t> </a:t>
            </a:r>
            <a:r>
              <a:rPr sz="2500" spc="-15" dirty="0">
                <a:latin typeface="Calibri"/>
                <a:cs typeface="Calibri"/>
              </a:rPr>
              <a:t>Users</a:t>
            </a:r>
            <a:endParaRPr sz="2500">
              <a:latin typeface="Calibri"/>
              <a:cs typeface="Calibri"/>
            </a:endParaRPr>
          </a:p>
        </p:txBody>
      </p:sp>
      <p:sp>
        <p:nvSpPr>
          <p:cNvPr id="4" name="object 4"/>
          <p:cNvSpPr txBox="1"/>
          <p:nvPr/>
        </p:nvSpPr>
        <p:spPr>
          <a:xfrm>
            <a:off x="4722876" y="2020823"/>
            <a:ext cx="3988435" cy="1064260"/>
          </a:xfrm>
          <a:prstGeom prst="rect">
            <a:avLst/>
          </a:prstGeom>
          <a:ln w="3175">
            <a:solidFill>
              <a:srgbClr val="006FC0"/>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algn="ctr">
              <a:lnSpc>
                <a:spcPct val="100000"/>
              </a:lnSpc>
            </a:pPr>
            <a:r>
              <a:rPr sz="2500" spc="-10" dirty="0">
                <a:solidFill>
                  <a:srgbClr val="212121"/>
                </a:solidFill>
                <a:latin typeface="Calibri"/>
                <a:cs typeface="Calibri"/>
              </a:rPr>
              <a:t>Enterprise </a:t>
            </a:r>
            <a:r>
              <a:rPr sz="2500" spc="-20" dirty="0">
                <a:solidFill>
                  <a:srgbClr val="212121"/>
                </a:solidFill>
                <a:latin typeface="Calibri"/>
                <a:cs typeface="Calibri"/>
              </a:rPr>
              <a:t>Customers</a:t>
            </a:r>
            <a:endParaRPr sz="2500">
              <a:latin typeface="Calibri"/>
              <a:cs typeface="Calibri"/>
            </a:endParaRPr>
          </a:p>
        </p:txBody>
      </p:sp>
      <p:sp>
        <p:nvSpPr>
          <p:cNvPr id="5" name="object 5"/>
          <p:cNvSpPr txBox="1"/>
          <p:nvPr/>
        </p:nvSpPr>
        <p:spPr>
          <a:xfrm>
            <a:off x="409955" y="3387852"/>
            <a:ext cx="3988435" cy="1758950"/>
          </a:xfrm>
          <a:prstGeom prst="rect">
            <a:avLst/>
          </a:prstGeom>
          <a:ln w="3175">
            <a:solidFill>
              <a:srgbClr val="006FC0"/>
            </a:solidFill>
          </a:ln>
        </p:spPr>
        <p:txBody>
          <a:bodyPr vert="horz" wrap="square" lIns="0" tIns="2540" rIns="0" bIns="0" rtlCol="0">
            <a:spAutoFit/>
          </a:bodyPr>
          <a:lstStyle/>
          <a:p>
            <a:pPr>
              <a:lnSpc>
                <a:spcPct val="100000"/>
              </a:lnSpc>
              <a:spcBef>
                <a:spcPts val="20"/>
              </a:spcBef>
            </a:pPr>
            <a:endParaRPr sz="1950">
              <a:latin typeface="Times New Roman"/>
              <a:cs typeface="Times New Roman"/>
            </a:endParaRPr>
          </a:p>
          <a:p>
            <a:pPr marL="184785" marR="179705" algn="ctr">
              <a:lnSpc>
                <a:spcPct val="100000"/>
              </a:lnSpc>
            </a:pPr>
            <a:r>
              <a:rPr sz="2500" spc="-5" dirty="0">
                <a:solidFill>
                  <a:srgbClr val="212121"/>
                </a:solidFill>
                <a:latin typeface="Calibri"/>
                <a:cs typeface="Calibri"/>
              </a:rPr>
              <a:t>Do</a:t>
            </a:r>
            <a:r>
              <a:rPr sz="2500" spc="-20" dirty="0">
                <a:solidFill>
                  <a:srgbClr val="212121"/>
                </a:solidFill>
                <a:latin typeface="Calibri"/>
                <a:cs typeface="Calibri"/>
              </a:rPr>
              <a:t> </a:t>
            </a:r>
            <a:r>
              <a:rPr sz="2500" spc="-25" dirty="0">
                <a:solidFill>
                  <a:srgbClr val="212121"/>
                </a:solidFill>
                <a:latin typeface="Calibri"/>
                <a:cs typeface="Calibri"/>
              </a:rPr>
              <a:t>like</a:t>
            </a:r>
            <a:r>
              <a:rPr sz="2500" spc="-10" dirty="0">
                <a:solidFill>
                  <a:srgbClr val="212121"/>
                </a:solidFill>
                <a:latin typeface="Calibri"/>
                <a:cs typeface="Calibri"/>
              </a:rPr>
              <a:t> </a:t>
            </a:r>
            <a:r>
              <a:rPr sz="2500" spc="-30" dirty="0">
                <a:solidFill>
                  <a:srgbClr val="212121"/>
                </a:solidFill>
                <a:latin typeface="Calibri"/>
                <a:cs typeface="Calibri"/>
              </a:rPr>
              <a:t>quality,</a:t>
            </a:r>
            <a:r>
              <a:rPr sz="2500" spc="15" dirty="0">
                <a:solidFill>
                  <a:srgbClr val="212121"/>
                </a:solidFill>
                <a:latin typeface="Calibri"/>
                <a:cs typeface="Calibri"/>
              </a:rPr>
              <a:t> </a:t>
            </a:r>
            <a:r>
              <a:rPr sz="2500" spc="-5" dirty="0">
                <a:solidFill>
                  <a:srgbClr val="212121"/>
                </a:solidFill>
                <a:latin typeface="Calibri"/>
                <a:cs typeface="Calibri"/>
              </a:rPr>
              <a:t>but</a:t>
            </a:r>
            <a:r>
              <a:rPr sz="2500" spc="-10" dirty="0">
                <a:solidFill>
                  <a:srgbClr val="212121"/>
                </a:solidFill>
                <a:latin typeface="Calibri"/>
                <a:cs typeface="Calibri"/>
              </a:rPr>
              <a:t> often</a:t>
            </a:r>
            <a:r>
              <a:rPr sz="2500" spc="-5" dirty="0">
                <a:solidFill>
                  <a:srgbClr val="212121"/>
                </a:solidFill>
                <a:latin typeface="Calibri"/>
                <a:cs typeface="Calibri"/>
              </a:rPr>
              <a:t> </a:t>
            </a:r>
            <a:r>
              <a:rPr sz="2500" spc="-20" dirty="0">
                <a:solidFill>
                  <a:srgbClr val="212121"/>
                </a:solidFill>
                <a:latin typeface="Calibri"/>
                <a:cs typeface="Calibri"/>
              </a:rPr>
              <a:t>fall </a:t>
            </a:r>
            <a:r>
              <a:rPr sz="2500" spc="-550" dirty="0">
                <a:solidFill>
                  <a:srgbClr val="212121"/>
                </a:solidFill>
                <a:latin typeface="Calibri"/>
                <a:cs typeface="Calibri"/>
              </a:rPr>
              <a:t> </a:t>
            </a:r>
            <a:r>
              <a:rPr sz="2500" spc="-5" dirty="0">
                <a:solidFill>
                  <a:srgbClr val="212121"/>
                </a:solidFill>
                <a:latin typeface="Calibri"/>
                <a:cs typeface="Calibri"/>
              </a:rPr>
              <a:t>victims</a:t>
            </a:r>
            <a:r>
              <a:rPr sz="2500" dirty="0">
                <a:solidFill>
                  <a:srgbClr val="212121"/>
                </a:solidFill>
                <a:latin typeface="Calibri"/>
                <a:cs typeface="Calibri"/>
              </a:rPr>
              <a:t> </a:t>
            </a:r>
            <a:r>
              <a:rPr sz="2500" spc="-5" dirty="0">
                <a:solidFill>
                  <a:srgbClr val="212121"/>
                </a:solidFill>
                <a:latin typeface="Calibri"/>
                <a:cs typeface="Calibri"/>
              </a:rPr>
              <a:t>of</a:t>
            </a:r>
            <a:r>
              <a:rPr sz="2500" spc="-10" dirty="0">
                <a:solidFill>
                  <a:srgbClr val="212121"/>
                </a:solidFill>
                <a:latin typeface="Calibri"/>
                <a:cs typeface="Calibri"/>
              </a:rPr>
              <a:t> </a:t>
            </a:r>
            <a:r>
              <a:rPr sz="2500" spc="-5" dirty="0">
                <a:solidFill>
                  <a:srgbClr val="212121"/>
                </a:solidFill>
                <a:latin typeface="Calibri"/>
                <a:cs typeface="Calibri"/>
              </a:rPr>
              <a:t>aggressive </a:t>
            </a:r>
            <a:r>
              <a:rPr sz="2500" dirty="0">
                <a:solidFill>
                  <a:srgbClr val="212121"/>
                </a:solidFill>
                <a:latin typeface="Calibri"/>
                <a:cs typeface="Calibri"/>
              </a:rPr>
              <a:t> </a:t>
            </a:r>
            <a:r>
              <a:rPr sz="2500" spc="-10" dirty="0">
                <a:solidFill>
                  <a:srgbClr val="212121"/>
                </a:solidFill>
                <a:latin typeface="Calibri"/>
                <a:cs typeface="Calibri"/>
              </a:rPr>
              <a:t>marketing.</a:t>
            </a:r>
            <a:endParaRPr sz="2500">
              <a:latin typeface="Calibri"/>
              <a:cs typeface="Calibri"/>
            </a:endParaRPr>
          </a:p>
        </p:txBody>
      </p:sp>
      <p:sp>
        <p:nvSpPr>
          <p:cNvPr id="6" name="object 6"/>
          <p:cNvSpPr txBox="1"/>
          <p:nvPr/>
        </p:nvSpPr>
        <p:spPr>
          <a:xfrm>
            <a:off x="4722876" y="3386328"/>
            <a:ext cx="3988435" cy="1760220"/>
          </a:xfrm>
          <a:prstGeom prst="rect">
            <a:avLst/>
          </a:prstGeom>
          <a:ln w="3175">
            <a:solidFill>
              <a:srgbClr val="006FC0"/>
            </a:solidFill>
          </a:ln>
        </p:spPr>
        <p:txBody>
          <a:bodyPr vert="horz" wrap="square" lIns="0" tIns="98425" rIns="0" bIns="0" rtlCol="0">
            <a:spAutoFit/>
          </a:bodyPr>
          <a:lstStyle/>
          <a:p>
            <a:pPr marL="209550" marR="198755" algn="ctr">
              <a:lnSpc>
                <a:spcPct val="100000"/>
              </a:lnSpc>
              <a:spcBef>
                <a:spcPts val="775"/>
              </a:spcBef>
            </a:pPr>
            <a:r>
              <a:rPr sz="2500" spc="-10" dirty="0">
                <a:solidFill>
                  <a:srgbClr val="212121"/>
                </a:solidFill>
                <a:latin typeface="Calibri"/>
                <a:cs typeface="Calibri"/>
              </a:rPr>
              <a:t>They </a:t>
            </a:r>
            <a:r>
              <a:rPr sz="2500" spc="-15" dirty="0">
                <a:solidFill>
                  <a:srgbClr val="212121"/>
                </a:solidFill>
                <a:latin typeface="Calibri"/>
                <a:cs typeface="Calibri"/>
              </a:rPr>
              <a:t>count.</a:t>
            </a:r>
            <a:r>
              <a:rPr sz="2500" spc="-5" dirty="0">
                <a:solidFill>
                  <a:srgbClr val="212121"/>
                </a:solidFill>
                <a:latin typeface="Calibri"/>
                <a:cs typeface="Calibri"/>
              </a:rPr>
              <a:t> And</a:t>
            </a:r>
            <a:r>
              <a:rPr sz="2500" spc="-10" dirty="0">
                <a:solidFill>
                  <a:srgbClr val="212121"/>
                </a:solidFill>
                <a:latin typeface="Calibri"/>
                <a:cs typeface="Calibri"/>
              </a:rPr>
              <a:t> </a:t>
            </a:r>
            <a:r>
              <a:rPr sz="2500" spc="-15" dirty="0">
                <a:solidFill>
                  <a:srgbClr val="212121"/>
                </a:solidFill>
                <a:latin typeface="Calibri"/>
                <a:cs typeface="Calibri"/>
              </a:rPr>
              <a:t>count.</a:t>
            </a:r>
            <a:r>
              <a:rPr sz="2500" spc="-5" dirty="0">
                <a:solidFill>
                  <a:srgbClr val="212121"/>
                </a:solidFill>
                <a:latin typeface="Calibri"/>
                <a:cs typeface="Calibri"/>
              </a:rPr>
              <a:t> And </a:t>
            </a:r>
            <a:r>
              <a:rPr sz="2500" spc="-550" dirty="0">
                <a:solidFill>
                  <a:srgbClr val="212121"/>
                </a:solidFill>
                <a:latin typeface="Calibri"/>
                <a:cs typeface="Calibri"/>
              </a:rPr>
              <a:t> </a:t>
            </a:r>
            <a:r>
              <a:rPr sz="2500" spc="-15" dirty="0">
                <a:solidFill>
                  <a:srgbClr val="212121"/>
                </a:solidFill>
                <a:latin typeface="Calibri"/>
                <a:cs typeface="Calibri"/>
              </a:rPr>
              <a:t>count </a:t>
            </a:r>
            <a:r>
              <a:rPr sz="2500" spc="-10" dirty="0">
                <a:solidFill>
                  <a:srgbClr val="212121"/>
                </a:solidFill>
                <a:latin typeface="Calibri"/>
                <a:cs typeface="Calibri"/>
              </a:rPr>
              <a:t>again. And again. The </a:t>
            </a:r>
            <a:r>
              <a:rPr sz="2500" spc="-555" dirty="0">
                <a:solidFill>
                  <a:srgbClr val="212121"/>
                </a:solidFill>
                <a:latin typeface="Calibri"/>
                <a:cs typeface="Calibri"/>
              </a:rPr>
              <a:t> </a:t>
            </a:r>
            <a:r>
              <a:rPr sz="2500" spc="-10" dirty="0">
                <a:solidFill>
                  <a:srgbClr val="212121"/>
                </a:solidFill>
                <a:latin typeface="Calibri"/>
                <a:cs typeface="Calibri"/>
              </a:rPr>
              <a:t>quality</a:t>
            </a:r>
            <a:r>
              <a:rPr sz="2500" spc="5" dirty="0">
                <a:solidFill>
                  <a:srgbClr val="212121"/>
                </a:solidFill>
                <a:latin typeface="Calibri"/>
                <a:cs typeface="Calibri"/>
              </a:rPr>
              <a:t> </a:t>
            </a:r>
            <a:r>
              <a:rPr sz="2500" spc="-20" dirty="0">
                <a:solidFill>
                  <a:srgbClr val="212121"/>
                </a:solidFill>
                <a:latin typeface="Calibri"/>
                <a:cs typeface="Calibri"/>
              </a:rPr>
              <a:t>affects</a:t>
            </a:r>
            <a:r>
              <a:rPr sz="2500" dirty="0">
                <a:solidFill>
                  <a:srgbClr val="212121"/>
                </a:solidFill>
                <a:latin typeface="Calibri"/>
                <a:cs typeface="Calibri"/>
              </a:rPr>
              <a:t> </a:t>
            </a:r>
            <a:r>
              <a:rPr sz="2500" spc="-5" dirty="0">
                <a:solidFill>
                  <a:srgbClr val="212121"/>
                </a:solidFill>
                <a:latin typeface="Calibri"/>
                <a:cs typeface="Calibri"/>
              </a:rPr>
              <a:t>this </a:t>
            </a:r>
            <a:r>
              <a:rPr sz="2500" dirty="0">
                <a:solidFill>
                  <a:srgbClr val="212121"/>
                </a:solidFill>
                <a:latin typeface="Calibri"/>
                <a:cs typeface="Calibri"/>
              </a:rPr>
              <a:t> </a:t>
            </a:r>
            <a:r>
              <a:rPr sz="2500" spc="-5" dirty="0">
                <a:solidFill>
                  <a:srgbClr val="212121"/>
                </a:solidFill>
                <a:latin typeface="Calibri"/>
                <a:cs typeface="Calibri"/>
              </a:rPr>
              <a:t>calculations</a:t>
            </a:r>
            <a:r>
              <a:rPr sz="2500" spc="-15" dirty="0">
                <a:solidFill>
                  <a:srgbClr val="212121"/>
                </a:solidFill>
                <a:latin typeface="Calibri"/>
                <a:cs typeface="Calibri"/>
              </a:rPr>
              <a:t> </a:t>
            </a:r>
            <a:r>
              <a:rPr sz="2500" spc="-20" dirty="0">
                <a:solidFill>
                  <a:srgbClr val="212121"/>
                </a:solidFill>
                <a:latin typeface="Calibri"/>
                <a:cs typeface="Calibri"/>
              </a:rPr>
              <a:t>essentially.</a:t>
            </a:r>
            <a:endParaRPr sz="25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492250" cy="331470"/>
          </a:xfrm>
          <a:prstGeom prst="rect">
            <a:avLst/>
          </a:prstGeom>
        </p:spPr>
        <p:txBody>
          <a:bodyPr vert="horz" wrap="square" lIns="0" tIns="13335" rIns="0" bIns="0" rtlCol="0">
            <a:spAutoFit/>
          </a:bodyPr>
          <a:lstStyle/>
          <a:p>
            <a:pPr marL="12700">
              <a:lnSpc>
                <a:spcPct val="100000"/>
              </a:lnSpc>
              <a:spcBef>
                <a:spcPts val="105"/>
              </a:spcBef>
            </a:pPr>
            <a:r>
              <a:rPr spc="55" dirty="0"/>
              <a:t>For</a:t>
            </a:r>
            <a:r>
              <a:rPr spc="120" dirty="0"/>
              <a:t> </a:t>
            </a:r>
            <a:r>
              <a:rPr spc="70" dirty="0"/>
              <a:t>Everyone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11</a:t>
            </a:fld>
            <a:endParaRPr dirty="0"/>
          </a:p>
        </p:txBody>
      </p:sp>
      <p:sp>
        <p:nvSpPr>
          <p:cNvPr id="4" name="object 4"/>
          <p:cNvSpPr txBox="1"/>
          <p:nvPr/>
        </p:nvSpPr>
        <p:spPr>
          <a:xfrm>
            <a:off x="409955" y="2020823"/>
            <a:ext cx="2494915" cy="1064260"/>
          </a:xfrm>
          <a:prstGeom prst="rect">
            <a:avLst/>
          </a:prstGeom>
          <a:ln w="3175">
            <a:solidFill>
              <a:srgbClr val="006FC0"/>
            </a:solidFill>
          </a:ln>
        </p:spPr>
        <p:txBody>
          <a:bodyPr vert="horz" wrap="square" lIns="0" tIns="131445" rIns="0" bIns="0" rtlCol="0">
            <a:spAutoFit/>
          </a:bodyPr>
          <a:lstStyle/>
          <a:p>
            <a:pPr marL="1270" algn="ctr">
              <a:lnSpc>
                <a:spcPct val="100000"/>
              </a:lnSpc>
              <a:spcBef>
                <a:spcPts val="1035"/>
              </a:spcBef>
            </a:pPr>
            <a:r>
              <a:rPr sz="2500" spc="-35" dirty="0">
                <a:solidFill>
                  <a:srgbClr val="212121"/>
                </a:solidFill>
                <a:latin typeface="Calibri"/>
                <a:cs typeface="Calibri"/>
              </a:rPr>
              <a:t>Trains,</a:t>
            </a:r>
            <a:r>
              <a:rPr sz="2500" spc="-25" dirty="0">
                <a:solidFill>
                  <a:srgbClr val="212121"/>
                </a:solidFill>
                <a:latin typeface="Calibri"/>
                <a:cs typeface="Calibri"/>
              </a:rPr>
              <a:t> </a:t>
            </a:r>
            <a:r>
              <a:rPr sz="2500" spc="-5" dirty="0">
                <a:solidFill>
                  <a:srgbClr val="212121"/>
                </a:solidFill>
                <a:latin typeface="Calibri"/>
                <a:cs typeface="Calibri"/>
              </a:rPr>
              <a:t>airplanes,</a:t>
            </a:r>
            <a:endParaRPr sz="2500">
              <a:latin typeface="Calibri"/>
              <a:cs typeface="Calibri"/>
            </a:endParaRPr>
          </a:p>
          <a:p>
            <a:pPr algn="ctr">
              <a:lnSpc>
                <a:spcPct val="100000"/>
              </a:lnSpc>
            </a:pPr>
            <a:r>
              <a:rPr sz="2500" spc="-10" dirty="0">
                <a:solidFill>
                  <a:srgbClr val="212121"/>
                </a:solidFill>
                <a:latin typeface="Calibri"/>
                <a:cs typeface="Calibri"/>
              </a:rPr>
              <a:t>ships,</a:t>
            </a:r>
            <a:r>
              <a:rPr sz="2500" spc="-35" dirty="0">
                <a:solidFill>
                  <a:srgbClr val="212121"/>
                </a:solidFill>
                <a:latin typeface="Calibri"/>
                <a:cs typeface="Calibri"/>
              </a:rPr>
              <a:t> </a:t>
            </a:r>
            <a:r>
              <a:rPr sz="2500" spc="-15" dirty="0">
                <a:solidFill>
                  <a:srgbClr val="212121"/>
                </a:solidFill>
                <a:latin typeface="Calibri"/>
                <a:cs typeface="Calibri"/>
              </a:rPr>
              <a:t>etc…</a:t>
            </a:r>
            <a:endParaRPr sz="2500">
              <a:latin typeface="Calibri"/>
              <a:cs typeface="Calibri"/>
            </a:endParaRPr>
          </a:p>
        </p:txBody>
      </p:sp>
      <p:sp>
        <p:nvSpPr>
          <p:cNvPr id="5" name="object 5"/>
          <p:cNvSpPr txBox="1"/>
          <p:nvPr/>
        </p:nvSpPr>
        <p:spPr>
          <a:xfrm>
            <a:off x="3293364" y="2020823"/>
            <a:ext cx="2493645" cy="1064260"/>
          </a:xfrm>
          <a:prstGeom prst="rect">
            <a:avLst/>
          </a:prstGeom>
          <a:ln w="3175">
            <a:solidFill>
              <a:srgbClr val="006FC0"/>
            </a:solidFill>
          </a:ln>
        </p:spPr>
        <p:txBody>
          <a:bodyPr vert="horz" wrap="square" lIns="0" tIns="131445" rIns="0" bIns="0" rtlCol="0">
            <a:spAutoFit/>
          </a:bodyPr>
          <a:lstStyle/>
          <a:p>
            <a:pPr marL="1270" algn="ctr">
              <a:lnSpc>
                <a:spcPct val="100000"/>
              </a:lnSpc>
              <a:spcBef>
                <a:spcPts val="1035"/>
              </a:spcBef>
            </a:pPr>
            <a:r>
              <a:rPr sz="2500" spc="-5" dirty="0">
                <a:solidFill>
                  <a:srgbClr val="212121"/>
                </a:solidFill>
                <a:latin typeface="Calibri"/>
                <a:cs typeface="Calibri"/>
              </a:rPr>
              <a:t>Nuclear </a:t>
            </a:r>
            <a:r>
              <a:rPr sz="2500" spc="-15" dirty="0">
                <a:solidFill>
                  <a:srgbClr val="212121"/>
                </a:solidFill>
                <a:latin typeface="Calibri"/>
                <a:cs typeface="Calibri"/>
              </a:rPr>
              <a:t>power</a:t>
            </a:r>
            <a:endParaRPr sz="2500">
              <a:latin typeface="Calibri"/>
              <a:cs typeface="Calibri"/>
            </a:endParaRPr>
          </a:p>
          <a:p>
            <a:pPr algn="ctr">
              <a:lnSpc>
                <a:spcPct val="100000"/>
              </a:lnSpc>
            </a:pPr>
            <a:r>
              <a:rPr sz="2500" spc="-10" dirty="0">
                <a:solidFill>
                  <a:srgbClr val="212121"/>
                </a:solidFill>
                <a:latin typeface="Calibri"/>
                <a:cs typeface="Calibri"/>
              </a:rPr>
              <a:t>plants…</a:t>
            </a:r>
            <a:endParaRPr sz="2500">
              <a:latin typeface="Calibri"/>
              <a:cs typeface="Calibri"/>
            </a:endParaRPr>
          </a:p>
        </p:txBody>
      </p:sp>
      <p:sp>
        <p:nvSpPr>
          <p:cNvPr id="6" name="object 6"/>
          <p:cNvSpPr txBox="1"/>
          <p:nvPr/>
        </p:nvSpPr>
        <p:spPr>
          <a:xfrm>
            <a:off x="6176771" y="2020823"/>
            <a:ext cx="2493645" cy="1064260"/>
          </a:xfrm>
          <a:prstGeom prst="rect">
            <a:avLst/>
          </a:prstGeom>
          <a:ln w="3175">
            <a:solidFill>
              <a:srgbClr val="006FC0"/>
            </a:solidFill>
          </a:ln>
        </p:spPr>
        <p:txBody>
          <a:bodyPr vert="horz" wrap="square" lIns="0" tIns="131445" rIns="0" bIns="0" rtlCol="0">
            <a:spAutoFit/>
          </a:bodyPr>
          <a:lstStyle/>
          <a:p>
            <a:pPr algn="ctr">
              <a:lnSpc>
                <a:spcPct val="100000"/>
              </a:lnSpc>
              <a:spcBef>
                <a:spcPts val="1035"/>
              </a:spcBef>
            </a:pPr>
            <a:r>
              <a:rPr sz="2500" spc="-5" dirty="0">
                <a:solidFill>
                  <a:srgbClr val="212121"/>
                </a:solidFill>
                <a:latin typeface="Calibri"/>
                <a:cs typeface="Calibri"/>
              </a:rPr>
              <a:t>Medical</a:t>
            </a:r>
            <a:endParaRPr sz="2500">
              <a:latin typeface="Calibri"/>
              <a:cs typeface="Calibri"/>
            </a:endParaRPr>
          </a:p>
          <a:p>
            <a:pPr marL="2540" algn="ctr">
              <a:lnSpc>
                <a:spcPct val="100000"/>
              </a:lnSpc>
            </a:pPr>
            <a:r>
              <a:rPr sz="2500" spc="-10" dirty="0">
                <a:solidFill>
                  <a:srgbClr val="212121"/>
                </a:solidFill>
                <a:latin typeface="Calibri"/>
                <a:cs typeface="Calibri"/>
              </a:rPr>
              <a:t>equipment…</a:t>
            </a:r>
            <a:endParaRPr sz="2500">
              <a:latin typeface="Calibri"/>
              <a:cs typeface="Calibri"/>
            </a:endParaRPr>
          </a:p>
        </p:txBody>
      </p:sp>
      <p:sp>
        <p:nvSpPr>
          <p:cNvPr id="7" name="object 7"/>
          <p:cNvSpPr txBox="1"/>
          <p:nvPr/>
        </p:nvSpPr>
        <p:spPr>
          <a:xfrm>
            <a:off x="409955" y="3229355"/>
            <a:ext cx="8260080" cy="1064260"/>
          </a:xfrm>
          <a:prstGeom prst="rect">
            <a:avLst/>
          </a:prstGeom>
          <a:ln w="3175">
            <a:solidFill>
              <a:srgbClr val="212121"/>
            </a:solidFill>
          </a:ln>
        </p:spPr>
        <p:txBody>
          <a:bodyPr vert="horz" wrap="square" lIns="0" tIns="131445" rIns="0" bIns="0" rtlCol="0">
            <a:spAutoFit/>
          </a:bodyPr>
          <a:lstStyle/>
          <a:p>
            <a:pPr marL="1133475" marR="101600" indent="-1026160">
              <a:lnSpc>
                <a:spcPct val="100000"/>
              </a:lnSpc>
              <a:spcBef>
                <a:spcPts val="1035"/>
              </a:spcBef>
            </a:pPr>
            <a:r>
              <a:rPr sz="2500" spc="-60" dirty="0">
                <a:solidFill>
                  <a:srgbClr val="212121"/>
                </a:solidFill>
                <a:latin typeface="Calibri"/>
                <a:cs typeface="Calibri"/>
              </a:rPr>
              <a:t>Today</a:t>
            </a:r>
            <a:r>
              <a:rPr sz="2500" dirty="0">
                <a:solidFill>
                  <a:srgbClr val="212121"/>
                </a:solidFill>
                <a:latin typeface="Calibri"/>
                <a:cs typeface="Calibri"/>
              </a:rPr>
              <a:t> </a:t>
            </a:r>
            <a:r>
              <a:rPr sz="2500" spc="-15" dirty="0">
                <a:solidFill>
                  <a:srgbClr val="212121"/>
                </a:solidFill>
                <a:latin typeface="Calibri"/>
                <a:cs typeface="Calibri"/>
              </a:rPr>
              <a:t>software</a:t>
            </a:r>
            <a:r>
              <a:rPr sz="2500" dirty="0">
                <a:solidFill>
                  <a:srgbClr val="212121"/>
                </a:solidFill>
                <a:latin typeface="Calibri"/>
                <a:cs typeface="Calibri"/>
              </a:rPr>
              <a:t> </a:t>
            </a:r>
            <a:r>
              <a:rPr sz="2500" spc="-5" dirty="0">
                <a:solidFill>
                  <a:srgbClr val="212121"/>
                </a:solidFill>
                <a:latin typeface="Calibri"/>
                <a:cs typeface="Calibri"/>
              </a:rPr>
              <a:t>is</a:t>
            </a:r>
            <a:r>
              <a:rPr sz="2500" dirty="0">
                <a:solidFill>
                  <a:srgbClr val="212121"/>
                </a:solidFill>
                <a:latin typeface="Calibri"/>
                <a:cs typeface="Calibri"/>
              </a:rPr>
              <a:t> </a:t>
            </a:r>
            <a:r>
              <a:rPr sz="2500" spc="-10" dirty="0">
                <a:solidFill>
                  <a:srgbClr val="212121"/>
                </a:solidFill>
                <a:latin typeface="Calibri"/>
                <a:cs typeface="Calibri"/>
              </a:rPr>
              <a:t>literally</a:t>
            </a:r>
            <a:r>
              <a:rPr sz="2500" dirty="0">
                <a:solidFill>
                  <a:srgbClr val="212121"/>
                </a:solidFill>
                <a:latin typeface="Calibri"/>
                <a:cs typeface="Calibri"/>
              </a:rPr>
              <a:t> </a:t>
            </a:r>
            <a:r>
              <a:rPr sz="2500" b="1" spc="-10" dirty="0">
                <a:solidFill>
                  <a:srgbClr val="FF0000"/>
                </a:solidFill>
                <a:latin typeface="Calibri"/>
                <a:cs typeface="Calibri"/>
              </a:rPr>
              <a:t>EVERYWHERE</a:t>
            </a:r>
            <a:r>
              <a:rPr sz="2500" spc="-10" dirty="0">
                <a:solidFill>
                  <a:srgbClr val="212121"/>
                </a:solidFill>
                <a:latin typeface="Calibri"/>
                <a:cs typeface="Calibri"/>
              </a:rPr>
              <a:t>.</a:t>
            </a:r>
            <a:r>
              <a:rPr sz="2500" spc="35" dirty="0">
                <a:solidFill>
                  <a:srgbClr val="212121"/>
                </a:solidFill>
                <a:latin typeface="Calibri"/>
                <a:cs typeface="Calibri"/>
              </a:rPr>
              <a:t> </a:t>
            </a:r>
            <a:r>
              <a:rPr sz="2500" spc="-5" dirty="0">
                <a:solidFill>
                  <a:srgbClr val="212121"/>
                </a:solidFill>
                <a:latin typeface="Calibri"/>
                <a:cs typeface="Calibri"/>
              </a:rPr>
              <a:t>Smartphone</a:t>
            </a:r>
            <a:r>
              <a:rPr sz="2500" spc="5" dirty="0">
                <a:solidFill>
                  <a:srgbClr val="212121"/>
                </a:solidFill>
                <a:latin typeface="Calibri"/>
                <a:cs typeface="Calibri"/>
              </a:rPr>
              <a:t> </a:t>
            </a:r>
            <a:r>
              <a:rPr sz="2500" spc="-15" dirty="0">
                <a:solidFill>
                  <a:srgbClr val="212121"/>
                </a:solidFill>
                <a:latin typeface="Calibri"/>
                <a:cs typeface="Calibri"/>
              </a:rPr>
              <a:t>failure</a:t>
            </a:r>
            <a:r>
              <a:rPr sz="2500" spc="15" dirty="0">
                <a:solidFill>
                  <a:srgbClr val="212121"/>
                </a:solidFill>
                <a:latin typeface="Calibri"/>
                <a:cs typeface="Calibri"/>
              </a:rPr>
              <a:t> </a:t>
            </a:r>
            <a:r>
              <a:rPr sz="2500" spc="-5" dirty="0">
                <a:solidFill>
                  <a:srgbClr val="212121"/>
                </a:solidFill>
                <a:latin typeface="Calibri"/>
                <a:cs typeface="Calibri"/>
              </a:rPr>
              <a:t>is </a:t>
            </a:r>
            <a:r>
              <a:rPr sz="2500" spc="-550" dirty="0">
                <a:solidFill>
                  <a:srgbClr val="212121"/>
                </a:solidFill>
                <a:latin typeface="Calibri"/>
                <a:cs typeface="Calibri"/>
              </a:rPr>
              <a:t> </a:t>
            </a:r>
            <a:r>
              <a:rPr sz="2500" spc="-10" dirty="0">
                <a:solidFill>
                  <a:srgbClr val="212121"/>
                </a:solidFill>
                <a:latin typeface="Calibri"/>
                <a:cs typeface="Calibri"/>
              </a:rPr>
              <a:t>bad,</a:t>
            </a:r>
            <a:r>
              <a:rPr sz="2500" spc="5" dirty="0">
                <a:solidFill>
                  <a:srgbClr val="212121"/>
                </a:solidFill>
                <a:latin typeface="Calibri"/>
                <a:cs typeface="Calibri"/>
              </a:rPr>
              <a:t> </a:t>
            </a:r>
            <a:r>
              <a:rPr sz="2500" spc="-10" dirty="0">
                <a:solidFill>
                  <a:srgbClr val="212121"/>
                </a:solidFill>
                <a:latin typeface="Calibri"/>
                <a:cs typeface="Calibri"/>
              </a:rPr>
              <a:t>but</a:t>
            </a:r>
            <a:r>
              <a:rPr sz="2500" spc="-5" dirty="0">
                <a:solidFill>
                  <a:srgbClr val="212121"/>
                </a:solidFill>
                <a:latin typeface="Calibri"/>
                <a:cs typeface="Calibri"/>
              </a:rPr>
              <a:t> airplane</a:t>
            </a:r>
            <a:r>
              <a:rPr sz="2500" spc="10" dirty="0">
                <a:solidFill>
                  <a:srgbClr val="212121"/>
                </a:solidFill>
                <a:latin typeface="Calibri"/>
                <a:cs typeface="Calibri"/>
              </a:rPr>
              <a:t> </a:t>
            </a:r>
            <a:r>
              <a:rPr sz="2500" spc="-15" dirty="0">
                <a:solidFill>
                  <a:srgbClr val="212121"/>
                </a:solidFill>
                <a:latin typeface="Calibri"/>
                <a:cs typeface="Calibri"/>
              </a:rPr>
              <a:t>crash</a:t>
            </a:r>
            <a:r>
              <a:rPr sz="2500" spc="-5" dirty="0">
                <a:solidFill>
                  <a:srgbClr val="212121"/>
                </a:solidFill>
                <a:latin typeface="Calibri"/>
                <a:cs typeface="Calibri"/>
              </a:rPr>
              <a:t> is</a:t>
            </a:r>
            <a:r>
              <a:rPr sz="2500" dirty="0">
                <a:solidFill>
                  <a:srgbClr val="212121"/>
                </a:solidFill>
                <a:latin typeface="Calibri"/>
                <a:cs typeface="Calibri"/>
              </a:rPr>
              <a:t> </a:t>
            </a:r>
            <a:r>
              <a:rPr sz="2500" spc="-10" dirty="0">
                <a:solidFill>
                  <a:srgbClr val="212121"/>
                </a:solidFill>
                <a:latin typeface="Calibri"/>
                <a:cs typeface="Calibri"/>
              </a:rPr>
              <a:t>incomparable</a:t>
            </a:r>
            <a:r>
              <a:rPr sz="2500" spc="25" dirty="0">
                <a:solidFill>
                  <a:srgbClr val="212121"/>
                </a:solidFill>
                <a:latin typeface="Calibri"/>
                <a:cs typeface="Calibri"/>
              </a:rPr>
              <a:t> </a:t>
            </a:r>
            <a:r>
              <a:rPr sz="2500" spc="-20" dirty="0">
                <a:solidFill>
                  <a:srgbClr val="212121"/>
                </a:solidFill>
                <a:latin typeface="Calibri"/>
                <a:cs typeface="Calibri"/>
              </a:rPr>
              <a:t>worse.</a:t>
            </a:r>
            <a:endParaRPr sz="25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3740785" cy="331470"/>
          </a:xfrm>
          <a:prstGeom prst="rect">
            <a:avLst/>
          </a:prstGeom>
        </p:spPr>
        <p:txBody>
          <a:bodyPr vert="horz" wrap="square" lIns="0" tIns="13335" rIns="0" bIns="0" rtlCol="0">
            <a:spAutoFit/>
          </a:bodyPr>
          <a:lstStyle/>
          <a:p>
            <a:pPr marL="12700">
              <a:lnSpc>
                <a:spcPct val="100000"/>
              </a:lnSpc>
              <a:spcBef>
                <a:spcPts val="105"/>
              </a:spcBef>
            </a:pPr>
            <a:r>
              <a:rPr spc="65" dirty="0"/>
              <a:t>What</a:t>
            </a:r>
            <a:r>
              <a:rPr spc="185" dirty="0"/>
              <a:t> </a:t>
            </a:r>
            <a:r>
              <a:rPr spc="35" dirty="0"/>
              <a:t>to</a:t>
            </a:r>
            <a:r>
              <a:rPr spc="195" dirty="0"/>
              <a:t> </a:t>
            </a:r>
            <a:r>
              <a:rPr spc="35" dirty="0"/>
              <a:t>Test:</a:t>
            </a:r>
            <a:r>
              <a:rPr spc="175" dirty="0"/>
              <a:t> </a:t>
            </a:r>
            <a:r>
              <a:rPr spc="70" dirty="0"/>
              <a:t>Main</a:t>
            </a:r>
            <a:r>
              <a:rPr spc="175" dirty="0"/>
              <a:t> </a:t>
            </a:r>
            <a:r>
              <a:rPr spc="50" dirty="0"/>
              <a:t>Testing</a:t>
            </a:r>
            <a:r>
              <a:rPr spc="165" dirty="0"/>
              <a:t> </a:t>
            </a:r>
            <a:r>
              <a:rPr spc="70" dirty="0"/>
              <a:t>Areas</a:t>
            </a:r>
          </a:p>
        </p:txBody>
      </p:sp>
      <p:sp>
        <p:nvSpPr>
          <p:cNvPr id="4" name="object 4"/>
          <p:cNvSpPr txBox="1"/>
          <p:nvPr/>
        </p:nvSpPr>
        <p:spPr>
          <a:xfrm>
            <a:off x="3291840" y="1837944"/>
            <a:ext cx="2560320" cy="914400"/>
          </a:xfrm>
          <a:prstGeom prst="rect">
            <a:avLst/>
          </a:prstGeom>
          <a:ln w="3175">
            <a:solidFill>
              <a:srgbClr val="0089CF"/>
            </a:solidFill>
          </a:ln>
        </p:spPr>
        <p:txBody>
          <a:bodyPr vert="horz" wrap="square" lIns="0" tIns="245745" rIns="0" bIns="0" rtlCol="0">
            <a:spAutoFit/>
          </a:bodyPr>
          <a:lstStyle/>
          <a:p>
            <a:pPr marL="413384">
              <a:lnSpc>
                <a:spcPct val="100000"/>
              </a:lnSpc>
              <a:spcBef>
                <a:spcPts val="1935"/>
              </a:spcBef>
            </a:pPr>
            <a:r>
              <a:rPr sz="2500" spc="-55" dirty="0">
                <a:latin typeface="Calibri"/>
                <a:cs typeface="Calibri"/>
              </a:rPr>
              <a:t>We</a:t>
            </a:r>
            <a:r>
              <a:rPr sz="2500" spc="-5" dirty="0">
                <a:latin typeface="Calibri"/>
                <a:cs typeface="Calibri"/>
              </a:rPr>
              <a:t> </a:t>
            </a:r>
            <a:r>
              <a:rPr sz="2500" spc="-15" dirty="0">
                <a:latin typeface="Calibri"/>
                <a:cs typeface="Calibri"/>
              </a:rPr>
              <a:t>can</a:t>
            </a:r>
            <a:r>
              <a:rPr sz="2500" spc="-5" dirty="0">
                <a:latin typeface="Calibri"/>
                <a:cs typeface="Calibri"/>
              </a:rPr>
              <a:t> </a:t>
            </a:r>
            <a:r>
              <a:rPr sz="2500" spc="-15" dirty="0">
                <a:latin typeface="Calibri"/>
                <a:cs typeface="Calibri"/>
              </a:rPr>
              <a:t>test…</a:t>
            </a:r>
            <a:endParaRPr sz="2500">
              <a:latin typeface="Calibri"/>
              <a:cs typeface="Calibri"/>
            </a:endParaRPr>
          </a:p>
        </p:txBody>
      </p:sp>
      <p:sp>
        <p:nvSpPr>
          <p:cNvPr id="5" name="object 5"/>
          <p:cNvSpPr txBox="1"/>
          <p:nvPr/>
        </p:nvSpPr>
        <p:spPr>
          <a:xfrm>
            <a:off x="359663" y="3253740"/>
            <a:ext cx="8427720" cy="914400"/>
          </a:xfrm>
          <a:prstGeom prst="rect">
            <a:avLst/>
          </a:prstGeom>
          <a:solidFill>
            <a:srgbClr val="006FC0"/>
          </a:solidFill>
          <a:ln w="3175">
            <a:solidFill>
              <a:srgbClr val="0089CF"/>
            </a:solidFill>
          </a:ln>
        </p:spPr>
        <p:txBody>
          <a:bodyPr vert="horz" wrap="square" lIns="0" tIns="246379" rIns="0" bIns="0" rtlCol="0">
            <a:spAutoFit/>
          </a:bodyPr>
          <a:lstStyle/>
          <a:p>
            <a:pPr algn="ctr">
              <a:lnSpc>
                <a:spcPct val="100000"/>
              </a:lnSpc>
              <a:spcBef>
                <a:spcPts val="1939"/>
              </a:spcBef>
            </a:pPr>
            <a:r>
              <a:rPr sz="2500" b="1" spc="-15" dirty="0">
                <a:solidFill>
                  <a:srgbClr val="FFFFFF"/>
                </a:solidFill>
                <a:latin typeface="Calibri"/>
                <a:cs typeface="Calibri"/>
              </a:rPr>
              <a:t>Literally</a:t>
            </a:r>
            <a:r>
              <a:rPr sz="2500" b="1" spc="-10" dirty="0">
                <a:solidFill>
                  <a:srgbClr val="FFFFFF"/>
                </a:solidFill>
                <a:latin typeface="Calibri"/>
                <a:cs typeface="Calibri"/>
              </a:rPr>
              <a:t> EVERYTHING</a:t>
            </a:r>
            <a:endParaRPr sz="2500">
              <a:latin typeface="Calibri"/>
              <a:cs typeface="Calibri"/>
            </a:endParaRPr>
          </a:p>
        </p:txBody>
      </p:sp>
      <p:sp>
        <p:nvSpPr>
          <p:cNvPr id="6" name="object 6"/>
          <p:cNvSpPr/>
          <p:nvPr/>
        </p:nvSpPr>
        <p:spPr>
          <a:xfrm>
            <a:off x="4535296" y="2752344"/>
            <a:ext cx="76200" cy="501650"/>
          </a:xfrm>
          <a:custGeom>
            <a:avLst/>
            <a:gdLst/>
            <a:ahLst/>
            <a:cxnLst/>
            <a:rect l="l" t="t" r="r" b="b"/>
            <a:pathLst>
              <a:path w="76200" h="501650">
                <a:moveTo>
                  <a:pt x="31709" y="425344"/>
                </a:moveTo>
                <a:lnTo>
                  <a:pt x="0" y="425450"/>
                </a:lnTo>
                <a:lnTo>
                  <a:pt x="38353" y="501522"/>
                </a:lnTo>
                <a:lnTo>
                  <a:pt x="69839" y="438022"/>
                </a:lnTo>
                <a:lnTo>
                  <a:pt x="31750" y="438022"/>
                </a:lnTo>
                <a:lnTo>
                  <a:pt x="31709" y="425344"/>
                </a:lnTo>
                <a:close/>
              </a:path>
              <a:path w="76200" h="501650">
                <a:moveTo>
                  <a:pt x="44409" y="425301"/>
                </a:moveTo>
                <a:lnTo>
                  <a:pt x="31709" y="425344"/>
                </a:lnTo>
                <a:lnTo>
                  <a:pt x="31750" y="438022"/>
                </a:lnTo>
                <a:lnTo>
                  <a:pt x="44450" y="438022"/>
                </a:lnTo>
                <a:lnTo>
                  <a:pt x="44409" y="425301"/>
                </a:lnTo>
                <a:close/>
              </a:path>
              <a:path w="76200" h="501650">
                <a:moveTo>
                  <a:pt x="76200" y="425195"/>
                </a:moveTo>
                <a:lnTo>
                  <a:pt x="44409" y="425301"/>
                </a:lnTo>
                <a:lnTo>
                  <a:pt x="44450" y="438022"/>
                </a:lnTo>
                <a:lnTo>
                  <a:pt x="69839" y="438022"/>
                </a:lnTo>
                <a:lnTo>
                  <a:pt x="76200" y="425195"/>
                </a:lnTo>
                <a:close/>
              </a:path>
              <a:path w="76200" h="501650">
                <a:moveTo>
                  <a:pt x="43052" y="0"/>
                </a:moveTo>
                <a:lnTo>
                  <a:pt x="30352" y="0"/>
                </a:lnTo>
                <a:lnTo>
                  <a:pt x="31709" y="425344"/>
                </a:lnTo>
                <a:lnTo>
                  <a:pt x="44409" y="425301"/>
                </a:lnTo>
                <a:lnTo>
                  <a:pt x="43052" y="0"/>
                </a:lnTo>
                <a:close/>
              </a:path>
            </a:pathLst>
          </a:custGeom>
          <a:solidFill>
            <a:srgbClr val="0089CF"/>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429511"/>
            <a:ext cx="6400800" cy="2569845"/>
          </a:xfrm>
          <a:prstGeom prst="rect">
            <a:avLst/>
          </a:prstGeom>
          <a:ln w="9525">
            <a:solidFill>
              <a:srgbClr val="2EC2D9"/>
            </a:solidFill>
          </a:ln>
        </p:spPr>
        <p:txBody>
          <a:bodyPr vert="horz" wrap="square" lIns="0" tIns="635" rIns="0" bIns="0" rtlCol="0">
            <a:spAutoFit/>
          </a:bodyPr>
          <a:lstStyle/>
          <a:p>
            <a:pPr>
              <a:lnSpc>
                <a:spcPct val="100000"/>
              </a:lnSpc>
              <a:spcBef>
                <a:spcPts val="5"/>
              </a:spcBef>
            </a:pPr>
            <a:endParaRPr sz="4400">
              <a:latin typeface="Times New Roman"/>
              <a:cs typeface="Times New Roman"/>
            </a:endParaRPr>
          </a:p>
          <a:p>
            <a:pPr marL="1696720" marR="152400" indent="-1257935">
              <a:lnSpc>
                <a:spcPct val="100000"/>
              </a:lnSpc>
            </a:pPr>
            <a:r>
              <a:rPr sz="4000" b="1" spc="-5" dirty="0">
                <a:solidFill>
                  <a:srgbClr val="000000"/>
                </a:solidFill>
                <a:latin typeface="Calibri"/>
                <a:cs typeface="Calibri"/>
              </a:rPr>
              <a:t>Soft Skills</a:t>
            </a:r>
            <a:r>
              <a:rPr sz="4000" b="1" spc="10" dirty="0">
                <a:solidFill>
                  <a:srgbClr val="000000"/>
                </a:solidFill>
                <a:latin typeface="Calibri"/>
                <a:cs typeface="Calibri"/>
              </a:rPr>
              <a:t> </a:t>
            </a:r>
            <a:r>
              <a:rPr sz="4000" b="1" spc="-5" dirty="0">
                <a:solidFill>
                  <a:srgbClr val="000000"/>
                </a:solidFill>
                <a:latin typeface="Calibri"/>
                <a:cs typeface="Calibri"/>
              </a:rPr>
              <a:t>and</a:t>
            </a:r>
            <a:r>
              <a:rPr sz="4000" b="1" dirty="0">
                <a:solidFill>
                  <a:srgbClr val="000000"/>
                </a:solidFill>
                <a:latin typeface="Calibri"/>
                <a:cs typeface="Calibri"/>
              </a:rPr>
              <a:t> </a:t>
            </a:r>
            <a:r>
              <a:rPr sz="4000" b="1" spc="-20" dirty="0">
                <a:solidFill>
                  <a:srgbClr val="000000"/>
                </a:solidFill>
                <a:latin typeface="Calibri"/>
                <a:cs typeface="Calibri"/>
              </a:rPr>
              <a:t>Hard</a:t>
            </a:r>
            <a:r>
              <a:rPr sz="4000" b="1" spc="10" dirty="0">
                <a:solidFill>
                  <a:srgbClr val="000000"/>
                </a:solidFill>
                <a:latin typeface="Calibri"/>
                <a:cs typeface="Calibri"/>
              </a:rPr>
              <a:t> </a:t>
            </a:r>
            <a:r>
              <a:rPr sz="4000" b="1" spc="-5" dirty="0">
                <a:solidFill>
                  <a:srgbClr val="000000"/>
                </a:solidFill>
                <a:latin typeface="Calibri"/>
                <a:cs typeface="Calibri"/>
              </a:rPr>
              <a:t>Skills</a:t>
            </a:r>
            <a:r>
              <a:rPr sz="4000" b="1" spc="10" dirty="0">
                <a:solidFill>
                  <a:srgbClr val="000000"/>
                </a:solidFill>
                <a:latin typeface="Calibri"/>
                <a:cs typeface="Calibri"/>
              </a:rPr>
              <a:t> </a:t>
            </a:r>
            <a:r>
              <a:rPr sz="4000" b="1" spc="-5" dirty="0">
                <a:solidFill>
                  <a:srgbClr val="000000"/>
                </a:solidFill>
                <a:latin typeface="Calibri"/>
                <a:cs typeface="Calibri"/>
              </a:rPr>
              <a:t>of </a:t>
            </a:r>
            <a:r>
              <a:rPr sz="4000" b="1" spc="-890" dirty="0">
                <a:solidFill>
                  <a:srgbClr val="000000"/>
                </a:solidFill>
                <a:latin typeface="Calibri"/>
                <a:cs typeface="Calibri"/>
              </a:rPr>
              <a:t> </a:t>
            </a:r>
            <a:r>
              <a:rPr sz="4000" b="1" spc="-20" dirty="0">
                <a:solidFill>
                  <a:srgbClr val="000000"/>
                </a:solidFill>
                <a:latin typeface="Calibri"/>
                <a:cs typeface="Calibri"/>
              </a:rPr>
              <a:t>Software</a:t>
            </a:r>
            <a:r>
              <a:rPr sz="4000" b="1" spc="20" dirty="0">
                <a:solidFill>
                  <a:srgbClr val="000000"/>
                </a:solidFill>
                <a:latin typeface="Calibri"/>
                <a:cs typeface="Calibri"/>
              </a:rPr>
              <a:t> </a:t>
            </a:r>
            <a:r>
              <a:rPr sz="4000" b="1" spc="-80" dirty="0">
                <a:solidFill>
                  <a:srgbClr val="000000"/>
                </a:solidFill>
                <a:latin typeface="Calibri"/>
                <a:cs typeface="Calibri"/>
              </a:rPr>
              <a:t>Tester</a:t>
            </a:r>
            <a:endParaRPr sz="40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107440" cy="331470"/>
          </a:xfrm>
          <a:prstGeom prst="rect">
            <a:avLst/>
          </a:prstGeom>
        </p:spPr>
        <p:txBody>
          <a:bodyPr vert="horz" wrap="square" lIns="0" tIns="13335" rIns="0" bIns="0" rtlCol="0">
            <a:spAutoFit/>
          </a:bodyPr>
          <a:lstStyle/>
          <a:p>
            <a:pPr marL="12700">
              <a:lnSpc>
                <a:spcPct val="100000"/>
              </a:lnSpc>
              <a:spcBef>
                <a:spcPts val="105"/>
              </a:spcBef>
            </a:pPr>
            <a:r>
              <a:rPr spc="70" dirty="0"/>
              <a:t>Soft</a:t>
            </a:r>
            <a:r>
              <a:rPr spc="130" dirty="0"/>
              <a:t> </a:t>
            </a:r>
            <a:r>
              <a:rPr spc="75" dirty="0"/>
              <a:t>Skills</a:t>
            </a:r>
          </a:p>
        </p:txBody>
      </p:sp>
      <p:grpSp>
        <p:nvGrpSpPr>
          <p:cNvPr id="4" name="object 4"/>
          <p:cNvGrpSpPr/>
          <p:nvPr/>
        </p:nvGrpSpPr>
        <p:grpSpPr>
          <a:xfrm>
            <a:off x="356552" y="1761680"/>
            <a:ext cx="5622290" cy="826135"/>
            <a:chOff x="356552" y="1761680"/>
            <a:chExt cx="5622290" cy="826135"/>
          </a:xfrm>
        </p:grpSpPr>
        <p:sp>
          <p:nvSpPr>
            <p:cNvPr id="5" name="object 5"/>
            <p:cNvSpPr/>
            <p:nvPr/>
          </p:nvSpPr>
          <p:spPr>
            <a:xfrm>
              <a:off x="358140" y="1763267"/>
              <a:ext cx="5617845" cy="437515"/>
            </a:xfrm>
            <a:custGeom>
              <a:avLst/>
              <a:gdLst/>
              <a:ahLst/>
              <a:cxnLst/>
              <a:rect l="l" t="t" r="r" b="b"/>
              <a:pathLst>
                <a:path w="5617845" h="437514">
                  <a:moveTo>
                    <a:pt x="0" y="437388"/>
                  </a:moveTo>
                  <a:lnTo>
                    <a:pt x="5617464" y="437388"/>
                  </a:lnTo>
                  <a:lnTo>
                    <a:pt x="5617464" y="0"/>
                  </a:lnTo>
                  <a:lnTo>
                    <a:pt x="0" y="0"/>
                  </a:lnTo>
                  <a:lnTo>
                    <a:pt x="0" y="437388"/>
                  </a:lnTo>
                  <a:close/>
                </a:path>
              </a:pathLst>
            </a:custGeom>
            <a:ln w="3175">
              <a:solidFill>
                <a:srgbClr val="FF0000"/>
              </a:solidFill>
            </a:ln>
          </p:spPr>
          <p:txBody>
            <a:bodyPr wrap="square" lIns="0" tIns="0" rIns="0" bIns="0" rtlCol="0"/>
            <a:lstStyle/>
            <a:p>
              <a:endParaRPr/>
            </a:p>
          </p:txBody>
        </p:sp>
        <p:sp>
          <p:nvSpPr>
            <p:cNvPr id="6" name="object 6"/>
            <p:cNvSpPr/>
            <p:nvPr/>
          </p:nvSpPr>
          <p:spPr>
            <a:xfrm>
              <a:off x="359664" y="2240279"/>
              <a:ext cx="5617845" cy="346075"/>
            </a:xfrm>
            <a:custGeom>
              <a:avLst/>
              <a:gdLst/>
              <a:ahLst/>
              <a:cxnLst/>
              <a:rect l="l" t="t" r="r" b="b"/>
              <a:pathLst>
                <a:path w="5617845" h="346075">
                  <a:moveTo>
                    <a:pt x="0" y="345948"/>
                  </a:moveTo>
                  <a:lnTo>
                    <a:pt x="5617464" y="345948"/>
                  </a:lnTo>
                  <a:lnTo>
                    <a:pt x="5617464" y="0"/>
                  </a:lnTo>
                  <a:lnTo>
                    <a:pt x="0" y="0"/>
                  </a:lnTo>
                  <a:lnTo>
                    <a:pt x="0" y="345948"/>
                  </a:lnTo>
                  <a:close/>
                </a:path>
              </a:pathLst>
            </a:custGeom>
            <a:ln w="3175">
              <a:solidFill>
                <a:srgbClr val="212121"/>
              </a:solidFill>
            </a:ln>
          </p:spPr>
          <p:txBody>
            <a:bodyPr wrap="square" lIns="0" tIns="0" rIns="0" bIns="0" rtlCol="0"/>
            <a:lstStyle/>
            <a:p>
              <a:endParaRPr/>
            </a:p>
          </p:txBody>
        </p:sp>
      </p:grpSp>
      <p:sp>
        <p:nvSpPr>
          <p:cNvPr id="7" name="object 7"/>
          <p:cNvSpPr txBox="1"/>
          <p:nvPr/>
        </p:nvSpPr>
        <p:spPr>
          <a:xfrm>
            <a:off x="360489" y="1694796"/>
            <a:ext cx="5614670" cy="887730"/>
          </a:xfrm>
          <a:prstGeom prst="rect">
            <a:avLst/>
          </a:prstGeom>
        </p:spPr>
        <p:txBody>
          <a:bodyPr vert="horz" wrap="square" lIns="0" tIns="92710" rIns="0" bIns="0" rtlCol="0">
            <a:spAutoFit/>
          </a:bodyPr>
          <a:lstStyle/>
          <a:p>
            <a:pPr marL="89535">
              <a:lnSpc>
                <a:spcPct val="100000"/>
              </a:lnSpc>
              <a:spcBef>
                <a:spcPts val="730"/>
              </a:spcBef>
            </a:pPr>
            <a:r>
              <a:rPr sz="2300" b="1" dirty="0">
                <a:solidFill>
                  <a:srgbClr val="212121"/>
                </a:solidFill>
                <a:latin typeface="Calibri"/>
                <a:cs typeface="Calibri"/>
              </a:rPr>
              <a:t>Enhanced</a:t>
            </a:r>
            <a:r>
              <a:rPr sz="2300" b="1" spc="-10" dirty="0">
                <a:solidFill>
                  <a:srgbClr val="212121"/>
                </a:solidFill>
                <a:latin typeface="Calibri"/>
                <a:cs typeface="Calibri"/>
              </a:rPr>
              <a:t> </a:t>
            </a:r>
            <a:r>
              <a:rPr sz="2300" b="1" spc="-5" dirty="0">
                <a:solidFill>
                  <a:srgbClr val="212121"/>
                </a:solidFill>
                <a:latin typeface="Calibri"/>
                <a:cs typeface="Calibri"/>
              </a:rPr>
              <a:t>responsibility</a:t>
            </a:r>
            <a:endParaRPr sz="2300">
              <a:latin typeface="Calibri"/>
              <a:cs typeface="Calibri"/>
            </a:endParaRPr>
          </a:p>
          <a:p>
            <a:pPr marL="91440">
              <a:lnSpc>
                <a:spcPct val="100000"/>
              </a:lnSpc>
              <a:spcBef>
                <a:spcPts val="635"/>
              </a:spcBef>
            </a:pPr>
            <a:r>
              <a:rPr sz="2300" b="1" spc="-5" dirty="0">
                <a:solidFill>
                  <a:srgbClr val="212121"/>
                </a:solidFill>
                <a:latin typeface="Calibri"/>
                <a:cs typeface="Calibri"/>
              </a:rPr>
              <a:t>Good</a:t>
            </a:r>
            <a:r>
              <a:rPr sz="2300" b="1" spc="-25" dirty="0">
                <a:solidFill>
                  <a:srgbClr val="212121"/>
                </a:solidFill>
                <a:latin typeface="Calibri"/>
                <a:cs typeface="Calibri"/>
              </a:rPr>
              <a:t> </a:t>
            </a:r>
            <a:r>
              <a:rPr sz="2300" b="1" spc="-5" dirty="0">
                <a:solidFill>
                  <a:srgbClr val="212121"/>
                </a:solidFill>
                <a:latin typeface="Calibri"/>
                <a:cs typeface="Calibri"/>
              </a:rPr>
              <a:t>communication</a:t>
            </a:r>
            <a:r>
              <a:rPr sz="2300" b="1" spc="-10" dirty="0">
                <a:solidFill>
                  <a:srgbClr val="212121"/>
                </a:solidFill>
                <a:latin typeface="Calibri"/>
                <a:cs typeface="Calibri"/>
              </a:rPr>
              <a:t> </a:t>
            </a:r>
            <a:r>
              <a:rPr sz="2300" b="1" dirty="0">
                <a:solidFill>
                  <a:srgbClr val="212121"/>
                </a:solidFill>
                <a:latin typeface="Calibri"/>
                <a:cs typeface="Calibri"/>
              </a:rPr>
              <a:t>skills</a:t>
            </a:r>
            <a:endParaRPr sz="2300">
              <a:latin typeface="Calibri"/>
              <a:cs typeface="Calibri"/>
            </a:endParaRPr>
          </a:p>
        </p:txBody>
      </p:sp>
      <p:sp>
        <p:nvSpPr>
          <p:cNvPr id="8" name="object 8"/>
          <p:cNvSpPr txBox="1"/>
          <p:nvPr/>
        </p:nvSpPr>
        <p:spPr>
          <a:xfrm>
            <a:off x="358140" y="2699004"/>
            <a:ext cx="5619115" cy="437515"/>
          </a:xfrm>
          <a:prstGeom prst="rect">
            <a:avLst/>
          </a:prstGeom>
          <a:ln w="3175">
            <a:solidFill>
              <a:srgbClr val="212121"/>
            </a:solidFill>
          </a:ln>
        </p:spPr>
        <p:txBody>
          <a:bodyPr vert="horz" wrap="square" lIns="0" tIns="24765" rIns="0" bIns="0" rtlCol="0">
            <a:spAutoFit/>
          </a:bodyPr>
          <a:lstStyle/>
          <a:p>
            <a:pPr marL="91440">
              <a:lnSpc>
                <a:spcPct val="100000"/>
              </a:lnSpc>
              <a:spcBef>
                <a:spcPts val="195"/>
              </a:spcBef>
            </a:pPr>
            <a:r>
              <a:rPr sz="2300" spc="-10" dirty="0">
                <a:solidFill>
                  <a:srgbClr val="212121"/>
                </a:solidFill>
                <a:latin typeface="Calibri"/>
                <a:cs typeface="Calibri"/>
              </a:rPr>
              <a:t>Performance</a:t>
            </a:r>
            <a:r>
              <a:rPr sz="2300" spc="-20" dirty="0">
                <a:solidFill>
                  <a:srgbClr val="212121"/>
                </a:solidFill>
                <a:latin typeface="Calibri"/>
                <a:cs typeface="Calibri"/>
              </a:rPr>
              <a:t> </a:t>
            </a:r>
            <a:r>
              <a:rPr sz="2300" dirty="0">
                <a:solidFill>
                  <a:srgbClr val="212121"/>
                </a:solidFill>
                <a:latin typeface="Calibri"/>
                <a:cs typeface="Calibri"/>
              </a:rPr>
              <a:t>and </a:t>
            </a:r>
            <a:r>
              <a:rPr sz="2300" spc="-10" dirty="0">
                <a:solidFill>
                  <a:srgbClr val="212121"/>
                </a:solidFill>
                <a:latin typeface="Calibri"/>
                <a:cs typeface="Calibri"/>
              </a:rPr>
              <a:t>goal-oriented</a:t>
            </a:r>
            <a:r>
              <a:rPr sz="2300" dirty="0">
                <a:solidFill>
                  <a:srgbClr val="212121"/>
                </a:solidFill>
                <a:latin typeface="Calibri"/>
                <a:cs typeface="Calibri"/>
              </a:rPr>
              <a:t> </a:t>
            </a:r>
            <a:r>
              <a:rPr sz="2300" spc="-5" dirty="0">
                <a:solidFill>
                  <a:srgbClr val="212121"/>
                </a:solidFill>
                <a:latin typeface="Calibri"/>
                <a:cs typeface="Calibri"/>
              </a:rPr>
              <a:t>approach</a:t>
            </a:r>
            <a:endParaRPr sz="2300">
              <a:latin typeface="Calibri"/>
              <a:cs typeface="Calibri"/>
            </a:endParaRPr>
          </a:p>
        </p:txBody>
      </p:sp>
      <p:sp>
        <p:nvSpPr>
          <p:cNvPr id="9" name="object 9"/>
          <p:cNvSpPr txBox="1"/>
          <p:nvPr/>
        </p:nvSpPr>
        <p:spPr>
          <a:xfrm>
            <a:off x="358140" y="3244595"/>
            <a:ext cx="5619115" cy="402590"/>
          </a:xfrm>
          <a:prstGeom prst="rect">
            <a:avLst/>
          </a:prstGeom>
          <a:ln w="3175">
            <a:solidFill>
              <a:srgbClr val="212121"/>
            </a:solidFill>
          </a:ln>
        </p:spPr>
        <p:txBody>
          <a:bodyPr vert="horz" wrap="square" lIns="0" tIns="7620" rIns="0" bIns="0" rtlCol="0">
            <a:spAutoFit/>
          </a:bodyPr>
          <a:lstStyle/>
          <a:p>
            <a:pPr marL="91440">
              <a:lnSpc>
                <a:spcPct val="100000"/>
              </a:lnSpc>
              <a:spcBef>
                <a:spcPts val="60"/>
              </a:spcBef>
            </a:pPr>
            <a:r>
              <a:rPr sz="2300" spc="-5" dirty="0">
                <a:solidFill>
                  <a:srgbClr val="212121"/>
                </a:solidFill>
                <a:latin typeface="Calibri"/>
                <a:cs typeface="Calibri"/>
              </a:rPr>
              <a:t>Observation</a:t>
            </a:r>
            <a:r>
              <a:rPr sz="2300" spc="-20" dirty="0">
                <a:solidFill>
                  <a:srgbClr val="212121"/>
                </a:solidFill>
                <a:latin typeface="Calibri"/>
                <a:cs typeface="Calibri"/>
              </a:rPr>
              <a:t> </a:t>
            </a:r>
            <a:r>
              <a:rPr sz="2300" dirty="0">
                <a:solidFill>
                  <a:srgbClr val="212121"/>
                </a:solidFill>
                <a:latin typeface="Calibri"/>
                <a:cs typeface="Calibri"/>
              </a:rPr>
              <a:t>and</a:t>
            </a:r>
            <a:r>
              <a:rPr sz="2300" spc="-10" dirty="0">
                <a:solidFill>
                  <a:srgbClr val="212121"/>
                </a:solidFill>
                <a:latin typeface="Calibri"/>
                <a:cs typeface="Calibri"/>
              </a:rPr>
              <a:t> attentiveness </a:t>
            </a:r>
            <a:r>
              <a:rPr sz="2300" spc="-15" dirty="0">
                <a:solidFill>
                  <a:srgbClr val="212121"/>
                </a:solidFill>
                <a:latin typeface="Calibri"/>
                <a:cs typeface="Calibri"/>
              </a:rPr>
              <a:t>to</a:t>
            </a:r>
            <a:r>
              <a:rPr sz="2300" spc="-5" dirty="0">
                <a:solidFill>
                  <a:srgbClr val="212121"/>
                </a:solidFill>
                <a:latin typeface="Calibri"/>
                <a:cs typeface="Calibri"/>
              </a:rPr>
              <a:t> details</a:t>
            </a:r>
            <a:endParaRPr sz="2300">
              <a:latin typeface="Calibri"/>
              <a:cs typeface="Calibri"/>
            </a:endParaRPr>
          </a:p>
        </p:txBody>
      </p:sp>
      <p:sp>
        <p:nvSpPr>
          <p:cNvPr id="10" name="object 10"/>
          <p:cNvSpPr txBox="1"/>
          <p:nvPr/>
        </p:nvSpPr>
        <p:spPr>
          <a:xfrm>
            <a:off x="358140" y="3755135"/>
            <a:ext cx="5619115" cy="425450"/>
          </a:xfrm>
          <a:prstGeom prst="rect">
            <a:avLst/>
          </a:prstGeom>
          <a:ln w="3175">
            <a:solidFill>
              <a:srgbClr val="212121"/>
            </a:solidFill>
          </a:ln>
        </p:spPr>
        <p:txBody>
          <a:bodyPr vert="horz" wrap="square" lIns="0" tIns="19050" rIns="0" bIns="0" rtlCol="0">
            <a:spAutoFit/>
          </a:bodyPr>
          <a:lstStyle/>
          <a:p>
            <a:pPr marL="91440">
              <a:lnSpc>
                <a:spcPct val="100000"/>
              </a:lnSpc>
              <a:spcBef>
                <a:spcPts val="150"/>
              </a:spcBef>
            </a:pPr>
            <a:r>
              <a:rPr sz="2300" spc="-10" dirty="0">
                <a:solidFill>
                  <a:srgbClr val="212121"/>
                </a:solidFill>
                <a:latin typeface="Calibri"/>
                <a:cs typeface="Calibri"/>
              </a:rPr>
              <a:t>Flexible</a:t>
            </a:r>
            <a:r>
              <a:rPr sz="2300" dirty="0">
                <a:solidFill>
                  <a:srgbClr val="212121"/>
                </a:solidFill>
                <a:latin typeface="Calibri"/>
                <a:cs typeface="Calibri"/>
              </a:rPr>
              <a:t> </a:t>
            </a:r>
            <a:r>
              <a:rPr sz="2300" spc="-5" dirty="0">
                <a:solidFill>
                  <a:srgbClr val="212121"/>
                </a:solidFill>
                <a:latin typeface="Calibri"/>
                <a:cs typeface="Calibri"/>
              </a:rPr>
              <a:t>thinking</a:t>
            </a:r>
            <a:r>
              <a:rPr sz="2300" spc="10" dirty="0">
                <a:solidFill>
                  <a:srgbClr val="212121"/>
                </a:solidFill>
                <a:latin typeface="Calibri"/>
                <a:cs typeface="Calibri"/>
              </a:rPr>
              <a:t> </a:t>
            </a:r>
            <a:r>
              <a:rPr sz="2300" dirty="0">
                <a:solidFill>
                  <a:srgbClr val="212121"/>
                </a:solidFill>
                <a:latin typeface="Calibri"/>
                <a:cs typeface="Calibri"/>
              </a:rPr>
              <a:t>and ability</a:t>
            </a:r>
            <a:r>
              <a:rPr sz="2300" spc="-15" dirty="0">
                <a:solidFill>
                  <a:srgbClr val="212121"/>
                </a:solidFill>
                <a:latin typeface="Calibri"/>
                <a:cs typeface="Calibri"/>
              </a:rPr>
              <a:t> to</a:t>
            </a:r>
            <a:r>
              <a:rPr sz="2300" spc="10" dirty="0">
                <a:solidFill>
                  <a:srgbClr val="212121"/>
                </a:solidFill>
                <a:latin typeface="Calibri"/>
                <a:cs typeface="Calibri"/>
              </a:rPr>
              <a:t> </a:t>
            </a:r>
            <a:r>
              <a:rPr sz="2300" dirty="0">
                <a:solidFill>
                  <a:srgbClr val="212121"/>
                </a:solidFill>
                <a:latin typeface="Calibri"/>
                <a:cs typeface="Calibri"/>
              </a:rPr>
              <a:t>learn</a:t>
            </a:r>
            <a:r>
              <a:rPr sz="2300" spc="-10" dirty="0">
                <a:solidFill>
                  <a:srgbClr val="212121"/>
                </a:solidFill>
                <a:latin typeface="Calibri"/>
                <a:cs typeface="Calibri"/>
              </a:rPr>
              <a:t> </a:t>
            </a:r>
            <a:r>
              <a:rPr sz="2300" spc="-20" dirty="0">
                <a:solidFill>
                  <a:srgbClr val="212121"/>
                </a:solidFill>
                <a:latin typeface="Calibri"/>
                <a:cs typeface="Calibri"/>
              </a:rPr>
              <a:t>fast</a:t>
            </a:r>
            <a:endParaRPr sz="2300">
              <a:latin typeface="Calibri"/>
              <a:cs typeface="Calibri"/>
            </a:endParaRPr>
          </a:p>
        </p:txBody>
      </p:sp>
      <p:sp>
        <p:nvSpPr>
          <p:cNvPr id="11" name="object 11"/>
          <p:cNvSpPr txBox="1"/>
          <p:nvPr/>
        </p:nvSpPr>
        <p:spPr>
          <a:xfrm>
            <a:off x="358140" y="4294632"/>
            <a:ext cx="5619115" cy="410209"/>
          </a:xfrm>
          <a:prstGeom prst="rect">
            <a:avLst/>
          </a:prstGeom>
          <a:ln w="3175">
            <a:solidFill>
              <a:srgbClr val="212121"/>
            </a:solidFill>
          </a:ln>
        </p:spPr>
        <p:txBody>
          <a:bodyPr vert="horz" wrap="square" lIns="0" tIns="10795" rIns="0" bIns="0" rtlCol="0">
            <a:spAutoFit/>
          </a:bodyPr>
          <a:lstStyle/>
          <a:p>
            <a:pPr marL="91440">
              <a:lnSpc>
                <a:spcPct val="100000"/>
              </a:lnSpc>
              <a:spcBef>
                <a:spcPts val="85"/>
              </a:spcBef>
            </a:pPr>
            <a:r>
              <a:rPr sz="2300" dirty="0">
                <a:solidFill>
                  <a:srgbClr val="212121"/>
                </a:solidFill>
                <a:latin typeface="Calibri"/>
                <a:cs typeface="Calibri"/>
              </a:rPr>
              <a:t>Good</a:t>
            </a:r>
            <a:r>
              <a:rPr sz="2300" spc="-10" dirty="0">
                <a:solidFill>
                  <a:srgbClr val="212121"/>
                </a:solidFill>
                <a:latin typeface="Calibri"/>
                <a:cs typeface="Calibri"/>
              </a:rPr>
              <a:t> abstract</a:t>
            </a:r>
            <a:r>
              <a:rPr sz="2300" spc="-5" dirty="0">
                <a:solidFill>
                  <a:srgbClr val="212121"/>
                </a:solidFill>
                <a:latin typeface="Calibri"/>
                <a:cs typeface="Calibri"/>
              </a:rPr>
              <a:t> </a:t>
            </a:r>
            <a:r>
              <a:rPr sz="2300" dirty="0">
                <a:solidFill>
                  <a:srgbClr val="212121"/>
                </a:solidFill>
                <a:latin typeface="Calibri"/>
                <a:cs typeface="Calibri"/>
              </a:rPr>
              <a:t>and</a:t>
            </a:r>
            <a:r>
              <a:rPr sz="2300" spc="-5" dirty="0">
                <a:solidFill>
                  <a:srgbClr val="212121"/>
                </a:solidFill>
                <a:latin typeface="Calibri"/>
                <a:cs typeface="Calibri"/>
              </a:rPr>
              <a:t> analytical thinking</a:t>
            </a:r>
            <a:endParaRPr sz="2300">
              <a:latin typeface="Calibri"/>
              <a:cs typeface="Calibri"/>
            </a:endParaRPr>
          </a:p>
        </p:txBody>
      </p:sp>
      <p:pic>
        <p:nvPicPr>
          <p:cNvPr id="12" name="object 12"/>
          <p:cNvPicPr/>
          <p:nvPr/>
        </p:nvPicPr>
        <p:blipFill>
          <a:blip r:embed="rId2" cstate="print"/>
          <a:stretch>
            <a:fillRect/>
          </a:stretch>
        </p:blipFill>
        <p:spPr>
          <a:xfrm>
            <a:off x="6379368" y="2118557"/>
            <a:ext cx="2764631" cy="1868226"/>
          </a:xfrm>
          <a:prstGeom prst="rect">
            <a:avLst/>
          </a:prstGeom>
        </p:spPr>
      </p:pic>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192530" cy="331470"/>
          </a:xfrm>
          <a:prstGeom prst="rect">
            <a:avLst/>
          </a:prstGeom>
        </p:spPr>
        <p:txBody>
          <a:bodyPr vert="horz" wrap="square" lIns="0" tIns="13335" rIns="0" bIns="0" rtlCol="0">
            <a:spAutoFit/>
          </a:bodyPr>
          <a:lstStyle/>
          <a:p>
            <a:pPr marL="12700">
              <a:lnSpc>
                <a:spcPct val="100000"/>
              </a:lnSpc>
              <a:spcBef>
                <a:spcPts val="105"/>
              </a:spcBef>
            </a:pPr>
            <a:r>
              <a:rPr spc="65" dirty="0"/>
              <a:t>Hard</a:t>
            </a:r>
            <a:r>
              <a:rPr spc="114" dirty="0"/>
              <a:t> </a:t>
            </a:r>
            <a:r>
              <a:rPr spc="75" dirty="0"/>
              <a:t>Skills</a:t>
            </a:r>
          </a:p>
        </p:txBody>
      </p:sp>
      <p:sp>
        <p:nvSpPr>
          <p:cNvPr id="4" name="object 4"/>
          <p:cNvSpPr txBox="1"/>
          <p:nvPr/>
        </p:nvSpPr>
        <p:spPr>
          <a:xfrm>
            <a:off x="359663" y="1763267"/>
            <a:ext cx="5347970" cy="381000"/>
          </a:xfrm>
          <a:prstGeom prst="rect">
            <a:avLst/>
          </a:prstGeom>
          <a:ln w="3175">
            <a:solidFill>
              <a:srgbClr val="FF0000"/>
            </a:solidFill>
          </a:ln>
        </p:spPr>
        <p:txBody>
          <a:bodyPr vert="horz" wrap="square" lIns="0" tIns="0" rIns="0" bIns="0" rtlCol="0">
            <a:spAutoFit/>
          </a:bodyPr>
          <a:lstStyle/>
          <a:p>
            <a:pPr marL="92075">
              <a:lnSpc>
                <a:spcPts val="2730"/>
              </a:lnSpc>
            </a:pPr>
            <a:r>
              <a:rPr sz="2300" b="1" spc="-5" dirty="0">
                <a:solidFill>
                  <a:srgbClr val="212121"/>
                </a:solidFill>
                <a:latin typeface="Calibri"/>
                <a:cs typeface="Calibri"/>
              </a:rPr>
              <a:t>Good</a:t>
            </a:r>
            <a:r>
              <a:rPr sz="2300" b="1" spc="-25" dirty="0">
                <a:solidFill>
                  <a:srgbClr val="212121"/>
                </a:solidFill>
                <a:latin typeface="Calibri"/>
                <a:cs typeface="Calibri"/>
              </a:rPr>
              <a:t> </a:t>
            </a:r>
            <a:r>
              <a:rPr sz="2300" b="1" dirty="0">
                <a:solidFill>
                  <a:srgbClr val="212121"/>
                </a:solidFill>
                <a:latin typeface="Calibri"/>
                <a:cs typeface="Calibri"/>
              </a:rPr>
              <a:t>English</a:t>
            </a:r>
            <a:r>
              <a:rPr sz="2300" b="1" spc="-40" dirty="0">
                <a:solidFill>
                  <a:srgbClr val="212121"/>
                </a:solidFill>
                <a:latin typeface="Calibri"/>
                <a:cs typeface="Calibri"/>
              </a:rPr>
              <a:t> </a:t>
            </a:r>
            <a:r>
              <a:rPr sz="2300" b="1" dirty="0">
                <a:solidFill>
                  <a:srgbClr val="212121"/>
                </a:solidFill>
                <a:latin typeface="Calibri"/>
                <a:cs typeface="Calibri"/>
              </a:rPr>
              <a:t>(B1+)</a:t>
            </a:r>
            <a:endParaRPr sz="2300">
              <a:latin typeface="Calibri"/>
              <a:cs typeface="Calibri"/>
            </a:endParaRPr>
          </a:p>
        </p:txBody>
      </p:sp>
      <p:sp>
        <p:nvSpPr>
          <p:cNvPr id="5" name="object 5"/>
          <p:cNvSpPr txBox="1"/>
          <p:nvPr/>
        </p:nvSpPr>
        <p:spPr>
          <a:xfrm>
            <a:off x="359663" y="2240279"/>
            <a:ext cx="5347970" cy="379730"/>
          </a:xfrm>
          <a:prstGeom prst="rect">
            <a:avLst/>
          </a:prstGeom>
          <a:ln w="3175">
            <a:solidFill>
              <a:srgbClr val="212121"/>
            </a:solidFill>
          </a:ln>
        </p:spPr>
        <p:txBody>
          <a:bodyPr vert="horz" wrap="square" lIns="0" tIns="0" rIns="0" bIns="0" rtlCol="0">
            <a:spAutoFit/>
          </a:bodyPr>
          <a:lstStyle/>
          <a:p>
            <a:pPr marL="92075">
              <a:lnSpc>
                <a:spcPts val="2725"/>
              </a:lnSpc>
            </a:pPr>
            <a:r>
              <a:rPr sz="2300" spc="-10" dirty="0">
                <a:solidFill>
                  <a:srgbClr val="212121"/>
                </a:solidFill>
                <a:latin typeface="Calibri"/>
                <a:cs typeface="Calibri"/>
              </a:rPr>
              <a:t>Programming</a:t>
            </a:r>
            <a:r>
              <a:rPr sz="2300" spc="-35" dirty="0">
                <a:solidFill>
                  <a:srgbClr val="212121"/>
                </a:solidFill>
                <a:latin typeface="Calibri"/>
                <a:cs typeface="Calibri"/>
              </a:rPr>
              <a:t> </a:t>
            </a:r>
            <a:r>
              <a:rPr sz="2300" spc="-5" dirty="0">
                <a:solidFill>
                  <a:srgbClr val="212121"/>
                </a:solidFill>
                <a:latin typeface="Calibri"/>
                <a:cs typeface="Calibri"/>
              </a:rPr>
              <a:t>basics</a:t>
            </a:r>
            <a:endParaRPr sz="2300">
              <a:latin typeface="Calibri"/>
              <a:cs typeface="Calibri"/>
            </a:endParaRPr>
          </a:p>
        </p:txBody>
      </p:sp>
      <p:sp>
        <p:nvSpPr>
          <p:cNvPr id="6" name="object 6"/>
          <p:cNvSpPr txBox="1"/>
          <p:nvPr/>
        </p:nvSpPr>
        <p:spPr>
          <a:xfrm>
            <a:off x="358140" y="2717292"/>
            <a:ext cx="5347970" cy="387350"/>
          </a:xfrm>
          <a:prstGeom prst="rect">
            <a:avLst/>
          </a:prstGeom>
          <a:ln w="3175">
            <a:solidFill>
              <a:srgbClr val="212121"/>
            </a:solidFill>
          </a:ln>
        </p:spPr>
        <p:txBody>
          <a:bodyPr vert="horz" wrap="square" lIns="0" tIns="0" rIns="0" bIns="0" rtlCol="0">
            <a:spAutoFit/>
          </a:bodyPr>
          <a:lstStyle/>
          <a:p>
            <a:pPr marL="91440">
              <a:lnSpc>
                <a:spcPct val="100000"/>
              </a:lnSpc>
            </a:pPr>
            <a:r>
              <a:rPr sz="2300" spc="-5" dirty="0">
                <a:solidFill>
                  <a:srgbClr val="212121"/>
                </a:solidFill>
                <a:latin typeface="Calibri"/>
                <a:cs typeface="Calibri"/>
              </a:rPr>
              <a:t>OS</a:t>
            </a:r>
            <a:r>
              <a:rPr sz="2300" spc="-15" dirty="0">
                <a:solidFill>
                  <a:srgbClr val="212121"/>
                </a:solidFill>
                <a:latin typeface="Calibri"/>
                <a:cs typeface="Calibri"/>
              </a:rPr>
              <a:t> </a:t>
            </a:r>
            <a:r>
              <a:rPr sz="2300" spc="-10" dirty="0">
                <a:solidFill>
                  <a:srgbClr val="212121"/>
                </a:solidFill>
                <a:latin typeface="Calibri"/>
                <a:cs typeface="Calibri"/>
              </a:rPr>
              <a:t>administration</a:t>
            </a:r>
            <a:r>
              <a:rPr sz="2300" spc="-5" dirty="0">
                <a:solidFill>
                  <a:srgbClr val="212121"/>
                </a:solidFill>
                <a:latin typeface="Calibri"/>
                <a:cs typeface="Calibri"/>
              </a:rPr>
              <a:t> basics</a:t>
            </a:r>
            <a:endParaRPr sz="2300">
              <a:latin typeface="Calibri"/>
              <a:cs typeface="Calibri"/>
            </a:endParaRPr>
          </a:p>
        </p:txBody>
      </p:sp>
      <p:sp>
        <p:nvSpPr>
          <p:cNvPr id="7" name="object 7"/>
          <p:cNvSpPr txBox="1"/>
          <p:nvPr/>
        </p:nvSpPr>
        <p:spPr>
          <a:xfrm>
            <a:off x="358140" y="3194304"/>
            <a:ext cx="5347970" cy="379730"/>
          </a:xfrm>
          <a:prstGeom prst="rect">
            <a:avLst/>
          </a:prstGeom>
          <a:ln w="3175">
            <a:solidFill>
              <a:srgbClr val="212121"/>
            </a:solidFill>
          </a:ln>
        </p:spPr>
        <p:txBody>
          <a:bodyPr vert="horz" wrap="square" lIns="0" tIns="0" rIns="0" bIns="0" rtlCol="0">
            <a:spAutoFit/>
          </a:bodyPr>
          <a:lstStyle/>
          <a:p>
            <a:pPr marL="91440">
              <a:lnSpc>
                <a:spcPts val="2730"/>
              </a:lnSpc>
            </a:pPr>
            <a:r>
              <a:rPr sz="2300" spc="-10" dirty="0">
                <a:solidFill>
                  <a:srgbClr val="212121"/>
                </a:solidFill>
                <a:latin typeface="Calibri"/>
                <a:cs typeface="Calibri"/>
              </a:rPr>
              <a:t>Virtualization</a:t>
            </a:r>
            <a:r>
              <a:rPr sz="2300" spc="-15" dirty="0">
                <a:solidFill>
                  <a:srgbClr val="212121"/>
                </a:solidFill>
                <a:latin typeface="Calibri"/>
                <a:cs typeface="Calibri"/>
              </a:rPr>
              <a:t> </a:t>
            </a:r>
            <a:r>
              <a:rPr sz="2300" dirty="0">
                <a:solidFill>
                  <a:srgbClr val="212121"/>
                </a:solidFill>
                <a:latin typeface="Calibri"/>
                <a:cs typeface="Calibri"/>
              </a:rPr>
              <a:t>and</a:t>
            </a:r>
            <a:r>
              <a:rPr sz="2300" spc="5" dirty="0">
                <a:solidFill>
                  <a:srgbClr val="212121"/>
                </a:solidFill>
                <a:latin typeface="Calibri"/>
                <a:cs typeface="Calibri"/>
              </a:rPr>
              <a:t> </a:t>
            </a:r>
            <a:r>
              <a:rPr sz="2300" dirty="0">
                <a:solidFill>
                  <a:srgbClr val="212121"/>
                </a:solidFill>
                <a:latin typeface="Calibri"/>
                <a:cs typeface="Calibri"/>
              </a:rPr>
              <a:t>cloud </a:t>
            </a:r>
            <a:r>
              <a:rPr sz="2300" spc="-10" dirty="0">
                <a:solidFill>
                  <a:srgbClr val="212121"/>
                </a:solidFill>
                <a:latin typeface="Calibri"/>
                <a:cs typeface="Calibri"/>
              </a:rPr>
              <a:t>computing</a:t>
            </a:r>
            <a:r>
              <a:rPr sz="2300" spc="25" dirty="0">
                <a:solidFill>
                  <a:srgbClr val="212121"/>
                </a:solidFill>
                <a:latin typeface="Calibri"/>
                <a:cs typeface="Calibri"/>
              </a:rPr>
              <a:t> </a:t>
            </a:r>
            <a:r>
              <a:rPr sz="2300" spc="-5" dirty="0">
                <a:solidFill>
                  <a:srgbClr val="212121"/>
                </a:solidFill>
                <a:latin typeface="Calibri"/>
                <a:cs typeface="Calibri"/>
              </a:rPr>
              <a:t>basics</a:t>
            </a:r>
            <a:endParaRPr sz="2300">
              <a:latin typeface="Calibri"/>
              <a:cs typeface="Calibri"/>
            </a:endParaRPr>
          </a:p>
        </p:txBody>
      </p:sp>
      <p:sp>
        <p:nvSpPr>
          <p:cNvPr id="8" name="object 8"/>
          <p:cNvSpPr txBox="1"/>
          <p:nvPr/>
        </p:nvSpPr>
        <p:spPr>
          <a:xfrm>
            <a:off x="358140" y="3672840"/>
            <a:ext cx="5347970" cy="381000"/>
          </a:xfrm>
          <a:prstGeom prst="rect">
            <a:avLst/>
          </a:prstGeom>
          <a:ln w="3175">
            <a:solidFill>
              <a:srgbClr val="212121"/>
            </a:solidFill>
          </a:ln>
        </p:spPr>
        <p:txBody>
          <a:bodyPr vert="horz" wrap="square" lIns="0" tIns="0" rIns="0" bIns="0" rtlCol="0">
            <a:spAutoFit/>
          </a:bodyPr>
          <a:lstStyle/>
          <a:p>
            <a:pPr marL="91440">
              <a:lnSpc>
                <a:spcPts val="2740"/>
              </a:lnSpc>
            </a:pPr>
            <a:r>
              <a:rPr sz="2300" spc="-10" dirty="0">
                <a:solidFill>
                  <a:srgbClr val="212121"/>
                </a:solidFill>
                <a:latin typeface="Calibri"/>
                <a:cs typeface="Calibri"/>
              </a:rPr>
              <a:t>Automated</a:t>
            </a:r>
            <a:r>
              <a:rPr sz="2300" spc="-5" dirty="0">
                <a:solidFill>
                  <a:srgbClr val="212121"/>
                </a:solidFill>
                <a:latin typeface="Calibri"/>
                <a:cs typeface="Calibri"/>
              </a:rPr>
              <a:t> </a:t>
            </a:r>
            <a:r>
              <a:rPr sz="2300" spc="-10" dirty="0">
                <a:solidFill>
                  <a:srgbClr val="212121"/>
                </a:solidFill>
                <a:latin typeface="Calibri"/>
                <a:cs typeface="Calibri"/>
              </a:rPr>
              <a:t>testing </a:t>
            </a:r>
            <a:r>
              <a:rPr sz="2300" spc="-5" dirty="0">
                <a:solidFill>
                  <a:srgbClr val="212121"/>
                </a:solidFill>
                <a:latin typeface="Calibri"/>
                <a:cs typeface="Calibri"/>
              </a:rPr>
              <a:t>basics</a:t>
            </a:r>
            <a:endParaRPr sz="2300">
              <a:latin typeface="Calibri"/>
              <a:cs typeface="Calibri"/>
            </a:endParaRPr>
          </a:p>
        </p:txBody>
      </p:sp>
      <p:sp>
        <p:nvSpPr>
          <p:cNvPr id="9" name="object 9"/>
          <p:cNvSpPr txBox="1"/>
          <p:nvPr/>
        </p:nvSpPr>
        <p:spPr>
          <a:xfrm>
            <a:off x="358140" y="4160520"/>
            <a:ext cx="5347970" cy="302260"/>
          </a:xfrm>
          <a:prstGeom prst="rect">
            <a:avLst/>
          </a:prstGeom>
          <a:ln w="3175">
            <a:solidFill>
              <a:srgbClr val="212121"/>
            </a:solidFill>
          </a:ln>
        </p:spPr>
        <p:txBody>
          <a:bodyPr vert="horz" wrap="square" lIns="0" tIns="0" rIns="0" bIns="0" rtlCol="0">
            <a:spAutoFit/>
          </a:bodyPr>
          <a:lstStyle/>
          <a:p>
            <a:pPr marL="91440">
              <a:lnSpc>
                <a:spcPts val="2375"/>
              </a:lnSpc>
            </a:pPr>
            <a:r>
              <a:rPr sz="2300" spc="-5" dirty="0">
                <a:solidFill>
                  <a:srgbClr val="212121"/>
                </a:solidFill>
                <a:latin typeface="Calibri"/>
                <a:cs typeface="Calibri"/>
              </a:rPr>
              <a:t>General</a:t>
            </a:r>
            <a:r>
              <a:rPr sz="2300" spc="-45" dirty="0">
                <a:solidFill>
                  <a:srgbClr val="212121"/>
                </a:solidFill>
                <a:latin typeface="Calibri"/>
                <a:cs typeface="Calibri"/>
              </a:rPr>
              <a:t> </a:t>
            </a:r>
            <a:r>
              <a:rPr sz="2300" dirty="0">
                <a:solidFill>
                  <a:srgbClr val="212121"/>
                </a:solidFill>
                <a:latin typeface="Calibri"/>
                <a:cs typeface="Calibri"/>
              </a:rPr>
              <a:t>IT</a:t>
            </a:r>
            <a:r>
              <a:rPr sz="2300" spc="-20" dirty="0">
                <a:solidFill>
                  <a:srgbClr val="212121"/>
                </a:solidFill>
                <a:latin typeface="Calibri"/>
                <a:cs typeface="Calibri"/>
              </a:rPr>
              <a:t> </a:t>
            </a:r>
            <a:r>
              <a:rPr sz="2300" spc="-5" dirty="0">
                <a:solidFill>
                  <a:srgbClr val="212121"/>
                </a:solidFill>
                <a:latin typeface="Calibri"/>
                <a:cs typeface="Calibri"/>
              </a:rPr>
              <a:t>knowledge</a:t>
            </a:r>
            <a:endParaRPr sz="2300">
              <a:latin typeface="Calibri"/>
              <a:cs typeface="Calibri"/>
            </a:endParaRPr>
          </a:p>
        </p:txBody>
      </p:sp>
      <p:pic>
        <p:nvPicPr>
          <p:cNvPr id="10" name="object 10"/>
          <p:cNvPicPr/>
          <p:nvPr/>
        </p:nvPicPr>
        <p:blipFill>
          <a:blip r:embed="rId2" cstate="print"/>
          <a:stretch>
            <a:fillRect/>
          </a:stretch>
        </p:blipFill>
        <p:spPr>
          <a:xfrm>
            <a:off x="6302984" y="1978330"/>
            <a:ext cx="2763291" cy="1866721"/>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155" y="1473708"/>
            <a:ext cx="6400800" cy="2569845"/>
          </a:xfrm>
          <a:prstGeom prst="rect">
            <a:avLst/>
          </a:prstGeom>
          <a:ln w="9525">
            <a:solidFill>
              <a:srgbClr val="2EC2D9"/>
            </a:solidFill>
          </a:ln>
        </p:spPr>
        <p:txBody>
          <a:bodyPr vert="horz" wrap="square" lIns="0" tIns="0" rIns="0" bIns="0" rtlCol="0">
            <a:spAutoFit/>
          </a:bodyPr>
          <a:lstStyle/>
          <a:p>
            <a:pPr>
              <a:lnSpc>
                <a:spcPct val="100000"/>
              </a:lnSpc>
            </a:pPr>
            <a:endParaRPr sz="4400">
              <a:latin typeface="Times New Roman"/>
              <a:cs typeface="Times New Roman"/>
            </a:endParaRPr>
          </a:p>
          <a:p>
            <a:pPr marL="2034539" marR="711835" indent="-1038225">
              <a:lnSpc>
                <a:spcPct val="100000"/>
              </a:lnSpc>
            </a:pPr>
            <a:r>
              <a:rPr sz="4000" b="1" spc="-5" dirty="0">
                <a:solidFill>
                  <a:srgbClr val="000000"/>
                </a:solidFill>
                <a:latin typeface="Calibri"/>
                <a:cs typeface="Calibri"/>
              </a:rPr>
              <a:t>Basic</a:t>
            </a:r>
            <a:r>
              <a:rPr sz="4000" b="1" spc="-25" dirty="0">
                <a:solidFill>
                  <a:srgbClr val="000000"/>
                </a:solidFill>
                <a:latin typeface="Calibri"/>
                <a:cs typeface="Calibri"/>
              </a:rPr>
              <a:t> </a:t>
            </a:r>
            <a:r>
              <a:rPr sz="4000" b="1" spc="-20" dirty="0">
                <a:solidFill>
                  <a:srgbClr val="000000"/>
                </a:solidFill>
                <a:latin typeface="Calibri"/>
                <a:cs typeface="Calibri"/>
              </a:rPr>
              <a:t>Software</a:t>
            </a:r>
            <a:r>
              <a:rPr sz="4000" b="1" dirty="0">
                <a:solidFill>
                  <a:srgbClr val="000000"/>
                </a:solidFill>
                <a:latin typeface="Calibri"/>
                <a:cs typeface="Calibri"/>
              </a:rPr>
              <a:t> </a:t>
            </a:r>
            <a:r>
              <a:rPr sz="4000" b="1" spc="-60" dirty="0">
                <a:solidFill>
                  <a:srgbClr val="000000"/>
                </a:solidFill>
                <a:latin typeface="Calibri"/>
                <a:cs typeface="Calibri"/>
              </a:rPr>
              <a:t>Testing </a:t>
            </a:r>
            <a:r>
              <a:rPr sz="4000" b="1" spc="-890" dirty="0">
                <a:solidFill>
                  <a:srgbClr val="000000"/>
                </a:solidFill>
                <a:latin typeface="Calibri"/>
                <a:cs typeface="Calibri"/>
              </a:rPr>
              <a:t> </a:t>
            </a:r>
            <a:r>
              <a:rPr sz="4000" b="1" spc="-35" dirty="0">
                <a:solidFill>
                  <a:srgbClr val="000000"/>
                </a:solidFill>
                <a:latin typeface="Calibri"/>
                <a:cs typeface="Calibri"/>
              </a:rPr>
              <a:t>Terminology</a:t>
            </a:r>
            <a:endParaRPr sz="4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2185035" cy="331470"/>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212121"/>
                </a:solidFill>
                <a:latin typeface="Calibri Light"/>
                <a:cs typeface="Calibri Light"/>
              </a:rPr>
              <a:t>Testing</a:t>
            </a:r>
            <a:r>
              <a:rPr sz="2000" spc="145" dirty="0">
                <a:solidFill>
                  <a:srgbClr val="212121"/>
                </a:solidFill>
                <a:latin typeface="Calibri Light"/>
                <a:cs typeface="Calibri Light"/>
              </a:rPr>
              <a:t> </a:t>
            </a:r>
            <a:r>
              <a:rPr sz="2000" spc="65" dirty="0">
                <a:solidFill>
                  <a:srgbClr val="212121"/>
                </a:solidFill>
                <a:latin typeface="Calibri Light"/>
                <a:cs typeface="Calibri Light"/>
              </a:rPr>
              <a:t>and</a:t>
            </a:r>
            <a:r>
              <a:rPr sz="2000" spc="155" dirty="0">
                <a:solidFill>
                  <a:srgbClr val="212121"/>
                </a:solidFill>
                <a:latin typeface="Calibri Light"/>
                <a:cs typeface="Calibri Light"/>
              </a:rPr>
              <a:t> </a:t>
            </a:r>
            <a:r>
              <a:rPr sz="2000" spc="80" dirty="0">
                <a:solidFill>
                  <a:srgbClr val="212121"/>
                </a:solidFill>
                <a:latin typeface="Calibri Light"/>
                <a:cs typeface="Calibri Light"/>
              </a:rPr>
              <a:t>Quality</a:t>
            </a:r>
            <a:endParaRPr sz="2000">
              <a:latin typeface="Calibri Light"/>
              <a:cs typeface="Calibri Light"/>
            </a:endParaRPr>
          </a:p>
        </p:txBody>
      </p:sp>
      <p:sp>
        <p:nvSpPr>
          <p:cNvPr id="4" name="object 4"/>
          <p:cNvSpPr txBox="1">
            <a:spLocks noGrp="1"/>
          </p:cNvSpPr>
          <p:nvPr>
            <p:ph type="title"/>
          </p:nvPr>
        </p:nvSpPr>
        <p:spPr>
          <a:xfrm>
            <a:off x="1790700" y="1767839"/>
            <a:ext cx="2391410" cy="719455"/>
          </a:xfrm>
          <a:prstGeom prst="rect">
            <a:avLst/>
          </a:prstGeom>
          <a:solidFill>
            <a:srgbClr val="0089CF"/>
          </a:solidFill>
        </p:spPr>
        <p:txBody>
          <a:bodyPr vert="horz" wrap="square" lIns="0" tIns="149225" rIns="0" bIns="0" rtlCol="0">
            <a:spAutoFit/>
          </a:bodyPr>
          <a:lstStyle/>
          <a:p>
            <a:pPr marL="714375">
              <a:lnSpc>
                <a:spcPct val="100000"/>
              </a:lnSpc>
              <a:spcBef>
                <a:spcPts val="1175"/>
              </a:spcBef>
            </a:pPr>
            <a:r>
              <a:rPr sz="2500" b="1" spc="-5" dirty="0">
                <a:solidFill>
                  <a:srgbClr val="FFFFFF"/>
                </a:solidFill>
                <a:latin typeface="Calibri"/>
                <a:cs typeface="Calibri"/>
              </a:rPr>
              <a:t>Quality</a:t>
            </a:r>
            <a:endParaRPr sz="2500">
              <a:latin typeface="Calibri"/>
              <a:cs typeface="Calibri"/>
            </a:endParaRPr>
          </a:p>
        </p:txBody>
      </p:sp>
      <p:sp>
        <p:nvSpPr>
          <p:cNvPr id="5" name="object 5"/>
          <p:cNvSpPr txBox="1"/>
          <p:nvPr/>
        </p:nvSpPr>
        <p:spPr>
          <a:xfrm>
            <a:off x="1790700" y="2851404"/>
            <a:ext cx="2391410" cy="974090"/>
          </a:xfrm>
          <a:prstGeom prst="rect">
            <a:avLst/>
          </a:prstGeom>
          <a:ln w="3175">
            <a:solidFill>
              <a:srgbClr val="0089CF"/>
            </a:solidFill>
          </a:ln>
        </p:spPr>
        <p:txBody>
          <a:bodyPr vert="horz" wrap="square" lIns="0" tIns="86360" rIns="0" bIns="0" rtlCol="0">
            <a:spAutoFit/>
          </a:bodyPr>
          <a:lstStyle/>
          <a:p>
            <a:pPr marL="311785" marR="304800" indent="402590">
              <a:lnSpc>
                <a:spcPct val="100000"/>
              </a:lnSpc>
              <a:spcBef>
                <a:spcPts val="680"/>
              </a:spcBef>
            </a:pPr>
            <a:r>
              <a:rPr sz="2500" b="1" spc="-5" dirty="0">
                <a:solidFill>
                  <a:srgbClr val="212121"/>
                </a:solidFill>
                <a:latin typeface="Calibri"/>
                <a:cs typeface="Calibri"/>
              </a:rPr>
              <a:t>Quality </a:t>
            </a:r>
            <a:r>
              <a:rPr sz="2500" b="1" dirty="0">
                <a:solidFill>
                  <a:srgbClr val="212121"/>
                </a:solidFill>
                <a:latin typeface="Calibri"/>
                <a:cs typeface="Calibri"/>
              </a:rPr>
              <a:t> </a:t>
            </a:r>
            <a:r>
              <a:rPr sz="2500" b="1" spc="-10" dirty="0">
                <a:solidFill>
                  <a:srgbClr val="212121"/>
                </a:solidFill>
                <a:latin typeface="Calibri"/>
                <a:cs typeface="Calibri"/>
              </a:rPr>
              <a:t>M</a:t>
            </a:r>
            <a:r>
              <a:rPr sz="2500" b="1" dirty="0">
                <a:solidFill>
                  <a:srgbClr val="212121"/>
                </a:solidFill>
                <a:latin typeface="Calibri"/>
                <a:cs typeface="Calibri"/>
              </a:rPr>
              <a:t>a</a:t>
            </a:r>
            <a:r>
              <a:rPr sz="2500" b="1" spc="-5" dirty="0">
                <a:solidFill>
                  <a:srgbClr val="212121"/>
                </a:solidFill>
                <a:latin typeface="Calibri"/>
                <a:cs typeface="Calibri"/>
              </a:rPr>
              <a:t>n</a:t>
            </a:r>
            <a:r>
              <a:rPr sz="2500" b="1" spc="5" dirty="0">
                <a:solidFill>
                  <a:srgbClr val="212121"/>
                </a:solidFill>
                <a:latin typeface="Calibri"/>
                <a:cs typeface="Calibri"/>
              </a:rPr>
              <a:t>a</a:t>
            </a:r>
            <a:r>
              <a:rPr sz="2500" b="1" spc="-25" dirty="0">
                <a:solidFill>
                  <a:srgbClr val="212121"/>
                </a:solidFill>
                <a:latin typeface="Calibri"/>
                <a:cs typeface="Calibri"/>
              </a:rPr>
              <a:t>g</a:t>
            </a:r>
            <a:r>
              <a:rPr sz="2500" b="1" spc="-10" dirty="0">
                <a:solidFill>
                  <a:srgbClr val="212121"/>
                </a:solidFill>
                <a:latin typeface="Calibri"/>
                <a:cs typeface="Calibri"/>
              </a:rPr>
              <a:t>e</a:t>
            </a:r>
            <a:r>
              <a:rPr sz="2500" b="1" spc="-5" dirty="0">
                <a:solidFill>
                  <a:srgbClr val="212121"/>
                </a:solidFill>
                <a:latin typeface="Calibri"/>
                <a:cs typeface="Calibri"/>
              </a:rPr>
              <a:t>m</a:t>
            </a:r>
            <a:r>
              <a:rPr sz="2500" b="1" spc="-10" dirty="0">
                <a:solidFill>
                  <a:srgbClr val="212121"/>
                </a:solidFill>
                <a:latin typeface="Calibri"/>
                <a:cs typeface="Calibri"/>
              </a:rPr>
              <a:t>e</a:t>
            </a:r>
            <a:r>
              <a:rPr sz="2500" b="1" spc="-20" dirty="0">
                <a:solidFill>
                  <a:srgbClr val="212121"/>
                </a:solidFill>
                <a:latin typeface="Calibri"/>
                <a:cs typeface="Calibri"/>
              </a:rPr>
              <a:t>n</a:t>
            </a:r>
            <a:r>
              <a:rPr sz="2500" b="1" spc="-5" dirty="0">
                <a:solidFill>
                  <a:srgbClr val="212121"/>
                </a:solidFill>
                <a:latin typeface="Calibri"/>
                <a:cs typeface="Calibri"/>
              </a:rPr>
              <a:t>t</a:t>
            </a:r>
            <a:endParaRPr sz="2500">
              <a:latin typeface="Calibri"/>
              <a:cs typeface="Calibri"/>
            </a:endParaRPr>
          </a:p>
        </p:txBody>
      </p:sp>
      <p:sp>
        <p:nvSpPr>
          <p:cNvPr id="6" name="object 6"/>
          <p:cNvSpPr txBox="1"/>
          <p:nvPr/>
        </p:nvSpPr>
        <p:spPr>
          <a:xfrm>
            <a:off x="487680" y="4189476"/>
            <a:ext cx="2391410" cy="974090"/>
          </a:xfrm>
          <a:prstGeom prst="rect">
            <a:avLst/>
          </a:prstGeom>
          <a:ln w="3175">
            <a:solidFill>
              <a:srgbClr val="0089CF"/>
            </a:solidFill>
          </a:ln>
        </p:spPr>
        <p:txBody>
          <a:bodyPr vert="horz" wrap="square" lIns="0" tIns="86360" rIns="0" bIns="0" rtlCol="0">
            <a:spAutoFit/>
          </a:bodyPr>
          <a:lstStyle/>
          <a:p>
            <a:pPr marL="524510" marR="518795" indent="190500">
              <a:lnSpc>
                <a:spcPct val="100000"/>
              </a:lnSpc>
              <a:spcBef>
                <a:spcPts val="680"/>
              </a:spcBef>
            </a:pPr>
            <a:r>
              <a:rPr sz="2500" b="1" spc="-10" dirty="0">
                <a:solidFill>
                  <a:srgbClr val="212121"/>
                </a:solidFill>
                <a:latin typeface="Calibri"/>
                <a:cs typeface="Calibri"/>
              </a:rPr>
              <a:t>Quality </a:t>
            </a:r>
            <a:r>
              <a:rPr sz="2500" b="1" spc="-5" dirty="0">
                <a:solidFill>
                  <a:srgbClr val="212121"/>
                </a:solidFill>
                <a:latin typeface="Calibri"/>
                <a:cs typeface="Calibri"/>
              </a:rPr>
              <a:t> Assu</a:t>
            </a:r>
            <a:r>
              <a:rPr sz="2500" b="1" spc="-60" dirty="0">
                <a:solidFill>
                  <a:srgbClr val="212121"/>
                </a:solidFill>
                <a:latin typeface="Calibri"/>
                <a:cs typeface="Calibri"/>
              </a:rPr>
              <a:t>r</a:t>
            </a:r>
            <a:r>
              <a:rPr sz="2500" b="1" spc="-5" dirty="0">
                <a:solidFill>
                  <a:srgbClr val="212121"/>
                </a:solidFill>
                <a:latin typeface="Calibri"/>
                <a:cs typeface="Calibri"/>
              </a:rPr>
              <a:t>ance</a:t>
            </a:r>
            <a:endParaRPr sz="2500">
              <a:latin typeface="Calibri"/>
              <a:cs typeface="Calibri"/>
            </a:endParaRPr>
          </a:p>
        </p:txBody>
      </p:sp>
      <p:sp>
        <p:nvSpPr>
          <p:cNvPr id="7" name="object 7"/>
          <p:cNvSpPr txBox="1"/>
          <p:nvPr/>
        </p:nvSpPr>
        <p:spPr>
          <a:xfrm>
            <a:off x="3064764" y="4189476"/>
            <a:ext cx="2391410" cy="974090"/>
          </a:xfrm>
          <a:prstGeom prst="rect">
            <a:avLst/>
          </a:prstGeom>
          <a:ln w="3175">
            <a:solidFill>
              <a:srgbClr val="0089CF"/>
            </a:solidFill>
          </a:ln>
        </p:spPr>
        <p:txBody>
          <a:bodyPr vert="horz" wrap="square" lIns="0" tIns="86360" rIns="0" bIns="0" rtlCol="0">
            <a:spAutoFit/>
          </a:bodyPr>
          <a:lstStyle/>
          <a:p>
            <a:pPr marL="709295" marR="701675" indent="5715">
              <a:lnSpc>
                <a:spcPct val="100000"/>
              </a:lnSpc>
              <a:spcBef>
                <a:spcPts val="680"/>
              </a:spcBef>
            </a:pPr>
            <a:r>
              <a:rPr sz="2500" b="1" spc="-10" dirty="0">
                <a:solidFill>
                  <a:srgbClr val="212121"/>
                </a:solidFill>
                <a:latin typeface="Calibri"/>
                <a:cs typeface="Calibri"/>
              </a:rPr>
              <a:t>Quality  Co</a:t>
            </a:r>
            <a:r>
              <a:rPr sz="2500" b="1" spc="-30" dirty="0">
                <a:solidFill>
                  <a:srgbClr val="212121"/>
                </a:solidFill>
                <a:latin typeface="Calibri"/>
                <a:cs typeface="Calibri"/>
              </a:rPr>
              <a:t>n</a:t>
            </a:r>
            <a:r>
              <a:rPr sz="2500" b="1" spc="-5" dirty="0">
                <a:solidFill>
                  <a:srgbClr val="212121"/>
                </a:solidFill>
                <a:latin typeface="Calibri"/>
                <a:cs typeface="Calibri"/>
              </a:rPr>
              <a:t>t</a:t>
            </a:r>
            <a:r>
              <a:rPr sz="2500" b="1" spc="-45" dirty="0">
                <a:solidFill>
                  <a:srgbClr val="212121"/>
                </a:solidFill>
                <a:latin typeface="Calibri"/>
                <a:cs typeface="Calibri"/>
              </a:rPr>
              <a:t>r</a:t>
            </a:r>
            <a:r>
              <a:rPr sz="2500" b="1" spc="-5" dirty="0">
                <a:solidFill>
                  <a:srgbClr val="212121"/>
                </a:solidFill>
                <a:latin typeface="Calibri"/>
                <a:cs typeface="Calibri"/>
              </a:rPr>
              <a:t>ol</a:t>
            </a:r>
            <a:endParaRPr sz="2500">
              <a:latin typeface="Calibri"/>
              <a:cs typeface="Calibri"/>
            </a:endParaRPr>
          </a:p>
        </p:txBody>
      </p:sp>
      <p:sp>
        <p:nvSpPr>
          <p:cNvPr id="8" name="object 8"/>
          <p:cNvSpPr/>
          <p:nvPr/>
        </p:nvSpPr>
        <p:spPr>
          <a:xfrm>
            <a:off x="2947416" y="2487167"/>
            <a:ext cx="76200" cy="365760"/>
          </a:xfrm>
          <a:custGeom>
            <a:avLst/>
            <a:gdLst/>
            <a:ahLst/>
            <a:cxnLst/>
            <a:rect l="l" t="t" r="r" b="b"/>
            <a:pathLst>
              <a:path w="76200" h="365760">
                <a:moveTo>
                  <a:pt x="44450" y="63500"/>
                </a:moveTo>
                <a:lnTo>
                  <a:pt x="31750" y="63500"/>
                </a:lnTo>
                <a:lnTo>
                  <a:pt x="31750" y="365252"/>
                </a:lnTo>
                <a:lnTo>
                  <a:pt x="44450" y="365252"/>
                </a:lnTo>
                <a:lnTo>
                  <a:pt x="44450" y="63500"/>
                </a:lnTo>
                <a:close/>
              </a:path>
              <a:path w="76200" h="365760">
                <a:moveTo>
                  <a:pt x="38100" y="0"/>
                </a:moveTo>
                <a:lnTo>
                  <a:pt x="0" y="76200"/>
                </a:lnTo>
                <a:lnTo>
                  <a:pt x="31750" y="76200"/>
                </a:lnTo>
                <a:lnTo>
                  <a:pt x="31750" y="63500"/>
                </a:lnTo>
                <a:lnTo>
                  <a:pt x="69850" y="63500"/>
                </a:lnTo>
                <a:lnTo>
                  <a:pt x="38100" y="0"/>
                </a:lnTo>
                <a:close/>
              </a:path>
              <a:path w="76200" h="365760">
                <a:moveTo>
                  <a:pt x="69850" y="63500"/>
                </a:moveTo>
                <a:lnTo>
                  <a:pt x="44450" y="63500"/>
                </a:lnTo>
                <a:lnTo>
                  <a:pt x="44450" y="76200"/>
                </a:lnTo>
                <a:lnTo>
                  <a:pt x="76200" y="76200"/>
                </a:lnTo>
                <a:lnTo>
                  <a:pt x="69850" y="63500"/>
                </a:lnTo>
                <a:close/>
              </a:path>
            </a:pathLst>
          </a:custGeom>
          <a:solidFill>
            <a:srgbClr val="0089CF"/>
          </a:solidFill>
        </p:spPr>
        <p:txBody>
          <a:bodyPr wrap="square" lIns="0" tIns="0" rIns="0" bIns="0" rtlCol="0"/>
          <a:lstStyle/>
          <a:p>
            <a:endParaRPr/>
          </a:p>
        </p:txBody>
      </p:sp>
      <p:sp>
        <p:nvSpPr>
          <p:cNvPr id="9" name="object 9"/>
          <p:cNvSpPr/>
          <p:nvPr/>
        </p:nvSpPr>
        <p:spPr>
          <a:xfrm>
            <a:off x="1682242" y="3809110"/>
            <a:ext cx="2580005" cy="387985"/>
          </a:xfrm>
          <a:custGeom>
            <a:avLst/>
            <a:gdLst/>
            <a:ahLst/>
            <a:cxnLst/>
            <a:rect l="l" t="t" r="r" b="b"/>
            <a:pathLst>
              <a:path w="2580004" h="387985">
                <a:moveTo>
                  <a:pt x="2579624" y="375285"/>
                </a:moveTo>
                <a:lnTo>
                  <a:pt x="1378229" y="31064"/>
                </a:lnTo>
                <a:lnTo>
                  <a:pt x="1379220" y="27559"/>
                </a:lnTo>
                <a:lnTo>
                  <a:pt x="1386967" y="508"/>
                </a:lnTo>
                <a:lnTo>
                  <a:pt x="1303718" y="16052"/>
                </a:lnTo>
                <a:lnTo>
                  <a:pt x="1220470" y="0"/>
                </a:lnTo>
                <a:lnTo>
                  <a:pt x="1229042" y="30619"/>
                </a:lnTo>
                <a:lnTo>
                  <a:pt x="0" y="375158"/>
                </a:lnTo>
                <a:lnTo>
                  <a:pt x="3429" y="387477"/>
                </a:lnTo>
                <a:lnTo>
                  <a:pt x="1232458" y="42811"/>
                </a:lnTo>
                <a:lnTo>
                  <a:pt x="1241044" y="73406"/>
                </a:lnTo>
                <a:lnTo>
                  <a:pt x="1291983" y="27178"/>
                </a:lnTo>
                <a:lnTo>
                  <a:pt x="1303705" y="16535"/>
                </a:lnTo>
                <a:lnTo>
                  <a:pt x="1366012" y="73787"/>
                </a:lnTo>
                <a:lnTo>
                  <a:pt x="1374736" y="43243"/>
                </a:lnTo>
                <a:lnTo>
                  <a:pt x="2576195" y="387477"/>
                </a:lnTo>
                <a:lnTo>
                  <a:pt x="2579624" y="375285"/>
                </a:lnTo>
                <a:close/>
              </a:path>
            </a:pathLst>
          </a:custGeom>
          <a:solidFill>
            <a:srgbClr val="0089CF"/>
          </a:solidFill>
        </p:spPr>
        <p:txBody>
          <a:bodyPr wrap="square" lIns="0" tIns="0" rIns="0" bIns="0" rtlCol="0"/>
          <a:lstStyle/>
          <a:p>
            <a:endParaRPr/>
          </a:p>
        </p:txBody>
      </p:sp>
      <p:sp>
        <p:nvSpPr>
          <p:cNvPr id="10" name="object 10"/>
          <p:cNvSpPr txBox="1"/>
          <p:nvPr/>
        </p:nvSpPr>
        <p:spPr>
          <a:xfrm>
            <a:off x="6861047" y="1767839"/>
            <a:ext cx="1717675" cy="3395979"/>
          </a:xfrm>
          <a:prstGeom prst="rect">
            <a:avLst/>
          </a:prstGeom>
          <a:solidFill>
            <a:srgbClr val="0089CF"/>
          </a:solidFill>
        </p:spPr>
        <p:txBody>
          <a:bodyPr vert="horz" wrap="square" lIns="0" tIns="0" rIns="0" bIns="0" rtlCol="0">
            <a:spAutoFit/>
          </a:bodyPr>
          <a:lstStyle/>
          <a:p>
            <a:pPr>
              <a:lnSpc>
                <a:spcPct val="100000"/>
              </a:lnSpc>
            </a:pPr>
            <a:endParaRPr sz="2500">
              <a:latin typeface="Times New Roman"/>
              <a:cs typeface="Times New Roman"/>
            </a:endParaRPr>
          </a:p>
          <a:p>
            <a:pPr>
              <a:lnSpc>
                <a:spcPct val="100000"/>
              </a:lnSpc>
            </a:pPr>
            <a:endParaRPr sz="2500">
              <a:latin typeface="Times New Roman"/>
              <a:cs typeface="Times New Roman"/>
            </a:endParaRPr>
          </a:p>
          <a:p>
            <a:pPr>
              <a:lnSpc>
                <a:spcPct val="100000"/>
              </a:lnSpc>
            </a:pPr>
            <a:endParaRPr sz="2500">
              <a:latin typeface="Times New Roman"/>
              <a:cs typeface="Times New Roman"/>
            </a:endParaRPr>
          </a:p>
          <a:p>
            <a:pPr>
              <a:lnSpc>
                <a:spcPct val="100000"/>
              </a:lnSpc>
              <a:spcBef>
                <a:spcPts val="40"/>
              </a:spcBef>
            </a:pPr>
            <a:endParaRPr sz="2650">
              <a:latin typeface="Times New Roman"/>
              <a:cs typeface="Times New Roman"/>
            </a:endParaRPr>
          </a:p>
          <a:p>
            <a:pPr marL="397510">
              <a:lnSpc>
                <a:spcPct val="100000"/>
              </a:lnSpc>
            </a:pPr>
            <a:r>
              <a:rPr sz="2500" b="1" spc="-40" dirty="0">
                <a:solidFill>
                  <a:srgbClr val="FFFFFF"/>
                </a:solidFill>
                <a:latin typeface="Calibri"/>
                <a:cs typeface="Calibri"/>
              </a:rPr>
              <a:t>Testing</a:t>
            </a:r>
            <a:endParaRPr sz="2500">
              <a:latin typeface="Calibri"/>
              <a:cs typeface="Calibri"/>
            </a:endParaRPr>
          </a:p>
        </p:txBody>
      </p:sp>
      <p:sp>
        <p:nvSpPr>
          <p:cNvPr id="11" name="object 11"/>
          <p:cNvSpPr/>
          <p:nvPr/>
        </p:nvSpPr>
        <p:spPr>
          <a:xfrm>
            <a:off x="5943600" y="1767839"/>
            <a:ext cx="556260" cy="3395979"/>
          </a:xfrm>
          <a:custGeom>
            <a:avLst/>
            <a:gdLst/>
            <a:ahLst/>
            <a:cxnLst/>
            <a:rect l="l" t="t" r="r" b="b"/>
            <a:pathLst>
              <a:path w="556260" h="3395979">
                <a:moveTo>
                  <a:pt x="0" y="0"/>
                </a:moveTo>
                <a:lnTo>
                  <a:pt x="73959" y="1652"/>
                </a:lnTo>
                <a:lnTo>
                  <a:pt x="140405" y="6317"/>
                </a:lnTo>
                <a:lnTo>
                  <a:pt x="196691" y="13557"/>
                </a:lnTo>
                <a:lnTo>
                  <a:pt x="240171" y="22935"/>
                </a:lnTo>
                <a:lnTo>
                  <a:pt x="278129" y="46355"/>
                </a:lnTo>
                <a:lnTo>
                  <a:pt x="278129" y="1651381"/>
                </a:lnTo>
                <a:lnTo>
                  <a:pt x="288060" y="1663722"/>
                </a:lnTo>
                <a:lnTo>
                  <a:pt x="359568" y="1684178"/>
                </a:lnTo>
                <a:lnTo>
                  <a:pt x="415854" y="1691418"/>
                </a:lnTo>
                <a:lnTo>
                  <a:pt x="482300" y="1696083"/>
                </a:lnTo>
                <a:lnTo>
                  <a:pt x="556260" y="1697736"/>
                </a:lnTo>
                <a:lnTo>
                  <a:pt x="482300" y="1699388"/>
                </a:lnTo>
                <a:lnTo>
                  <a:pt x="415854" y="1704053"/>
                </a:lnTo>
                <a:lnTo>
                  <a:pt x="359568" y="1711293"/>
                </a:lnTo>
                <a:lnTo>
                  <a:pt x="316088" y="1720671"/>
                </a:lnTo>
                <a:lnTo>
                  <a:pt x="278129" y="1744090"/>
                </a:lnTo>
                <a:lnTo>
                  <a:pt x="278129" y="3349117"/>
                </a:lnTo>
                <a:lnTo>
                  <a:pt x="268199" y="3361458"/>
                </a:lnTo>
                <a:lnTo>
                  <a:pt x="240171" y="3372536"/>
                </a:lnTo>
                <a:lnTo>
                  <a:pt x="196691" y="3381914"/>
                </a:lnTo>
                <a:lnTo>
                  <a:pt x="140405" y="3389154"/>
                </a:lnTo>
                <a:lnTo>
                  <a:pt x="73959" y="3393819"/>
                </a:lnTo>
                <a:lnTo>
                  <a:pt x="0" y="3395472"/>
                </a:lnTo>
              </a:path>
            </a:pathLst>
          </a:custGeom>
          <a:ln w="3175">
            <a:solidFill>
              <a:srgbClr val="0089CF"/>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3532504" cy="331470"/>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212121"/>
                </a:solidFill>
                <a:latin typeface="Calibri Light"/>
                <a:cs typeface="Calibri Light"/>
              </a:rPr>
              <a:t>Testing</a:t>
            </a:r>
            <a:r>
              <a:rPr sz="2000" spc="160" dirty="0">
                <a:solidFill>
                  <a:srgbClr val="212121"/>
                </a:solidFill>
                <a:latin typeface="Calibri Light"/>
                <a:cs typeface="Calibri Light"/>
              </a:rPr>
              <a:t> </a:t>
            </a:r>
            <a:r>
              <a:rPr sz="2000" spc="65" dirty="0">
                <a:solidFill>
                  <a:srgbClr val="212121"/>
                </a:solidFill>
                <a:latin typeface="Calibri Light"/>
                <a:cs typeface="Calibri Light"/>
              </a:rPr>
              <a:t>and</a:t>
            </a:r>
            <a:r>
              <a:rPr sz="2000" spc="170" dirty="0">
                <a:solidFill>
                  <a:srgbClr val="212121"/>
                </a:solidFill>
                <a:latin typeface="Calibri Light"/>
                <a:cs typeface="Calibri Light"/>
              </a:rPr>
              <a:t> </a:t>
            </a:r>
            <a:r>
              <a:rPr sz="2000" spc="80" dirty="0">
                <a:solidFill>
                  <a:srgbClr val="212121"/>
                </a:solidFill>
                <a:latin typeface="Calibri Light"/>
                <a:cs typeface="Calibri Light"/>
              </a:rPr>
              <a:t>Quality</a:t>
            </a:r>
            <a:r>
              <a:rPr sz="2000" spc="235" dirty="0">
                <a:solidFill>
                  <a:srgbClr val="212121"/>
                </a:solidFill>
                <a:latin typeface="Calibri Light"/>
                <a:cs typeface="Calibri Light"/>
              </a:rPr>
              <a:t> </a:t>
            </a:r>
            <a:r>
              <a:rPr sz="2000" spc="35" dirty="0">
                <a:solidFill>
                  <a:srgbClr val="212121"/>
                </a:solidFill>
                <a:latin typeface="Calibri Light"/>
                <a:cs typeface="Calibri Light"/>
              </a:rPr>
              <a:t>by</a:t>
            </a:r>
            <a:r>
              <a:rPr sz="2000" spc="160" dirty="0">
                <a:solidFill>
                  <a:srgbClr val="212121"/>
                </a:solidFill>
                <a:latin typeface="Calibri Light"/>
                <a:cs typeface="Calibri Light"/>
              </a:rPr>
              <a:t> </a:t>
            </a:r>
            <a:r>
              <a:rPr sz="2000" spc="65" dirty="0">
                <a:solidFill>
                  <a:srgbClr val="212121"/>
                </a:solidFill>
                <a:latin typeface="Calibri Light"/>
                <a:cs typeface="Calibri Light"/>
              </a:rPr>
              <a:t>Example</a:t>
            </a:r>
            <a:endParaRPr sz="2000">
              <a:latin typeface="Calibri Light"/>
              <a:cs typeface="Calibri Light"/>
            </a:endParaRPr>
          </a:p>
        </p:txBody>
      </p:sp>
      <p:grpSp>
        <p:nvGrpSpPr>
          <p:cNvPr id="4" name="object 4"/>
          <p:cNvGrpSpPr/>
          <p:nvPr/>
        </p:nvGrpSpPr>
        <p:grpSpPr>
          <a:xfrm>
            <a:off x="3136392" y="1458404"/>
            <a:ext cx="3668395" cy="1394460"/>
            <a:chOff x="3136392" y="1458404"/>
            <a:chExt cx="3668395" cy="1394460"/>
          </a:xfrm>
        </p:grpSpPr>
        <p:sp>
          <p:nvSpPr>
            <p:cNvPr id="5" name="object 5"/>
            <p:cNvSpPr/>
            <p:nvPr/>
          </p:nvSpPr>
          <p:spPr>
            <a:xfrm>
              <a:off x="3136392" y="1767839"/>
              <a:ext cx="2391410" cy="719455"/>
            </a:xfrm>
            <a:custGeom>
              <a:avLst/>
              <a:gdLst/>
              <a:ahLst/>
              <a:cxnLst/>
              <a:rect l="l" t="t" r="r" b="b"/>
              <a:pathLst>
                <a:path w="2391410" h="719455">
                  <a:moveTo>
                    <a:pt x="2391156" y="0"/>
                  </a:moveTo>
                  <a:lnTo>
                    <a:pt x="0" y="0"/>
                  </a:lnTo>
                  <a:lnTo>
                    <a:pt x="0" y="137160"/>
                  </a:lnTo>
                  <a:lnTo>
                    <a:pt x="0" y="719328"/>
                  </a:lnTo>
                  <a:lnTo>
                    <a:pt x="2391156" y="719328"/>
                  </a:lnTo>
                  <a:lnTo>
                    <a:pt x="2391156" y="137160"/>
                  </a:lnTo>
                  <a:lnTo>
                    <a:pt x="2391156" y="0"/>
                  </a:lnTo>
                  <a:close/>
                </a:path>
              </a:pathLst>
            </a:custGeom>
            <a:solidFill>
              <a:srgbClr val="0089CF"/>
            </a:solidFill>
          </p:spPr>
          <p:txBody>
            <a:bodyPr wrap="square" lIns="0" tIns="0" rIns="0" bIns="0" rtlCol="0"/>
            <a:lstStyle/>
            <a:p>
              <a:endParaRPr/>
            </a:p>
          </p:txBody>
        </p:sp>
        <p:sp>
          <p:nvSpPr>
            <p:cNvPr id="6" name="object 6"/>
            <p:cNvSpPr/>
            <p:nvPr/>
          </p:nvSpPr>
          <p:spPr>
            <a:xfrm>
              <a:off x="4294632" y="2487167"/>
              <a:ext cx="76200" cy="365760"/>
            </a:xfrm>
            <a:custGeom>
              <a:avLst/>
              <a:gdLst/>
              <a:ahLst/>
              <a:cxnLst/>
              <a:rect l="l" t="t" r="r" b="b"/>
              <a:pathLst>
                <a:path w="76200" h="365760">
                  <a:moveTo>
                    <a:pt x="44450" y="63500"/>
                  </a:moveTo>
                  <a:lnTo>
                    <a:pt x="31750" y="63500"/>
                  </a:lnTo>
                  <a:lnTo>
                    <a:pt x="31750" y="365252"/>
                  </a:lnTo>
                  <a:lnTo>
                    <a:pt x="44450" y="365252"/>
                  </a:lnTo>
                  <a:lnTo>
                    <a:pt x="44450" y="63500"/>
                  </a:lnTo>
                  <a:close/>
                </a:path>
                <a:path w="76200" h="365760">
                  <a:moveTo>
                    <a:pt x="38100" y="0"/>
                  </a:moveTo>
                  <a:lnTo>
                    <a:pt x="0" y="76200"/>
                  </a:lnTo>
                  <a:lnTo>
                    <a:pt x="31750" y="76200"/>
                  </a:lnTo>
                  <a:lnTo>
                    <a:pt x="31750" y="63500"/>
                  </a:lnTo>
                  <a:lnTo>
                    <a:pt x="69850" y="63500"/>
                  </a:lnTo>
                  <a:lnTo>
                    <a:pt x="38100" y="0"/>
                  </a:lnTo>
                  <a:close/>
                </a:path>
                <a:path w="76200" h="365760">
                  <a:moveTo>
                    <a:pt x="69850" y="63500"/>
                  </a:moveTo>
                  <a:lnTo>
                    <a:pt x="44450" y="63500"/>
                  </a:lnTo>
                  <a:lnTo>
                    <a:pt x="44450" y="76200"/>
                  </a:lnTo>
                  <a:lnTo>
                    <a:pt x="76200" y="76200"/>
                  </a:lnTo>
                  <a:lnTo>
                    <a:pt x="69850" y="63500"/>
                  </a:lnTo>
                  <a:close/>
                </a:path>
              </a:pathLst>
            </a:custGeom>
            <a:solidFill>
              <a:srgbClr val="0089CF"/>
            </a:solidFill>
          </p:spPr>
          <p:txBody>
            <a:bodyPr wrap="square" lIns="0" tIns="0" rIns="0" bIns="0" rtlCol="0"/>
            <a:lstStyle/>
            <a:p>
              <a:endParaRPr/>
            </a:p>
          </p:txBody>
        </p:sp>
        <p:sp>
          <p:nvSpPr>
            <p:cNvPr id="7" name="object 7"/>
            <p:cNvSpPr/>
            <p:nvPr/>
          </p:nvSpPr>
          <p:spPr>
            <a:xfrm>
              <a:off x="5387340" y="1459991"/>
              <a:ext cx="1416050" cy="445134"/>
            </a:xfrm>
            <a:custGeom>
              <a:avLst/>
              <a:gdLst/>
              <a:ahLst/>
              <a:cxnLst/>
              <a:rect l="l" t="t" r="r" b="b"/>
              <a:pathLst>
                <a:path w="1416050" h="445135">
                  <a:moveTo>
                    <a:pt x="1415795" y="0"/>
                  </a:moveTo>
                  <a:lnTo>
                    <a:pt x="0" y="0"/>
                  </a:lnTo>
                  <a:lnTo>
                    <a:pt x="0" y="445008"/>
                  </a:lnTo>
                  <a:lnTo>
                    <a:pt x="1415795" y="445008"/>
                  </a:lnTo>
                  <a:lnTo>
                    <a:pt x="1415795" y="0"/>
                  </a:lnTo>
                  <a:close/>
                </a:path>
              </a:pathLst>
            </a:custGeom>
            <a:solidFill>
              <a:srgbClr val="CEDB55"/>
            </a:solidFill>
          </p:spPr>
          <p:txBody>
            <a:bodyPr wrap="square" lIns="0" tIns="0" rIns="0" bIns="0" rtlCol="0"/>
            <a:lstStyle/>
            <a:p>
              <a:endParaRPr/>
            </a:p>
          </p:txBody>
        </p:sp>
        <p:sp>
          <p:nvSpPr>
            <p:cNvPr id="8" name="object 8"/>
            <p:cNvSpPr/>
            <p:nvPr/>
          </p:nvSpPr>
          <p:spPr>
            <a:xfrm>
              <a:off x="5387340" y="1459991"/>
              <a:ext cx="1416050" cy="445134"/>
            </a:xfrm>
            <a:custGeom>
              <a:avLst/>
              <a:gdLst/>
              <a:ahLst/>
              <a:cxnLst/>
              <a:rect l="l" t="t" r="r" b="b"/>
              <a:pathLst>
                <a:path w="1416050" h="445135">
                  <a:moveTo>
                    <a:pt x="0" y="445008"/>
                  </a:moveTo>
                  <a:lnTo>
                    <a:pt x="1415795" y="445008"/>
                  </a:lnTo>
                  <a:lnTo>
                    <a:pt x="1415795" y="0"/>
                  </a:lnTo>
                  <a:lnTo>
                    <a:pt x="0" y="0"/>
                  </a:lnTo>
                  <a:lnTo>
                    <a:pt x="0" y="445008"/>
                  </a:lnTo>
                  <a:close/>
                </a:path>
              </a:pathLst>
            </a:custGeom>
            <a:ln w="3175">
              <a:solidFill>
                <a:srgbClr val="FFFFFF"/>
              </a:solidFill>
            </a:ln>
          </p:spPr>
          <p:txBody>
            <a:bodyPr wrap="square" lIns="0" tIns="0" rIns="0" bIns="0" rtlCol="0"/>
            <a:lstStyle/>
            <a:p>
              <a:endParaRPr/>
            </a:p>
          </p:txBody>
        </p:sp>
      </p:grpSp>
      <p:sp>
        <p:nvSpPr>
          <p:cNvPr id="9" name="object 9"/>
          <p:cNvSpPr/>
          <p:nvPr/>
        </p:nvSpPr>
        <p:spPr>
          <a:xfrm>
            <a:off x="1834895" y="4189476"/>
            <a:ext cx="2391410" cy="974090"/>
          </a:xfrm>
          <a:custGeom>
            <a:avLst/>
            <a:gdLst/>
            <a:ahLst/>
            <a:cxnLst/>
            <a:rect l="l" t="t" r="r" b="b"/>
            <a:pathLst>
              <a:path w="2391410" h="974089">
                <a:moveTo>
                  <a:pt x="0" y="973836"/>
                </a:moveTo>
                <a:lnTo>
                  <a:pt x="2391156" y="973836"/>
                </a:lnTo>
                <a:lnTo>
                  <a:pt x="2391156" y="0"/>
                </a:lnTo>
                <a:lnTo>
                  <a:pt x="0" y="0"/>
                </a:lnTo>
                <a:lnTo>
                  <a:pt x="0" y="973836"/>
                </a:lnTo>
                <a:close/>
              </a:path>
            </a:pathLst>
          </a:custGeom>
          <a:ln w="3175">
            <a:solidFill>
              <a:srgbClr val="0089CF"/>
            </a:solidFill>
          </a:ln>
        </p:spPr>
        <p:txBody>
          <a:bodyPr wrap="square" lIns="0" tIns="0" rIns="0" bIns="0" rtlCol="0"/>
          <a:lstStyle/>
          <a:p>
            <a:endParaRPr/>
          </a:p>
        </p:txBody>
      </p:sp>
      <p:sp>
        <p:nvSpPr>
          <p:cNvPr id="10" name="object 10"/>
          <p:cNvSpPr txBox="1"/>
          <p:nvPr/>
        </p:nvSpPr>
        <p:spPr>
          <a:xfrm>
            <a:off x="1982216" y="4263593"/>
            <a:ext cx="2095500" cy="788035"/>
          </a:xfrm>
          <a:prstGeom prst="rect">
            <a:avLst/>
          </a:prstGeom>
        </p:spPr>
        <p:txBody>
          <a:bodyPr vert="horz" wrap="square" lIns="0" tIns="12065" rIns="0" bIns="0" rtlCol="0">
            <a:spAutoFit/>
          </a:bodyPr>
          <a:lstStyle/>
          <a:p>
            <a:pPr marL="307975" marR="5080" indent="-295910">
              <a:lnSpc>
                <a:spcPct val="100000"/>
              </a:lnSpc>
              <a:spcBef>
                <a:spcPts val="95"/>
              </a:spcBef>
            </a:pPr>
            <a:r>
              <a:rPr sz="2500" b="1" spc="-10" dirty="0">
                <a:solidFill>
                  <a:srgbClr val="212121"/>
                </a:solidFill>
                <a:latin typeface="Calibri"/>
                <a:cs typeface="Calibri"/>
              </a:rPr>
              <a:t>Medication </a:t>
            </a:r>
            <a:r>
              <a:rPr sz="2500" b="1" spc="-5" dirty="0">
                <a:solidFill>
                  <a:srgbClr val="212121"/>
                </a:solidFill>
                <a:latin typeface="Calibri"/>
                <a:cs typeface="Calibri"/>
              </a:rPr>
              <a:t>and </a:t>
            </a:r>
            <a:r>
              <a:rPr sz="2500" b="1" spc="-560" dirty="0">
                <a:solidFill>
                  <a:srgbClr val="212121"/>
                </a:solidFill>
                <a:latin typeface="Calibri"/>
                <a:cs typeface="Calibri"/>
              </a:rPr>
              <a:t> </a:t>
            </a:r>
            <a:r>
              <a:rPr sz="2500" b="1" spc="-10" dirty="0">
                <a:solidFill>
                  <a:srgbClr val="212121"/>
                </a:solidFill>
                <a:latin typeface="Calibri"/>
                <a:cs typeface="Calibri"/>
              </a:rPr>
              <a:t>Procedures</a:t>
            </a:r>
            <a:endParaRPr sz="2500">
              <a:latin typeface="Calibri"/>
              <a:cs typeface="Calibri"/>
            </a:endParaRPr>
          </a:p>
        </p:txBody>
      </p:sp>
      <p:sp>
        <p:nvSpPr>
          <p:cNvPr id="11" name="object 11"/>
          <p:cNvSpPr/>
          <p:nvPr/>
        </p:nvSpPr>
        <p:spPr>
          <a:xfrm>
            <a:off x="4411979" y="4189476"/>
            <a:ext cx="2391410" cy="974090"/>
          </a:xfrm>
          <a:custGeom>
            <a:avLst/>
            <a:gdLst/>
            <a:ahLst/>
            <a:cxnLst/>
            <a:rect l="l" t="t" r="r" b="b"/>
            <a:pathLst>
              <a:path w="2391409" h="974089">
                <a:moveTo>
                  <a:pt x="0" y="973836"/>
                </a:moveTo>
                <a:lnTo>
                  <a:pt x="2391155" y="973836"/>
                </a:lnTo>
                <a:lnTo>
                  <a:pt x="2391155" y="0"/>
                </a:lnTo>
                <a:lnTo>
                  <a:pt x="0" y="0"/>
                </a:lnTo>
                <a:lnTo>
                  <a:pt x="0" y="973836"/>
                </a:lnTo>
                <a:close/>
              </a:path>
            </a:pathLst>
          </a:custGeom>
          <a:ln w="3175">
            <a:solidFill>
              <a:srgbClr val="0089CF"/>
            </a:solidFill>
          </a:ln>
        </p:spPr>
        <p:txBody>
          <a:bodyPr wrap="square" lIns="0" tIns="0" rIns="0" bIns="0" rtlCol="0"/>
          <a:lstStyle/>
          <a:p>
            <a:endParaRPr/>
          </a:p>
        </p:txBody>
      </p:sp>
      <p:sp>
        <p:nvSpPr>
          <p:cNvPr id="12" name="object 12"/>
          <p:cNvSpPr txBox="1"/>
          <p:nvPr/>
        </p:nvSpPr>
        <p:spPr>
          <a:xfrm>
            <a:off x="4846065" y="4263593"/>
            <a:ext cx="1522095" cy="788035"/>
          </a:xfrm>
          <a:prstGeom prst="rect">
            <a:avLst/>
          </a:prstGeom>
        </p:spPr>
        <p:txBody>
          <a:bodyPr vert="horz" wrap="square" lIns="0" tIns="12065" rIns="0" bIns="0" rtlCol="0">
            <a:spAutoFit/>
          </a:bodyPr>
          <a:lstStyle/>
          <a:p>
            <a:pPr marL="12700" marR="5080" indent="196215">
              <a:lnSpc>
                <a:spcPct val="100000"/>
              </a:lnSpc>
              <a:spcBef>
                <a:spcPts val="95"/>
              </a:spcBef>
            </a:pPr>
            <a:r>
              <a:rPr sz="2500" b="1" spc="-10" dirty="0">
                <a:solidFill>
                  <a:srgbClr val="212121"/>
                </a:solidFill>
                <a:latin typeface="Calibri"/>
                <a:cs typeface="Calibri"/>
              </a:rPr>
              <a:t>Ongoing </a:t>
            </a:r>
            <a:r>
              <a:rPr sz="2500" b="1" spc="-5" dirty="0">
                <a:solidFill>
                  <a:srgbClr val="212121"/>
                </a:solidFill>
                <a:latin typeface="Calibri"/>
                <a:cs typeface="Calibri"/>
              </a:rPr>
              <a:t> </a:t>
            </a:r>
            <a:r>
              <a:rPr sz="2500" b="1" spc="-10" dirty="0">
                <a:solidFill>
                  <a:srgbClr val="212121"/>
                </a:solidFill>
                <a:latin typeface="Calibri"/>
                <a:cs typeface="Calibri"/>
              </a:rPr>
              <a:t>Diag</a:t>
            </a:r>
            <a:r>
              <a:rPr sz="2500" b="1" dirty="0">
                <a:solidFill>
                  <a:srgbClr val="212121"/>
                </a:solidFill>
                <a:latin typeface="Calibri"/>
                <a:cs typeface="Calibri"/>
              </a:rPr>
              <a:t>n</a:t>
            </a:r>
            <a:r>
              <a:rPr sz="2500" b="1" spc="-5" dirty="0">
                <a:solidFill>
                  <a:srgbClr val="212121"/>
                </a:solidFill>
                <a:latin typeface="Calibri"/>
                <a:cs typeface="Calibri"/>
              </a:rPr>
              <a:t>o</a:t>
            </a:r>
            <a:r>
              <a:rPr sz="2500" b="1" spc="-30" dirty="0">
                <a:solidFill>
                  <a:srgbClr val="212121"/>
                </a:solidFill>
                <a:latin typeface="Calibri"/>
                <a:cs typeface="Calibri"/>
              </a:rPr>
              <a:t>s</a:t>
            </a:r>
            <a:r>
              <a:rPr sz="2500" b="1" spc="-5" dirty="0">
                <a:solidFill>
                  <a:srgbClr val="212121"/>
                </a:solidFill>
                <a:latin typeface="Calibri"/>
                <a:cs typeface="Calibri"/>
              </a:rPr>
              <a:t>tics</a:t>
            </a:r>
            <a:endParaRPr sz="2500">
              <a:latin typeface="Calibri"/>
              <a:cs typeface="Calibri"/>
            </a:endParaRPr>
          </a:p>
        </p:txBody>
      </p:sp>
      <p:sp>
        <p:nvSpPr>
          <p:cNvPr id="13" name="object 13"/>
          <p:cNvSpPr/>
          <p:nvPr/>
        </p:nvSpPr>
        <p:spPr>
          <a:xfrm>
            <a:off x="3027934" y="3809110"/>
            <a:ext cx="2581275" cy="387985"/>
          </a:xfrm>
          <a:custGeom>
            <a:avLst/>
            <a:gdLst/>
            <a:ahLst/>
            <a:cxnLst/>
            <a:rect l="l" t="t" r="r" b="b"/>
            <a:pathLst>
              <a:path w="2581275" h="387985">
                <a:moveTo>
                  <a:pt x="1304163" y="16129"/>
                </a:moveTo>
                <a:lnTo>
                  <a:pt x="1220470" y="0"/>
                </a:lnTo>
                <a:lnTo>
                  <a:pt x="1229042" y="30619"/>
                </a:lnTo>
                <a:lnTo>
                  <a:pt x="0" y="375158"/>
                </a:lnTo>
                <a:lnTo>
                  <a:pt x="3429" y="387477"/>
                </a:lnTo>
                <a:lnTo>
                  <a:pt x="1232458" y="42811"/>
                </a:lnTo>
                <a:lnTo>
                  <a:pt x="1241044" y="73406"/>
                </a:lnTo>
                <a:lnTo>
                  <a:pt x="1291983" y="27178"/>
                </a:lnTo>
                <a:lnTo>
                  <a:pt x="1304163" y="16129"/>
                </a:lnTo>
                <a:close/>
              </a:path>
              <a:path w="2581275" h="387985">
                <a:moveTo>
                  <a:pt x="2581148" y="375285"/>
                </a:moveTo>
                <a:lnTo>
                  <a:pt x="1379753" y="31064"/>
                </a:lnTo>
                <a:lnTo>
                  <a:pt x="1380744" y="27559"/>
                </a:lnTo>
                <a:lnTo>
                  <a:pt x="1388491" y="508"/>
                </a:lnTo>
                <a:lnTo>
                  <a:pt x="1304798" y="16129"/>
                </a:lnTo>
                <a:lnTo>
                  <a:pt x="1367536" y="73787"/>
                </a:lnTo>
                <a:lnTo>
                  <a:pt x="1376260" y="43243"/>
                </a:lnTo>
                <a:lnTo>
                  <a:pt x="2577719" y="387477"/>
                </a:lnTo>
                <a:lnTo>
                  <a:pt x="2581148" y="375285"/>
                </a:lnTo>
                <a:close/>
              </a:path>
            </a:pathLst>
          </a:custGeom>
          <a:solidFill>
            <a:srgbClr val="0089CF"/>
          </a:solidFill>
        </p:spPr>
        <p:txBody>
          <a:bodyPr wrap="square" lIns="0" tIns="0" rIns="0" bIns="0" rtlCol="0"/>
          <a:lstStyle/>
          <a:p>
            <a:endParaRPr/>
          </a:p>
        </p:txBody>
      </p:sp>
      <p:sp>
        <p:nvSpPr>
          <p:cNvPr id="14" name="object 14"/>
          <p:cNvSpPr txBox="1"/>
          <p:nvPr/>
        </p:nvSpPr>
        <p:spPr>
          <a:xfrm>
            <a:off x="3302889" y="1421841"/>
            <a:ext cx="3190875" cy="889000"/>
          </a:xfrm>
          <a:prstGeom prst="rect">
            <a:avLst/>
          </a:prstGeom>
        </p:spPr>
        <p:txBody>
          <a:bodyPr vert="horz" wrap="square" lIns="0" tIns="92075" rIns="0" bIns="0" rtlCol="0">
            <a:spAutoFit/>
          </a:bodyPr>
          <a:lstStyle/>
          <a:p>
            <a:pPr marR="5080" algn="r">
              <a:lnSpc>
                <a:spcPct val="100000"/>
              </a:lnSpc>
              <a:spcBef>
                <a:spcPts val="725"/>
              </a:spcBef>
            </a:pPr>
            <a:r>
              <a:rPr sz="2000" b="1" dirty="0">
                <a:solidFill>
                  <a:srgbClr val="FFFFFF"/>
                </a:solidFill>
                <a:latin typeface="Calibri"/>
                <a:cs typeface="Calibri"/>
              </a:rPr>
              <a:t>Quality</a:t>
            </a:r>
            <a:endParaRPr sz="2000">
              <a:latin typeface="Calibri"/>
              <a:cs typeface="Calibri"/>
            </a:endParaRPr>
          </a:p>
          <a:p>
            <a:pPr marL="12700">
              <a:lnSpc>
                <a:spcPct val="100000"/>
              </a:lnSpc>
              <a:spcBef>
                <a:spcPts val="770"/>
              </a:spcBef>
            </a:pPr>
            <a:r>
              <a:rPr sz="2500" b="1" spc="-10" dirty="0">
                <a:solidFill>
                  <a:srgbClr val="FFFFFF"/>
                </a:solidFill>
                <a:latin typeface="Calibri"/>
                <a:cs typeface="Calibri"/>
              </a:rPr>
              <a:t>Healthy</a:t>
            </a:r>
            <a:r>
              <a:rPr sz="2500" b="1" spc="-35" dirty="0">
                <a:solidFill>
                  <a:srgbClr val="FFFFFF"/>
                </a:solidFill>
                <a:latin typeface="Calibri"/>
                <a:cs typeface="Calibri"/>
              </a:rPr>
              <a:t> </a:t>
            </a:r>
            <a:r>
              <a:rPr sz="2500" b="1" spc="-15" dirty="0">
                <a:solidFill>
                  <a:srgbClr val="FFFFFF"/>
                </a:solidFill>
                <a:latin typeface="Calibri"/>
                <a:cs typeface="Calibri"/>
              </a:rPr>
              <a:t>Patient</a:t>
            </a:r>
            <a:endParaRPr sz="2500">
              <a:latin typeface="Calibri"/>
              <a:cs typeface="Calibri"/>
            </a:endParaRPr>
          </a:p>
        </p:txBody>
      </p:sp>
      <p:graphicFrame>
        <p:nvGraphicFramePr>
          <p:cNvPr id="15" name="object 15"/>
          <p:cNvGraphicFramePr>
            <a:graphicFrameLocks noGrp="1"/>
          </p:cNvGraphicFramePr>
          <p:nvPr/>
        </p:nvGraphicFramePr>
        <p:xfrm>
          <a:off x="3134804" y="2573972"/>
          <a:ext cx="4232910" cy="1252855"/>
        </p:xfrm>
        <a:graphic>
          <a:graphicData uri="http://schemas.openxmlformats.org/drawingml/2006/table">
            <a:tbl>
              <a:tblPr firstRow="1" bandRow="1">
                <a:tableStyleId>{2D5ABB26-0587-4C30-8999-92F81FD0307C}</a:tableStyleId>
              </a:tblPr>
              <a:tblGrid>
                <a:gridCol w="2251075"/>
                <a:gridCol w="469900"/>
                <a:gridCol w="1507489"/>
              </a:tblGrid>
              <a:tr h="275843">
                <a:tc>
                  <a:txBody>
                    <a:bodyPr/>
                    <a:lstStyle/>
                    <a:p>
                      <a:pPr>
                        <a:lnSpc>
                          <a:spcPct val="100000"/>
                        </a:lnSpc>
                      </a:pPr>
                      <a:endParaRPr sz="1700">
                        <a:latin typeface="Times New Roman"/>
                        <a:cs typeface="Times New Roman"/>
                      </a:endParaRPr>
                    </a:p>
                  </a:txBody>
                  <a:tcPr marL="0" marR="0" marT="0" marB="0">
                    <a:lnR w="3175">
                      <a:solidFill>
                        <a:srgbClr val="CEDB55"/>
                      </a:solidFill>
                      <a:prstDash val="solid"/>
                    </a:lnR>
                    <a:lnB w="3175">
                      <a:solidFill>
                        <a:srgbClr val="0089CF"/>
                      </a:solidFill>
                      <a:prstDash val="solid"/>
                    </a:lnB>
                  </a:tcPr>
                </a:tc>
                <a:tc gridSpan="2">
                  <a:txBody>
                    <a:bodyPr/>
                    <a:lstStyle/>
                    <a:p>
                      <a:pPr marL="437515">
                        <a:lnSpc>
                          <a:spcPts val="1595"/>
                        </a:lnSpc>
                        <a:spcBef>
                          <a:spcPts val="475"/>
                        </a:spcBef>
                      </a:pPr>
                      <a:r>
                        <a:rPr sz="2000" b="1" dirty="0">
                          <a:solidFill>
                            <a:srgbClr val="212121"/>
                          </a:solidFill>
                          <a:latin typeface="Calibri"/>
                          <a:cs typeface="Calibri"/>
                        </a:rPr>
                        <a:t>Quality</a:t>
                      </a:r>
                      <a:endParaRPr sz="2000">
                        <a:latin typeface="Calibri"/>
                        <a:cs typeface="Calibri"/>
                      </a:endParaRPr>
                    </a:p>
                  </a:txBody>
                  <a:tcPr marL="0" marR="0" marT="60325" marB="0">
                    <a:lnL w="3175">
                      <a:solidFill>
                        <a:srgbClr val="CEDB55"/>
                      </a:solidFill>
                      <a:prstDash val="solid"/>
                    </a:lnL>
                    <a:lnR w="3175">
                      <a:solidFill>
                        <a:srgbClr val="CEDB55"/>
                      </a:solidFill>
                      <a:prstDash val="solid"/>
                    </a:lnR>
                    <a:lnT w="3175">
                      <a:solidFill>
                        <a:srgbClr val="CEDB55"/>
                      </a:solidFill>
                      <a:prstDash val="solid"/>
                    </a:lnT>
                  </a:tcPr>
                </a:tc>
                <a:tc hMerge="1">
                  <a:txBody>
                    <a:bodyPr/>
                    <a:lstStyle/>
                    <a:p>
                      <a:endParaRPr/>
                    </a:p>
                  </a:txBody>
                  <a:tcPr marL="0" marR="0" marT="0" marB="0"/>
                </a:tc>
              </a:tr>
              <a:tr h="486156">
                <a:tc>
                  <a:txBody>
                    <a:bodyPr/>
                    <a:lstStyle/>
                    <a:p>
                      <a:pPr>
                        <a:lnSpc>
                          <a:spcPct val="100000"/>
                        </a:lnSpc>
                      </a:pPr>
                      <a:endParaRPr sz="2200">
                        <a:latin typeface="Times New Roman"/>
                        <a:cs typeface="Times New Roman"/>
                      </a:endParaRPr>
                    </a:p>
                  </a:txBody>
                  <a:tcPr marL="0" marR="0" marT="0" marB="0">
                    <a:lnL w="3175">
                      <a:solidFill>
                        <a:srgbClr val="0089CF"/>
                      </a:solidFill>
                      <a:prstDash val="solid"/>
                    </a:lnL>
                    <a:lnR w="3175">
                      <a:solidFill>
                        <a:srgbClr val="CEDB55"/>
                      </a:solidFill>
                      <a:prstDash val="solid"/>
                    </a:lnR>
                    <a:lnT w="3175">
                      <a:solidFill>
                        <a:srgbClr val="0089CF"/>
                      </a:solidFill>
                      <a:prstDash val="solid"/>
                    </a:lnT>
                  </a:tcPr>
                </a:tc>
                <a:tc>
                  <a:txBody>
                    <a:bodyPr/>
                    <a:lstStyle/>
                    <a:p>
                      <a:pPr algn="r">
                        <a:lnSpc>
                          <a:spcPct val="100000"/>
                        </a:lnSpc>
                        <a:spcBef>
                          <a:spcPts val="710"/>
                        </a:spcBef>
                      </a:pPr>
                      <a:r>
                        <a:rPr sz="2000" b="1" dirty="0">
                          <a:solidFill>
                            <a:srgbClr val="212121"/>
                          </a:solidFill>
                          <a:latin typeface="Calibri"/>
                          <a:cs typeface="Calibri"/>
                        </a:rPr>
                        <a:t>Ma</a:t>
                      </a:r>
                      <a:endParaRPr sz="2000">
                        <a:latin typeface="Calibri"/>
                        <a:cs typeface="Calibri"/>
                      </a:endParaRPr>
                    </a:p>
                  </a:txBody>
                  <a:tcPr marL="0" marR="0" marT="90170" marB="0">
                    <a:lnL w="3175">
                      <a:solidFill>
                        <a:srgbClr val="CEDB55"/>
                      </a:solidFill>
                      <a:prstDash val="solid"/>
                    </a:lnL>
                    <a:lnR w="3175">
                      <a:solidFill>
                        <a:srgbClr val="0089CF"/>
                      </a:solidFill>
                      <a:prstDash val="solid"/>
                    </a:lnR>
                    <a:lnB w="3175">
                      <a:solidFill>
                        <a:srgbClr val="CEDB55"/>
                      </a:solidFill>
                      <a:prstDash val="solid"/>
                    </a:lnB>
                  </a:tcPr>
                </a:tc>
                <a:tc>
                  <a:txBody>
                    <a:bodyPr/>
                    <a:lstStyle/>
                    <a:p>
                      <a:pPr marL="325120">
                        <a:lnSpc>
                          <a:spcPct val="100000"/>
                        </a:lnSpc>
                        <a:spcBef>
                          <a:spcPts val="710"/>
                        </a:spcBef>
                      </a:pPr>
                      <a:r>
                        <a:rPr sz="2000" b="1" spc="-10" dirty="0">
                          <a:solidFill>
                            <a:srgbClr val="212121"/>
                          </a:solidFill>
                          <a:latin typeface="Calibri"/>
                          <a:cs typeface="Calibri"/>
                        </a:rPr>
                        <a:t>nagement</a:t>
                      </a:r>
                      <a:endParaRPr sz="2000">
                        <a:latin typeface="Calibri"/>
                        <a:cs typeface="Calibri"/>
                      </a:endParaRPr>
                    </a:p>
                  </a:txBody>
                  <a:tcPr marL="0" marR="0" marT="90170" marB="0">
                    <a:lnL w="3175">
                      <a:solidFill>
                        <a:srgbClr val="0089CF"/>
                      </a:solidFill>
                      <a:prstDash val="solid"/>
                    </a:lnL>
                    <a:lnR w="3175">
                      <a:solidFill>
                        <a:srgbClr val="CEDB55"/>
                      </a:solidFill>
                      <a:prstDash val="solid"/>
                    </a:lnR>
                    <a:lnB w="3175">
                      <a:solidFill>
                        <a:srgbClr val="CEDB55"/>
                      </a:solidFill>
                      <a:prstDash val="solid"/>
                    </a:lnB>
                  </a:tcPr>
                </a:tc>
              </a:tr>
              <a:tr h="487679">
                <a:tc gridSpan="2">
                  <a:txBody>
                    <a:bodyPr/>
                    <a:lstStyle/>
                    <a:p>
                      <a:pPr marL="511175" marR="323215">
                        <a:lnSpc>
                          <a:spcPts val="1350"/>
                        </a:lnSpc>
                      </a:pPr>
                      <a:r>
                        <a:rPr sz="2500" b="1" spc="-25" dirty="0">
                          <a:solidFill>
                            <a:srgbClr val="212121"/>
                          </a:solidFill>
                          <a:latin typeface="Calibri"/>
                          <a:cs typeface="Calibri"/>
                        </a:rPr>
                        <a:t>Treatment</a:t>
                      </a:r>
                      <a:endParaRPr sz="2500">
                        <a:latin typeface="Calibri"/>
                        <a:cs typeface="Calibri"/>
                      </a:endParaRPr>
                    </a:p>
                  </a:txBody>
                  <a:tcPr marL="0" marR="0" marT="0" marB="0">
                    <a:lnL w="3175">
                      <a:solidFill>
                        <a:srgbClr val="0089CF"/>
                      </a:solidFill>
                      <a:prstDash val="solid"/>
                    </a:lnL>
                    <a:lnR w="3175">
                      <a:solidFill>
                        <a:srgbClr val="0089CF"/>
                      </a:solidFill>
                      <a:prstDash val="solid"/>
                    </a:lnR>
                    <a:lnB w="3175">
                      <a:solidFill>
                        <a:srgbClr val="0089CF"/>
                      </a:solidFill>
                      <a:prstDash val="solid"/>
                    </a:lnB>
                  </a:tcPr>
                </a:tc>
                <a:tc hMerge="1">
                  <a:txBody>
                    <a:bodyPr/>
                    <a:lstStyle/>
                    <a:p>
                      <a:endParaRPr/>
                    </a:p>
                  </a:txBody>
                  <a:tcPr marL="0" marR="0" marT="0" marB="0"/>
                </a:tc>
                <a:tc>
                  <a:txBody>
                    <a:bodyPr/>
                    <a:lstStyle/>
                    <a:p>
                      <a:pPr>
                        <a:lnSpc>
                          <a:spcPct val="100000"/>
                        </a:lnSpc>
                      </a:pPr>
                      <a:endParaRPr sz="2200">
                        <a:latin typeface="Times New Roman"/>
                        <a:cs typeface="Times New Roman"/>
                      </a:endParaRPr>
                    </a:p>
                  </a:txBody>
                  <a:tcPr marL="0" marR="0" marT="0" marB="0">
                    <a:lnL w="3175">
                      <a:solidFill>
                        <a:srgbClr val="0089CF"/>
                      </a:solidFill>
                      <a:prstDash val="solid"/>
                    </a:lnL>
                    <a:lnT w="3175">
                      <a:solidFill>
                        <a:srgbClr val="CEDB55"/>
                      </a:solidFill>
                      <a:prstDash val="solid"/>
                    </a:lnT>
                  </a:tcPr>
                </a:tc>
              </a:tr>
            </a:tbl>
          </a:graphicData>
        </a:graphic>
      </p:graphicFrame>
      <p:sp>
        <p:nvSpPr>
          <p:cNvPr id="16" name="object 16"/>
          <p:cNvSpPr/>
          <p:nvPr/>
        </p:nvSpPr>
        <p:spPr>
          <a:xfrm>
            <a:off x="5387340" y="2575560"/>
            <a:ext cx="1647825" cy="762000"/>
          </a:xfrm>
          <a:custGeom>
            <a:avLst/>
            <a:gdLst/>
            <a:ahLst/>
            <a:cxnLst/>
            <a:rect l="l" t="t" r="r" b="b"/>
            <a:pathLst>
              <a:path w="1647825" h="762000">
                <a:moveTo>
                  <a:pt x="1647443" y="0"/>
                </a:moveTo>
                <a:lnTo>
                  <a:pt x="0" y="0"/>
                </a:lnTo>
                <a:lnTo>
                  <a:pt x="0" y="762000"/>
                </a:lnTo>
                <a:lnTo>
                  <a:pt x="1647443" y="762000"/>
                </a:lnTo>
                <a:lnTo>
                  <a:pt x="1647443" y="0"/>
                </a:lnTo>
                <a:close/>
              </a:path>
            </a:pathLst>
          </a:custGeom>
          <a:solidFill>
            <a:srgbClr val="FFFFFF"/>
          </a:solidFill>
        </p:spPr>
        <p:txBody>
          <a:bodyPr wrap="square" lIns="0" tIns="0" rIns="0" bIns="0" rtlCol="0"/>
          <a:lstStyle/>
          <a:p>
            <a:endParaRPr/>
          </a:p>
        </p:txBody>
      </p:sp>
      <p:grpSp>
        <p:nvGrpSpPr>
          <p:cNvPr id="17" name="object 17"/>
          <p:cNvGrpSpPr/>
          <p:nvPr/>
        </p:nvGrpSpPr>
        <p:grpSpPr>
          <a:xfrm>
            <a:off x="400748" y="3575240"/>
            <a:ext cx="1652270" cy="702945"/>
            <a:chOff x="400748" y="3575240"/>
            <a:chExt cx="1652270" cy="702945"/>
          </a:xfrm>
        </p:grpSpPr>
        <p:sp>
          <p:nvSpPr>
            <p:cNvPr id="18" name="object 18"/>
            <p:cNvSpPr/>
            <p:nvPr/>
          </p:nvSpPr>
          <p:spPr>
            <a:xfrm>
              <a:off x="402336" y="3576828"/>
              <a:ext cx="1649095" cy="699770"/>
            </a:xfrm>
            <a:custGeom>
              <a:avLst/>
              <a:gdLst/>
              <a:ahLst/>
              <a:cxnLst/>
              <a:rect l="l" t="t" r="r" b="b"/>
              <a:pathLst>
                <a:path w="1649095" h="699770">
                  <a:moveTo>
                    <a:pt x="1648968" y="0"/>
                  </a:moveTo>
                  <a:lnTo>
                    <a:pt x="0" y="0"/>
                  </a:lnTo>
                  <a:lnTo>
                    <a:pt x="0" y="699516"/>
                  </a:lnTo>
                  <a:lnTo>
                    <a:pt x="1648968" y="699516"/>
                  </a:lnTo>
                  <a:lnTo>
                    <a:pt x="1648968" y="0"/>
                  </a:lnTo>
                  <a:close/>
                </a:path>
              </a:pathLst>
            </a:custGeom>
            <a:solidFill>
              <a:srgbClr val="FFFFFF"/>
            </a:solidFill>
          </p:spPr>
          <p:txBody>
            <a:bodyPr wrap="square" lIns="0" tIns="0" rIns="0" bIns="0" rtlCol="0"/>
            <a:lstStyle/>
            <a:p>
              <a:endParaRPr/>
            </a:p>
          </p:txBody>
        </p:sp>
        <p:sp>
          <p:nvSpPr>
            <p:cNvPr id="19" name="object 19"/>
            <p:cNvSpPr/>
            <p:nvPr/>
          </p:nvSpPr>
          <p:spPr>
            <a:xfrm>
              <a:off x="402336" y="3576828"/>
              <a:ext cx="1649095" cy="699770"/>
            </a:xfrm>
            <a:custGeom>
              <a:avLst/>
              <a:gdLst/>
              <a:ahLst/>
              <a:cxnLst/>
              <a:rect l="l" t="t" r="r" b="b"/>
              <a:pathLst>
                <a:path w="1649095" h="699770">
                  <a:moveTo>
                    <a:pt x="0" y="699516"/>
                  </a:moveTo>
                  <a:lnTo>
                    <a:pt x="1648968" y="699516"/>
                  </a:lnTo>
                  <a:lnTo>
                    <a:pt x="1648968" y="0"/>
                  </a:lnTo>
                  <a:lnTo>
                    <a:pt x="0" y="0"/>
                  </a:lnTo>
                  <a:lnTo>
                    <a:pt x="0" y="699516"/>
                  </a:lnTo>
                  <a:close/>
                </a:path>
              </a:pathLst>
            </a:custGeom>
            <a:ln w="3175">
              <a:solidFill>
                <a:srgbClr val="CEDB55"/>
              </a:solidFill>
            </a:ln>
          </p:spPr>
          <p:txBody>
            <a:bodyPr wrap="square" lIns="0" tIns="0" rIns="0" bIns="0" rtlCol="0"/>
            <a:lstStyle/>
            <a:p>
              <a:endParaRPr/>
            </a:p>
          </p:txBody>
        </p:sp>
      </p:grpSp>
      <p:sp>
        <p:nvSpPr>
          <p:cNvPr id="20" name="object 20"/>
          <p:cNvSpPr txBox="1"/>
          <p:nvPr/>
        </p:nvSpPr>
        <p:spPr>
          <a:xfrm>
            <a:off x="675233" y="3593338"/>
            <a:ext cx="1101725" cy="635635"/>
          </a:xfrm>
          <a:prstGeom prst="rect">
            <a:avLst/>
          </a:prstGeom>
        </p:spPr>
        <p:txBody>
          <a:bodyPr vert="horz" wrap="square" lIns="0" tIns="13335" rIns="0" bIns="0" rtlCol="0">
            <a:spAutoFit/>
          </a:bodyPr>
          <a:lstStyle/>
          <a:p>
            <a:pPr marL="12700" marR="5080" indent="152400">
              <a:lnSpc>
                <a:spcPct val="100000"/>
              </a:lnSpc>
              <a:spcBef>
                <a:spcPts val="105"/>
              </a:spcBef>
            </a:pPr>
            <a:r>
              <a:rPr sz="2000" b="1" dirty="0">
                <a:solidFill>
                  <a:srgbClr val="212121"/>
                </a:solidFill>
                <a:latin typeface="Calibri"/>
                <a:cs typeface="Calibri"/>
              </a:rPr>
              <a:t>Quality </a:t>
            </a:r>
            <a:r>
              <a:rPr sz="2000" b="1" spc="5" dirty="0">
                <a:solidFill>
                  <a:srgbClr val="212121"/>
                </a:solidFill>
                <a:latin typeface="Calibri"/>
                <a:cs typeface="Calibri"/>
              </a:rPr>
              <a:t> </a:t>
            </a:r>
            <a:r>
              <a:rPr sz="2000" b="1" dirty="0">
                <a:solidFill>
                  <a:srgbClr val="212121"/>
                </a:solidFill>
                <a:latin typeface="Calibri"/>
                <a:cs typeface="Calibri"/>
              </a:rPr>
              <a:t>Assu</a:t>
            </a:r>
            <a:r>
              <a:rPr sz="2000" b="1" spc="-50" dirty="0">
                <a:solidFill>
                  <a:srgbClr val="212121"/>
                </a:solidFill>
                <a:latin typeface="Calibri"/>
                <a:cs typeface="Calibri"/>
              </a:rPr>
              <a:t>r</a:t>
            </a:r>
            <a:r>
              <a:rPr sz="2000" b="1" dirty="0">
                <a:solidFill>
                  <a:srgbClr val="212121"/>
                </a:solidFill>
                <a:latin typeface="Calibri"/>
                <a:cs typeface="Calibri"/>
              </a:rPr>
              <a:t>ance</a:t>
            </a:r>
            <a:endParaRPr sz="2000">
              <a:latin typeface="Calibri"/>
              <a:cs typeface="Calibri"/>
            </a:endParaRPr>
          </a:p>
        </p:txBody>
      </p:sp>
      <p:grpSp>
        <p:nvGrpSpPr>
          <p:cNvPr id="21" name="object 21"/>
          <p:cNvGrpSpPr/>
          <p:nvPr/>
        </p:nvGrpSpPr>
        <p:grpSpPr>
          <a:xfrm>
            <a:off x="6585140" y="3575240"/>
            <a:ext cx="1656714" cy="702945"/>
            <a:chOff x="6585140" y="3575240"/>
            <a:chExt cx="1656714" cy="702945"/>
          </a:xfrm>
        </p:grpSpPr>
        <p:sp>
          <p:nvSpPr>
            <p:cNvPr id="22" name="object 22"/>
            <p:cNvSpPr/>
            <p:nvPr/>
          </p:nvSpPr>
          <p:spPr>
            <a:xfrm>
              <a:off x="6586728" y="3576828"/>
              <a:ext cx="1653539" cy="699770"/>
            </a:xfrm>
            <a:custGeom>
              <a:avLst/>
              <a:gdLst/>
              <a:ahLst/>
              <a:cxnLst/>
              <a:rect l="l" t="t" r="r" b="b"/>
              <a:pathLst>
                <a:path w="1653540" h="699770">
                  <a:moveTo>
                    <a:pt x="1653539" y="0"/>
                  </a:moveTo>
                  <a:lnTo>
                    <a:pt x="0" y="0"/>
                  </a:lnTo>
                  <a:lnTo>
                    <a:pt x="0" y="699516"/>
                  </a:lnTo>
                  <a:lnTo>
                    <a:pt x="1653539" y="699516"/>
                  </a:lnTo>
                  <a:lnTo>
                    <a:pt x="1653539" y="0"/>
                  </a:lnTo>
                  <a:close/>
                </a:path>
              </a:pathLst>
            </a:custGeom>
            <a:solidFill>
              <a:srgbClr val="FFFFFF"/>
            </a:solidFill>
          </p:spPr>
          <p:txBody>
            <a:bodyPr wrap="square" lIns="0" tIns="0" rIns="0" bIns="0" rtlCol="0"/>
            <a:lstStyle/>
            <a:p>
              <a:endParaRPr/>
            </a:p>
          </p:txBody>
        </p:sp>
        <p:sp>
          <p:nvSpPr>
            <p:cNvPr id="23" name="object 23"/>
            <p:cNvSpPr/>
            <p:nvPr/>
          </p:nvSpPr>
          <p:spPr>
            <a:xfrm>
              <a:off x="6586728" y="3576828"/>
              <a:ext cx="1653539" cy="699770"/>
            </a:xfrm>
            <a:custGeom>
              <a:avLst/>
              <a:gdLst/>
              <a:ahLst/>
              <a:cxnLst/>
              <a:rect l="l" t="t" r="r" b="b"/>
              <a:pathLst>
                <a:path w="1653540" h="699770">
                  <a:moveTo>
                    <a:pt x="0" y="699516"/>
                  </a:moveTo>
                  <a:lnTo>
                    <a:pt x="1653539" y="699516"/>
                  </a:lnTo>
                  <a:lnTo>
                    <a:pt x="1653539" y="0"/>
                  </a:lnTo>
                  <a:lnTo>
                    <a:pt x="0" y="0"/>
                  </a:lnTo>
                  <a:lnTo>
                    <a:pt x="0" y="699516"/>
                  </a:lnTo>
                  <a:close/>
                </a:path>
              </a:pathLst>
            </a:custGeom>
            <a:ln w="3175">
              <a:solidFill>
                <a:srgbClr val="CEDB55"/>
              </a:solidFill>
            </a:ln>
          </p:spPr>
          <p:txBody>
            <a:bodyPr wrap="square" lIns="0" tIns="0" rIns="0" bIns="0" rtlCol="0"/>
            <a:lstStyle/>
            <a:p>
              <a:endParaRPr/>
            </a:p>
          </p:txBody>
        </p:sp>
      </p:grpSp>
      <p:sp>
        <p:nvSpPr>
          <p:cNvPr id="24" name="object 24"/>
          <p:cNvSpPr txBox="1"/>
          <p:nvPr/>
        </p:nvSpPr>
        <p:spPr>
          <a:xfrm>
            <a:off x="7012051" y="3593338"/>
            <a:ext cx="805815" cy="635635"/>
          </a:xfrm>
          <a:prstGeom prst="rect">
            <a:avLst/>
          </a:prstGeom>
        </p:spPr>
        <p:txBody>
          <a:bodyPr vert="horz" wrap="square" lIns="0" tIns="13335" rIns="0" bIns="0" rtlCol="0">
            <a:spAutoFit/>
          </a:bodyPr>
          <a:lstStyle/>
          <a:p>
            <a:pPr marL="12700" marR="5080" indent="4445">
              <a:lnSpc>
                <a:spcPct val="100000"/>
              </a:lnSpc>
              <a:spcBef>
                <a:spcPts val="105"/>
              </a:spcBef>
            </a:pPr>
            <a:r>
              <a:rPr sz="2000" b="1" spc="-5" dirty="0">
                <a:solidFill>
                  <a:srgbClr val="212121"/>
                </a:solidFill>
                <a:latin typeface="Calibri"/>
                <a:cs typeface="Calibri"/>
              </a:rPr>
              <a:t>Q</a:t>
            </a:r>
            <a:r>
              <a:rPr sz="2000" b="1" spc="5" dirty="0">
                <a:solidFill>
                  <a:srgbClr val="212121"/>
                </a:solidFill>
                <a:latin typeface="Calibri"/>
                <a:cs typeface="Calibri"/>
              </a:rPr>
              <a:t>u</a:t>
            </a:r>
            <a:r>
              <a:rPr sz="2000" b="1" dirty="0">
                <a:solidFill>
                  <a:srgbClr val="212121"/>
                </a:solidFill>
                <a:latin typeface="Calibri"/>
                <a:cs typeface="Calibri"/>
              </a:rPr>
              <a:t>a</a:t>
            </a:r>
            <a:r>
              <a:rPr sz="2000" b="1" spc="-10" dirty="0">
                <a:solidFill>
                  <a:srgbClr val="212121"/>
                </a:solidFill>
                <a:latin typeface="Calibri"/>
                <a:cs typeface="Calibri"/>
              </a:rPr>
              <a:t>l</a:t>
            </a:r>
            <a:r>
              <a:rPr sz="2000" b="1" dirty="0">
                <a:solidFill>
                  <a:srgbClr val="212121"/>
                </a:solidFill>
                <a:latin typeface="Calibri"/>
                <a:cs typeface="Calibri"/>
              </a:rPr>
              <a:t>ity  </a:t>
            </a:r>
            <a:r>
              <a:rPr sz="2000" b="1" spc="-5" dirty="0">
                <a:solidFill>
                  <a:srgbClr val="212121"/>
                </a:solidFill>
                <a:latin typeface="Calibri"/>
                <a:cs typeface="Calibri"/>
              </a:rPr>
              <a:t>Co</a:t>
            </a:r>
            <a:r>
              <a:rPr sz="2000" b="1" spc="-25" dirty="0">
                <a:solidFill>
                  <a:srgbClr val="212121"/>
                </a:solidFill>
                <a:latin typeface="Calibri"/>
                <a:cs typeface="Calibri"/>
              </a:rPr>
              <a:t>n</a:t>
            </a:r>
            <a:r>
              <a:rPr sz="2000" b="1" dirty="0">
                <a:solidFill>
                  <a:srgbClr val="212121"/>
                </a:solidFill>
                <a:latin typeface="Calibri"/>
                <a:cs typeface="Calibri"/>
              </a:rPr>
              <a:t>t</a:t>
            </a:r>
            <a:r>
              <a:rPr sz="2000" b="1" spc="-30" dirty="0">
                <a:solidFill>
                  <a:srgbClr val="212121"/>
                </a:solidFill>
                <a:latin typeface="Calibri"/>
                <a:cs typeface="Calibri"/>
              </a:rPr>
              <a:t>r</a:t>
            </a:r>
            <a:r>
              <a:rPr sz="2000" b="1" dirty="0">
                <a:solidFill>
                  <a:srgbClr val="212121"/>
                </a:solidFill>
                <a:latin typeface="Calibri"/>
                <a:cs typeface="Calibri"/>
              </a:rPr>
              <a:t>ol</a:t>
            </a:r>
            <a:endParaRPr sz="2000">
              <a:latin typeface="Calibri"/>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2185035" cy="331470"/>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212121"/>
                </a:solidFill>
                <a:latin typeface="Calibri Light"/>
                <a:cs typeface="Calibri Light"/>
              </a:rPr>
              <a:t>Testing</a:t>
            </a:r>
            <a:r>
              <a:rPr sz="2000" spc="145" dirty="0">
                <a:solidFill>
                  <a:srgbClr val="212121"/>
                </a:solidFill>
                <a:latin typeface="Calibri Light"/>
                <a:cs typeface="Calibri Light"/>
              </a:rPr>
              <a:t> </a:t>
            </a:r>
            <a:r>
              <a:rPr sz="2000" spc="65" dirty="0">
                <a:solidFill>
                  <a:srgbClr val="212121"/>
                </a:solidFill>
                <a:latin typeface="Calibri Light"/>
                <a:cs typeface="Calibri Light"/>
              </a:rPr>
              <a:t>and</a:t>
            </a:r>
            <a:r>
              <a:rPr sz="2000" spc="155" dirty="0">
                <a:solidFill>
                  <a:srgbClr val="212121"/>
                </a:solidFill>
                <a:latin typeface="Calibri Light"/>
                <a:cs typeface="Calibri Light"/>
              </a:rPr>
              <a:t> </a:t>
            </a:r>
            <a:r>
              <a:rPr sz="2000" spc="80" dirty="0">
                <a:solidFill>
                  <a:srgbClr val="212121"/>
                </a:solidFill>
                <a:latin typeface="Calibri Light"/>
                <a:cs typeface="Calibri Light"/>
              </a:rPr>
              <a:t>Quality</a:t>
            </a:r>
            <a:endParaRPr sz="2000">
              <a:latin typeface="Calibri Light"/>
              <a:cs typeface="Calibri Ligh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19</a:t>
            </a:fld>
            <a:endParaRPr dirty="0"/>
          </a:p>
        </p:txBody>
      </p:sp>
      <p:sp>
        <p:nvSpPr>
          <p:cNvPr id="4" name="object 4"/>
          <p:cNvSpPr txBox="1"/>
          <p:nvPr/>
        </p:nvSpPr>
        <p:spPr>
          <a:xfrm>
            <a:off x="409955" y="1767839"/>
            <a:ext cx="8377555" cy="1633855"/>
          </a:xfrm>
          <a:prstGeom prst="rect">
            <a:avLst/>
          </a:prstGeom>
          <a:ln w="3175">
            <a:solidFill>
              <a:srgbClr val="0089CF"/>
            </a:solidFill>
          </a:ln>
        </p:spPr>
        <p:txBody>
          <a:bodyPr vert="horz" wrap="square" lIns="0" tIns="26034" rIns="0" bIns="0" rtlCol="0">
            <a:spAutoFit/>
          </a:bodyPr>
          <a:lstStyle/>
          <a:p>
            <a:pPr marL="91440" marR="91440">
              <a:lnSpc>
                <a:spcPct val="100000"/>
              </a:lnSpc>
              <a:spcBef>
                <a:spcPts val="204"/>
              </a:spcBef>
            </a:pPr>
            <a:r>
              <a:rPr sz="2500" b="1" spc="-40" dirty="0">
                <a:solidFill>
                  <a:srgbClr val="212121"/>
                </a:solidFill>
                <a:latin typeface="Calibri"/>
                <a:cs typeface="Calibri"/>
              </a:rPr>
              <a:t>Testing</a:t>
            </a:r>
            <a:r>
              <a:rPr sz="2500" b="1" spc="105" dirty="0">
                <a:solidFill>
                  <a:srgbClr val="212121"/>
                </a:solidFill>
                <a:latin typeface="Calibri"/>
                <a:cs typeface="Calibri"/>
              </a:rPr>
              <a:t> </a:t>
            </a:r>
            <a:r>
              <a:rPr sz="2500" spc="-5" dirty="0">
                <a:solidFill>
                  <a:srgbClr val="212121"/>
                </a:solidFill>
                <a:latin typeface="Calibri"/>
                <a:cs typeface="Calibri"/>
              </a:rPr>
              <a:t>–</a:t>
            </a:r>
            <a:r>
              <a:rPr sz="2500" spc="105" dirty="0">
                <a:solidFill>
                  <a:srgbClr val="212121"/>
                </a:solidFill>
                <a:latin typeface="Calibri"/>
                <a:cs typeface="Calibri"/>
              </a:rPr>
              <a:t> </a:t>
            </a:r>
            <a:r>
              <a:rPr sz="2500" spc="-5" dirty="0">
                <a:solidFill>
                  <a:srgbClr val="212121"/>
                </a:solidFill>
                <a:latin typeface="Calibri"/>
                <a:cs typeface="Calibri"/>
              </a:rPr>
              <a:t>the</a:t>
            </a:r>
            <a:r>
              <a:rPr sz="2500" spc="95" dirty="0">
                <a:solidFill>
                  <a:srgbClr val="212121"/>
                </a:solidFill>
                <a:latin typeface="Calibri"/>
                <a:cs typeface="Calibri"/>
              </a:rPr>
              <a:t> </a:t>
            </a:r>
            <a:r>
              <a:rPr sz="2500" spc="-10" dirty="0">
                <a:solidFill>
                  <a:srgbClr val="212121"/>
                </a:solidFill>
                <a:latin typeface="Calibri"/>
                <a:cs typeface="Calibri"/>
              </a:rPr>
              <a:t>process</a:t>
            </a:r>
            <a:r>
              <a:rPr sz="2500" spc="95" dirty="0">
                <a:solidFill>
                  <a:srgbClr val="212121"/>
                </a:solidFill>
                <a:latin typeface="Calibri"/>
                <a:cs typeface="Calibri"/>
              </a:rPr>
              <a:t> </a:t>
            </a:r>
            <a:r>
              <a:rPr sz="2500" spc="-10" dirty="0">
                <a:solidFill>
                  <a:srgbClr val="212121"/>
                </a:solidFill>
                <a:latin typeface="Calibri"/>
                <a:cs typeface="Calibri"/>
              </a:rPr>
              <a:t>concerned</a:t>
            </a:r>
            <a:r>
              <a:rPr sz="2500" spc="114" dirty="0">
                <a:solidFill>
                  <a:srgbClr val="212121"/>
                </a:solidFill>
                <a:latin typeface="Calibri"/>
                <a:cs typeface="Calibri"/>
              </a:rPr>
              <a:t> </a:t>
            </a:r>
            <a:r>
              <a:rPr sz="2500" spc="-5" dirty="0">
                <a:solidFill>
                  <a:srgbClr val="212121"/>
                </a:solidFill>
                <a:latin typeface="Calibri"/>
                <a:cs typeface="Calibri"/>
              </a:rPr>
              <a:t>with</a:t>
            </a:r>
            <a:r>
              <a:rPr sz="2500" spc="100" dirty="0">
                <a:solidFill>
                  <a:srgbClr val="212121"/>
                </a:solidFill>
                <a:latin typeface="Calibri"/>
                <a:cs typeface="Calibri"/>
              </a:rPr>
              <a:t> </a:t>
            </a:r>
            <a:r>
              <a:rPr sz="2500" spc="-5" dirty="0">
                <a:solidFill>
                  <a:srgbClr val="212121"/>
                </a:solidFill>
                <a:latin typeface="Calibri"/>
                <a:cs typeface="Calibri"/>
              </a:rPr>
              <a:t>planning,</a:t>
            </a:r>
            <a:r>
              <a:rPr sz="2500" spc="120" dirty="0">
                <a:solidFill>
                  <a:srgbClr val="212121"/>
                </a:solidFill>
                <a:latin typeface="Calibri"/>
                <a:cs typeface="Calibri"/>
              </a:rPr>
              <a:t> </a:t>
            </a:r>
            <a:r>
              <a:rPr sz="2500" spc="-10" dirty="0">
                <a:solidFill>
                  <a:srgbClr val="212121"/>
                </a:solidFill>
                <a:latin typeface="Calibri"/>
                <a:cs typeface="Calibri"/>
              </a:rPr>
              <a:t>preparation </a:t>
            </a:r>
            <a:r>
              <a:rPr sz="2500" spc="-5" dirty="0">
                <a:solidFill>
                  <a:srgbClr val="212121"/>
                </a:solidFill>
                <a:latin typeface="Calibri"/>
                <a:cs typeface="Calibri"/>
              </a:rPr>
              <a:t> and</a:t>
            </a:r>
            <a:r>
              <a:rPr sz="2500" spc="10" dirty="0">
                <a:solidFill>
                  <a:srgbClr val="212121"/>
                </a:solidFill>
                <a:latin typeface="Calibri"/>
                <a:cs typeface="Calibri"/>
              </a:rPr>
              <a:t> </a:t>
            </a:r>
            <a:r>
              <a:rPr sz="2500" spc="-10" dirty="0">
                <a:solidFill>
                  <a:srgbClr val="212121"/>
                </a:solidFill>
                <a:latin typeface="Calibri"/>
                <a:cs typeface="Calibri"/>
              </a:rPr>
              <a:t>evaluation</a:t>
            </a:r>
            <a:r>
              <a:rPr sz="2500" spc="-15" dirty="0">
                <a:solidFill>
                  <a:srgbClr val="212121"/>
                </a:solidFill>
                <a:latin typeface="Calibri"/>
                <a:cs typeface="Calibri"/>
              </a:rPr>
              <a:t> </a:t>
            </a:r>
            <a:r>
              <a:rPr sz="2500" spc="-5" dirty="0">
                <a:solidFill>
                  <a:srgbClr val="212121"/>
                </a:solidFill>
                <a:latin typeface="Calibri"/>
                <a:cs typeface="Calibri"/>
              </a:rPr>
              <a:t>of</a:t>
            </a:r>
            <a:r>
              <a:rPr sz="2500" dirty="0">
                <a:solidFill>
                  <a:srgbClr val="212121"/>
                </a:solidFill>
                <a:latin typeface="Calibri"/>
                <a:cs typeface="Calibri"/>
              </a:rPr>
              <a:t> </a:t>
            </a:r>
            <a:r>
              <a:rPr sz="2500" spc="-15" dirty="0">
                <a:solidFill>
                  <a:srgbClr val="212121"/>
                </a:solidFill>
                <a:latin typeface="Calibri"/>
                <a:cs typeface="Calibri"/>
              </a:rPr>
              <a:t>software</a:t>
            </a:r>
            <a:r>
              <a:rPr sz="2500" spc="10" dirty="0">
                <a:solidFill>
                  <a:srgbClr val="212121"/>
                </a:solidFill>
                <a:latin typeface="Calibri"/>
                <a:cs typeface="Calibri"/>
              </a:rPr>
              <a:t> </a:t>
            </a:r>
            <a:r>
              <a:rPr sz="2500" spc="-10" dirty="0">
                <a:solidFill>
                  <a:srgbClr val="212121"/>
                </a:solidFill>
                <a:latin typeface="Calibri"/>
                <a:cs typeface="Calibri"/>
              </a:rPr>
              <a:t>products</a:t>
            </a:r>
            <a:r>
              <a:rPr sz="2500" dirty="0">
                <a:solidFill>
                  <a:srgbClr val="212121"/>
                </a:solidFill>
                <a:latin typeface="Calibri"/>
                <a:cs typeface="Calibri"/>
              </a:rPr>
              <a:t> </a:t>
            </a:r>
            <a:r>
              <a:rPr sz="2500" spc="-5" dirty="0">
                <a:solidFill>
                  <a:srgbClr val="212121"/>
                </a:solidFill>
                <a:latin typeface="Calibri"/>
                <a:cs typeface="Calibri"/>
              </a:rPr>
              <a:t>and</a:t>
            </a:r>
            <a:r>
              <a:rPr sz="2500" spc="10" dirty="0">
                <a:solidFill>
                  <a:srgbClr val="212121"/>
                </a:solidFill>
                <a:latin typeface="Calibri"/>
                <a:cs typeface="Calibri"/>
              </a:rPr>
              <a:t> </a:t>
            </a:r>
            <a:r>
              <a:rPr sz="2500" spc="-15" dirty="0">
                <a:solidFill>
                  <a:srgbClr val="212121"/>
                </a:solidFill>
                <a:latin typeface="Calibri"/>
                <a:cs typeface="Calibri"/>
              </a:rPr>
              <a:t>related</a:t>
            </a:r>
            <a:r>
              <a:rPr sz="2500" spc="10" dirty="0">
                <a:solidFill>
                  <a:srgbClr val="212121"/>
                </a:solidFill>
                <a:latin typeface="Calibri"/>
                <a:cs typeface="Calibri"/>
              </a:rPr>
              <a:t> </a:t>
            </a:r>
            <a:r>
              <a:rPr sz="2500" spc="-10" dirty="0">
                <a:solidFill>
                  <a:srgbClr val="212121"/>
                </a:solidFill>
                <a:latin typeface="Calibri"/>
                <a:cs typeface="Calibri"/>
              </a:rPr>
              <a:t>work</a:t>
            </a:r>
            <a:r>
              <a:rPr sz="2500" spc="-5" dirty="0">
                <a:solidFill>
                  <a:srgbClr val="212121"/>
                </a:solidFill>
                <a:latin typeface="Calibri"/>
                <a:cs typeface="Calibri"/>
              </a:rPr>
              <a:t> </a:t>
            </a:r>
            <a:r>
              <a:rPr sz="2500" spc="-15" dirty="0">
                <a:solidFill>
                  <a:srgbClr val="212121"/>
                </a:solidFill>
                <a:latin typeface="Calibri"/>
                <a:cs typeface="Calibri"/>
              </a:rPr>
              <a:t>products </a:t>
            </a:r>
            <a:r>
              <a:rPr sz="2500" spc="-10" dirty="0">
                <a:solidFill>
                  <a:srgbClr val="212121"/>
                </a:solidFill>
                <a:latin typeface="Calibri"/>
                <a:cs typeface="Calibri"/>
              </a:rPr>
              <a:t> </a:t>
            </a:r>
            <a:r>
              <a:rPr sz="2500" spc="-15" dirty="0">
                <a:solidFill>
                  <a:srgbClr val="212121"/>
                </a:solidFill>
                <a:latin typeface="Calibri"/>
                <a:cs typeface="Calibri"/>
              </a:rPr>
              <a:t>to </a:t>
            </a:r>
            <a:r>
              <a:rPr sz="2500" spc="-5" dirty="0">
                <a:solidFill>
                  <a:srgbClr val="212121"/>
                </a:solidFill>
                <a:latin typeface="Calibri"/>
                <a:cs typeface="Calibri"/>
              </a:rPr>
              <a:t>determine</a:t>
            </a:r>
            <a:r>
              <a:rPr sz="2500" spc="5" dirty="0">
                <a:solidFill>
                  <a:srgbClr val="212121"/>
                </a:solidFill>
                <a:latin typeface="Calibri"/>
                <a:cs typeface="Calibri"/>
              </a:rPr>
              <a:t> </a:t>
            </a:r>
            <a:r>
              <a:rPr sz="2500" spc="-10" dirty="0">
                <a:solidFill>
                  <a:srgbClr val="212121"/>
                </a:solidFill>
                <a:latin typeface="Calibri"/>
                <a:cs typeface="Calibri"/>
              </a:rPr>
              <a:t>that</a:t>
            </a:r>
            <a:r>
              <a:rPr sz="2500" spc="-5" dirty="0">
                <a:solidFill>
                  <a:srgbClr val="212121"/>
                </a:solidFill>
                <a:latin typeface="Calibri"/>
                <a:cs typeface="Calibri"/>
              </a:rPr>
              <a:t> they </a:t>
            </a:r>
            <a:r>
              <a:rPr sz="2500" spc="-10" dirty="0">
                <a:solidFill>
                  <a:srgbClr val="212121"/>
                </a:solidFill>
                <a:latin typeface="Calibri"/>
                <a:cs typeface="Calibri"/>
              </a:rPr>
              <a:t>satisfy</a:t>
            </a:r>
            <a:r>
              <a:rPr sz="2500" spc="5" dirty="0">
                <a:solidFill>
                  <a:srgbClr val="212121"/>
                </a:solidFill>
                <a:latin typeface="Calibri"/>
                <a:cs typeface="Calibri"/>
              </a:rPr>
              <a:t> </a:t>
            </a:r>
            <a:r>
              <a:rPr sz="2500" spc="-5" dirty="0">
                <a:solidFill>
                  <a:srgbClr val="212121"/>
                </a:solidFill>
                <a:latin typeface="Calibri"/>
                <a:cs typeface="Calibri"/>
              </a:rPr>
              <a:t>specified</a:t>
            </a:r>
            <a:r>
              <a:rPr sz="2500" spc="20" dirty="0">
                <a:solidFill>
                  <a:srgbClr val="212121"/>
                </a:solidFill>
                <a:latin typeface="Calibri"/>
                <a:cs typeface="Calibri"/>
              </a:rPr>
              <a:t> </a:t>
            </a:r>
            <a:r>
              <a:rPr sz="2500" spc="-10" dirty="0">
                <a:solidFill>
                  <a:srgbClr val="212121"/>
                </a:solidFill>
                <a:latin typeface="Calibri"/>
                <a:cs typeface="Calibri"/>
              </a:rPr>
              <a:t>requirements,</a:t>
            </a:r>
            <a:r>
              <a:rPr sz="2500" spc="25" dirty="0">
                <a:solidFill>
                  <a:srgbClr val="212121"/>
                </a:solidFill>
                <a:latin typeface="Calibri"/>
                <a:cs typeface="Calibri"/>
              </a:rPr>
              <a:t> </a:t>
            </a:r>
            <a:r>
              <a:rPr sz="2500" spc="-15" dirty="0">
                <a:solidFill>
                  <a:srgbClr val="212121"/>
                </a:solidFill>
                <a:latin typeface="Calibri"/>
                <a:cs typeface="Calibri"/>
              </a:rPr>
              <a:t>to </a:t>
            </a:r>
            <a:r>
              <a:rPr sz="2500" spc="-10" dirty="0">
                <a:solidFill>
                  <a:srgbClr val="212121"/>
                </a:solidFill>
                <a:latin typeface="Calibri"/>
                <a:cs typeface="Calibri"/>
              </a:rPr>
              <a:t> </a:t>
            </a:r>
            <a:r>
              <a:rPr sz="2500" spc="-15" dirty="0">
                <a:solidFill>
                  <a:srgbClr val="212121"/>
                </a:solidFill>
                <a:latin typeface="Calibri"/>
                <a:cs typeface="Calibri"/>
              </a:rPr>
              <a:t>demonstrate</a:t>
            </a:r>
            <a:r>
              <a:rPr sz="2500" spc="-5" dirty="0">
                <a:solidFill>
                  <a:srgbClr val="212121"/>
                </a:solidFill>
                <a:latin typeface="Calibri"/>
                <a:cs typeface="Calibri"/>
              </a:rPr>
              <a:t> </a:t>
            </a:r>
            <a:r>
              <a:rPr sz="2500" spc="-10" dirty="0">
                <a:solidFill>
                  <a:srgbClr val="212121"/>
                </a:solidFill>
                <a:latin typeface="Calibri"/>
                <a:cs typeface="Calibri"/>
              </a:rPr>
              <a:t>that</a:t>
            </a:r>
            <a:r>
              <a:rPr sz="2500" spc="-5" dirty="0">
                <a:solidFill>
                  <a:srgbClr val="212121"/>
                </a:solidFill>
                <a:latin typeface="Calibri"/>
                <a:cs typeface="Calibri"/>
              </a:rPr>
              <a:t> </a:t>
            </a:r>
            <a:r>
              <a:rPr sz="2500" spc="-10" dirty="0">
                <a:solidFill>
                  <a:srgbClr val="212121"/>
                </a:solidFill>
                <a:latin typeface="Calibri"/>
                <a:cs typeface="Calibri"/>
              </a:rPr>
              <a:t>they</a:t>
            </a:r>
            <a:r>
              <a:rPr sz="2500" spc="5" dirty="0">
                <a:solidFill>
                  <a:srgbClr val="212121"/>
                </a:solidFill>
                <a:latin typeface="Calibri"/>
                <a:cs typeface="Calibri"/>
              </a:rPr>
              <a:t> </a:t>
            </a:r>
            <a:r>
              <a:rPr sz="2500" spc="-15" dirty="0">
                <a:solidFill>
                  <a:srgbClr val="212121"/>
                </a:solidFill>
                <a:latin typeface="Calibri"/>
                <a:cs typeface="Calibri"/>
              </a:rPr>
              <a:t>are</a:t>
            </a:r>
            <a:r>
              <a:rPr sz="2500" dirty="0">
                <a:solidFill>
                  <a:srgbClr val="212121"/>
                </a:solidFill>
                <a:latin typeface="Calibri"/>
                <a:cs typeface="Calibri"/>
              </a:rPr>
              <a:t> </a:t>
            </a:r>
            <a:r>
              <a:rPr sz="2500" spc="-5" dirty="0">
                <a:solidFill>
                  <a:srgbClr val="212121"/>
                </a:solidFill>
                <a:latin typeface="Calibri"/>
                <a:cs typeface="Calibri"/>
              </a:rPr>
              <a:t>fit </a:t>
            </a:r>
            <a:r>
              <a:rPr sz="2500" spc="-20" dirty="0">
                <a:solidFill>
                  <a:srgbClr val="212121"/>
                </a:solidFill>
                <a:latin typeface="Calibri"/>
                <a:cs typeface="Calibri"/>
              </a:rPr>
              <a:t>for</a:t>
            </a:r>
            <a:r>
              <a:rPr sz="2500" spc="-10" dirty="0">
                <a:solidFill>
                  <a:srgbClr val="212121"/>
                </a:solidFill>
                <a:latin typeface="Calibri"/>
                <a:cs typeface="Calibri"/>
              </a:rPr>
              <a:t> purpose</a:t>
            </a:r>
            <a:r>
              <a:rPr sz="2500" spc="5" dirty="0">
                <a:solidFill>
                  <a:srgbClr val="212121"/>
                </a:solidFill>
                <a:latin typeface="Calibri"/>
                <a:cs typeface="Calibri"/>
              </a:rPr>
              <a:t> </a:t>
            </a:r>
            <a:r>
              <a:rPr sz="2500" spc="-5" dirty="0">
                <a:solidFill>
                  <a:srgbClr val="212121"/>
                </a:solidFill>
                <a:latin typeface="Calibri"/>
                <a:cs typeface="Calibri"/>
              </a:rPr>
              <a:t>and</a:t>
            </a:r>
            <a:r>
              <a:rPr sz="2500" spc="5" dirty="0">
                <a:solidFill>
                  <a:srgbClr val="212121"/>
                </a:solidFill>
                <a:latin typeface="Calibri"/>
                <a:cs typeface="Calibri"/>
              </a:rPr>
              <a:t> </a:t>
            </a:r>
            <a:r>
              <a:rPr sz="2500" spc="-15" dirty="0">
                <a:solidFill>
                  <a:srgbClr val="212121"/>
                </a:solidFill>
                <a:latin typeface="Calibri"/>
                <a:cs typeface="Calibri"/>
              </a:rPr>
              <a:t>to</a:t>
            </a:r>
            <a:r>
              <a:rPr sz="2500" spc="-5" dirty="0">
                <a:solidFill>
                  <a:srgbClr val="212121"/>
                </a:solidFill>
                <a:latin typeface="Calibri"/>
                <a:cs typeface="Calibri"/>
              </a:rPr>
              <a:t> </a:t>
            </a:r>
            <a:r>
              <a:rPr sz="2500" spc="-10" dirty="0">
                <a:solidFill>
                  <a:srgbClr val="212121"/>
                </a:solidFill>
                <a:latin typeface="Calibri"/>
                <a:cs typeface="Calibri"/>
              </a:rPr>
              <a:t>detect</a:t>
            </a:r>
            <a:r>
              <a:rPr sz="2500" spc="5" dirty="0">
                <a:solidFill>
                  <a:srgbClr val="212121"/>
                </a:solidFill>
                <a:latin typeface="Calibri"/>
                <a:cs typeface="Calibri"/>
              </a:rPr>
              <a:t> </a:t>
            </a:r>
            <a:r>
              <a:rPr sz="2500" spc="-15" dirty="0">
                <a:solidFill>
                  <a:srgbClr val="212121"/>
                </a:solidFill>
                <a:latin typeface="Calibri"/>
                <a:cs typeface="Calibri"/>
              </a:rPr>
              <a:t>defects.</a:t>
            </a:r>
            <a:endParaRPr sz="2500">
              <a:latin typeface="Calibri"/>
              <a:cs typeface="Calibri"/>
            </a:endParaRPr>
          </a:p>
        </p:txBody>
      </p:sp>
      <p:sp>
        <p:nvSpPr>
          <p:cNvPr id="5" name="object 5"/>
          <p:cNvSpPr txBox="1"/>
          <p:nvPr/>
        </p:nvSpPr>
        <p:spPr>
          <a:xfrm>
            <a:off x="409955" y="3669791"/>
            <a:ext cx="8377555" cy="1286510"/>
          </a:xfrm>
          <a:prstGeom prst="rect">
            <a:avLst/>
          </a:prstGeom>
          <a:ln w="3175">
            <a:solidFill>
              <a:srgbClr val="0089CF"/>
            </a:solidFill>
          </a:ln>
        </p:spPr>
        <p:txBody>
          <a:bodyPr vert="horz" wrap="square" lIns="0" tIns="26670" rIns="0" bIns="0" rtlCol="0">
            <a:spAutoFit/>
          </a:bodyPr>
          <a:lstStyle/>
          <a:p>
            <a:pPr marL="91440" marR="120650" algn="just">
              <a:lnSpc>
                <a:spcPct val="100000"/>
              </a:lnSpc>
              <a:spcBef>
                <a:spcPts val="210"/>
              </a:spcBef>
            </a:pPr>
            <a:r>
              <a:rPr sz="2500" b="1" spc="-5" dirty="0">
                <a:solidFill>
                  <a:srgbClr val="212121"/>
                </a:solidFill>
                <a:latin typeface="Calibri"/>
                <a:cs typeface="Calibri"/>
              </a:rPr>
              <a:t>Quality </a:t>
            </a:r>
            <a:r>
              <a:rPr sz="2500" spc="-5" dirty="0">
                <a:solidFill>
                  <a:srgbClr val="212121"/>
                </a:solidFill>
                <a:latin typeface="Calibri"/>
                <a:cs typeface="Calibri"/>
              </a:rPr>
              <a:t>– the </a:t>
            </a:r>
            <a:r>
              <a:rPr sz="2500" spc="-10" dirty="0">
                <a:solidFill>
                  <a:srgbClr val="212121"/>
                </a:solidFill>
                <a:latin typeface="Calibri"/>
                <a:cs typeface="Calibri"/>
              </a:rPr>
              <a:t>degree </a:t>
            </a:r>
            <a:r>
              <a:rPr sz="2500" spc="-15" dirty="0">
                <a:solidFill>
                  <a:srgbClr val="212121"/>
                </a:solidFill>
                <a:latin typeface="Calibri"/>
                <a:cs typeface="Calibri"/>
              </a:rPr>
              <a:t>to </a:t>
            </a:r>
            <a:r>
              <a:rPr sz="2500" spc="-5" dirty="0">
                <a:solidFill>
                  <a:srgbClr val="212121"/>
                </a:solidFill>
                <a:latin typeface="Calibri"/>
                <a:cs typeface="Calibri"/>
              </a:rPr>
              <a:t>which a </a:t>
            </a:r>
            <a:r>
              <a:rPr sz="2500" spc="-10" dirty="0">
                <a:solidFill>
                  <a:srgbClr val="212121"/>
                </a:solidFill>
                <a:latin typeface="Calibri"/>
                <a:cs typeface="Calibri"/>
              </a:rPr>
              <a:t>component, </a:t>
            </a:r>
            <a:r>
              <a:rPr sz="2500" spc="-25" dirty="0">
                <a:solidFill>
                  <a:srgbClr val="212121"/>
                </a:solidFill>
                <a:latin typeface="Calibri"/>
                <a:cs typeface="Calibri"/>
              </a:rPr>
              <a:t>system </a:t>
            </a:r>
            <a:r>
              <a:rPr sz="2500" spc="-5" dirty="0">
                <a:solidFill>
                  <a:srgbClr val="212121"/>
                </a:solidFill>
                <a:latin typeface="Calibri"/>
                <a:cs typeface="Calibri"/>
              </a:rPr>
              <a:t>or </a:t>
            </a:r>
            <a:r>
              <a:rPr sz="2500" spc="-10" dirty="0">
                <a:solidFill>
                  <a:srgbClr val="212121"/>
                </a:solidFill>
                <a:latin typeface="Calibri"/>
                <a:cs typeface="Calibri"/>
              </a:rPr>
              <a:t>process </a:t>
            </a:r>
            <a:r>
              <a:rPr sz="2500" spc="-5" dirty="0">
                <a:solidFill>
                  <a:srgbClr val="212121"/>
                </a:solidFill>
                <a:latin typeface="Calibri"/>
                <a:cs typeface="Calibri"/>
              </a:rPr>
              <a:t> meets specified </a:t>
            </a:r>
            <a:r>
              <a:rPr sz="2500" spc="-10" dirty="0">
                <a:solidFill>
                  <a:srgbClr val="212121"/>
                </a:solidFill>
                <a:latin typeface="Calibri"/>
                <a:cs typeface="Calibri"/>
              </a:rPr>
              <a:t>requirements </a:t>
            </a:r>
            <a:r>
              <a:rPr sz="2500" spc="-15" dirty="0">
                <a:solidFill>
                  <a:srgbClr val="212121"/>
                </a:solidFill>
                <a:latin typeface="Calibri"/>
                <a:cs typeface="Calibri"/>
              </a:rPr>
              <a:t>and/or user/customer </a:t>
            </a:r>
            <a:r>
              <a:rPr sz="2500" spc="-5" dirty="0">
                <a:solidFill>
                  <a:srgbClr val="212121"/>
                </a:solidFill>
                <a:latin typeface="Calibri"/>
                <a:cs typeface="Calibri"/>
              </a:rPr>
              <a:t>needs and </a:t>
            </a:r>
            <a:r>
              <a:rPr sz="2500" spc="-555" dirty="0">
                <a:solidFill>
                  <a:srgbClr val="212121"/>
                </a:solidFill>
                <a:latin typeface="Calibri"/>
                <a:cs typeface="Calibri"/>
              </a:rPr>
              <a:t> </a:t>
            </a:r>
            <a:r>
              <a:rPr sz="2500" spc="-15" dirty="0">
                <a:solidFill>
                  <a:srgbClr val="212121"/>
                </a:solidFill>
                <a:latin typeface="Calibri"/>
                <a:cs typeface="Calibri"/>
              </a:rPr>
              <a:t>expectations.</a:t>
            </a:r>
            <a:endParaRPr sz="2500">
              <a:latin typeface="Calibri"/>
              <a:cs typeface="Calibri"/>
            </a:endParaRPr>
          </a:p>
        </p:txBody>
      </p:sp>
      <p:sp>
        <p:nvSpPr>
          <p:cNvPr id="6" name="object 6"/>
          <p:cNvSpPr txBox="1">
            <a:spLocks noGrp="1"/>
          </p:cNvSpPr>
          <p:nvPr>
            <p:ph type="title"/>
          </p:nvPr>
        </p:nvSpPr>
        <p:spPr>
          <a:xfrm>
            <a:off x="5218176" y="1031747"/>
            <a:ext cx="3569335" cy="466725"/>
          </a:xfrm>
          <a:prstGeom prst="rect">
            <a:avLst/>
          </a:prstGeom>
          <a:solidFill>
            <a:srgbClr val="FFFF00">
              <a:alpha val="19999"/>
            </a:srgbClr>
          </a:solidFill>
        </p:spPr>
        <p:txBody>
          <a:bodyPr vert="horz" wrap="square" lIns="0" tIns="22225" rIns="0" bIns="0" rtlCol="0">
            <a:spAutoFit/>
          </a:bodyPr>
          <a:lstStyle/>
          <a:p>
            <a:pPr marL="388620">
              <a:lnSpc>
                <a:spcPct val="100000"/>
              </a:lnSpc>
              <a:spcBef>
                <a:spcPts val="175"/>
              </a:spcBef>
            </a:pPr>
            <a:r>
              <a:rPr sz="2500" b="1" spc="-15" dirty="0">
                <a:latin typeface="Calibri"/>
                <a:cs typeface="Calibri"/>
              </a:rPr>
              <a:t>Read</a:t>
            </a:r>
            <a:r>
              <a:rPr sz="2500" b="1" spc="-20" dirty="0">
                <a:latin typeface="Calibri"/>
                <a:cs typeface="Calibri"/>
              </a:rPr>
              <a:t> </a:t>
            </a:r>
            <a:r>
              <a:rPr sz="2500" b="1" spc="-5" dirty="0">
                <a:latin typeface="Calibri"/>
                <a:cs typeface="Calibri"/>
              </a:rPr>
              <a:t>and</a:t>
            </a:r>
            <a:r>
              <a:rPr sz="2500" b="1" spc="-25" dirty="0">
                <a:latin typeface="Calibri"/>
                <a:cs typeface="Calibri"/>
              </a:rPr>
              <a:t> </a:t>
            </a:r>
            <a:r>
              <a:rPr sz="2500" b="1" spc="-10" dirty="0">
                <a:latin typeface="Calibri"/>
                <a:cs typeface="Calibri"/>
              </a:rPr>
              <a:t>remember!</a:t>
            </a:r>
            <a:endParaRPr sz="25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915669" cy="331470"/>
          </a:xfrm>
          <a:prstGeom prst="rect">
            <a:avLst/>
          </a:prstGeom>
        </p:spPr>
        <p:txBody>
          <a:bodyPr vert="horz" wrap="square" lIns="0" tIns="13335" rIns="0" bIns="0" rtlCol="0">
            <a:spAutoFit/>
          </a:bodyPr>
          <a:lstStyle/>
          <a:p>
            <a:pPr marL="12700">
              <a:lnSpc>
                <a:spcPct val="100000"/>
              </a:lnSpc>
              <a:spcBef>
                <a:spcPts val="105"/>
              </a:spcBef>
            </a:pPr>
            <a:r>
              <a:rPr spc="85" dirty="0"/>
              <a:t>C</a:t>
            </a:r>
            <a:r>
              <a:rPr spc="90" dirty="0"/>
              <a:t>o</a:t>
            </a:r>
            <a:r>
              <a:rPr spc="70" dirty="0"/>
              <a:t>nt</a:t>
            </a:r>
            <a:r>
              <a:rPr spc="95" dirty="0"/>
              <a:t>e</a:t>
            </a:r>
            <a:r>
              <a:rPr spc="70" dirty="0"/>
              <a:t>n</a:t>
            </a:r>
            <a:r>
              <a:rPr dirty="0"/>
              <a:t>t</a:t>
            </a:r>
          </a:p>
        </p:txBody>
      </p:sp>
      <p:sp>
        <p:nvSpPr>
          <p:cNvPr id="5" name="object 5"/>
          <p:cNvSpPr txBox="1"/>
          <p:nvPr/>
        </p:nvSpPr>
        <p:spPr>
          <a:xfrm>
            <a:off x="8685403" y="6542709"/>
            <a:ext cx="116205" cy="203835"/>
          </a:xfrm>
          <a:prstGeom prst="rect">
            <a:avLst/>
          </a:prstGeom>
        </p:spPr>
        <p:txBody>
          <a:bodyPr vert="horz" wrap="square" lIns="0" tIns="0" rIns="0" bIns="0" rtlCol="0">
            <a:spAutoFit/>
          </a:bodyPr>
          <a:lstStyle/>
          <a:p>
            <a:pPr marL="12700">
              <a:lnSpc>
                <a:spcPts val="1435"/>
              </a:lnSpc>
            </a:pPr>
            <a:r>
              <a:rPr sz="1400" dirty="0">
                <a:solidFill>
                  <a:srgbClr val="FDFDFD"/>
                </a:solidFill>
                <a:latin typeface="Calibri Light"/>
                <a:cs typeface="Calibri Light"/>
              </a:rPr>
              <a:t>2</a:t>
            </a:r>
            <a:endParaRPr sz="1400">
              <a:latin typeface="Calibri Light"/>
              <a:cs typeface="Calibri Light"/>
            </a:endParaRPr>
          </a:p>
        </p:txBody>
      </p:sp>
      <p:sp>
        <p:nvSpPr>
          <p:cNvPr id="4" name="object 4"/>
          <p:cNvSpPr txBox="1"/>
          <p:nvPr/>
        </p:nvSpPr>
        <p:spPr>
          <a:xfrm>
            <a:off x="431393" y="1381240"/>
            <a:ext cx="5839460" cy="2311400"/>
          </a:xfrm>
          <a:prstGeom prst="rect">
            <a:avLst/>
          </a:prstGeom>
        </p:spPr>
        <p:txBody>
          <a:bodyPr vert="horz" wrap="square" lIns="0" tIns="88265" rIns="0" bIns="0" rtlCol="0">
            <a:spAutoFit/>
          </a:bodyPr>
          <a:lstStyle/>
          <a:p>
            <a:pPr marL="469900" indent="-457200">
              <a:lnSpc>
                <a:spcPct val="100000"/>
              </a:lnSpc>
              <a:spcBef>
                <a:spcPts val="695"/>
              </a:spcBef>
              <a:buClr>
                <a:srgbClr val="111111"/>
              </a:buClr>
              <a:buAutoNum type="arabicPeriod"/>
              <a:tabLst>
                <a:tab pos="469265" algn="l"/>
                <a:tab pos="469900" algn="l"/>
              </a:tabLst>
            </a:pPr>
            <a:r>
              <a:rPr sz="2000" spc="-5" dirty="0">
                <a:latin typeface="Calibri"/>
                <a:cs typeface="Calibri"/>
              </a:rPr>
              <a:t>The</a:t>
            </a:r>
            <a:r>
              <a:rPr sz="2000" spc="-15" dirty="0">
                <a:latin typeface="Calibri"/>
                <a:cs typeface="Calibri"/>
              </a:rPr>
              <a:t> </a:t>
            </a:r>
            <a:r>
              <a:rPr sz="2000" spc="-10" dirty="0">
                <a:latin typeface="Calibri"/>
                <a:cs typeface="Calibri"/>
              </a:rPr>
              <a:t>History</a:t>
            </a:r>
            <a:r>
              <a:rPr sz="2000" spc="-5" dirty="0">
                <a:latin typeface="Calibri"/>
                <a:cs typeface="Calibri"/>
              </a:rPr>
              <a:t> of</a:t>
            </a:r>
            <a:r>
              <a:rPr sz="2000" spc="-15" dirty="0">
                <a:latin typeface="Calibri"/>
                <a:cs typeface="Calibri"/>
              </a:rPr>
              <a:t> </a:t>
            </a:r>
            <a:r>
              <a:rPr sz="2000" spc="-10" dirty="0">
                <a:latin typeface="Calibri"/>
                <a:cs typeface="Calibri"/>
              </a:rPr>
              <a:t>Software </a:t>
            </a:r>
            <a:r>
              <a:rPr sz="2000" spc="-30" dirty="0">
                <a:latin typeface="Calibri"/>
                <a:cs typeface="Calibri"/>
              </a:rPr>
              <a:t>Testing</a:t>
            </a:r>
            <a:endParaRPr sz="2000">
              <a:latin typeface="Calibri"/>
              <a:cs typeface="Calibri"/>
            </a:endParaRPr>
          </a:p>
          <a:p>
            <a:pPr marL="469900" indent="-457200">
              <a:lnSpc>
                <a:spcPct val="100000"/>
              </a:lnSpc>
              <a:spcBef>
                <a:spcPts val="600"/>
              </a:spcBef>
              <a:buClr>
                <a:srgbClr val="111111"/>
              </a:buClr>
              <a:buAutoNum type="arabicPeriod"/>
              <a:tabLst>
                <a:tab pos="469265" algn="l"/>
                <a:tab pos="469900" algn="l"/>
              </a:tabLst>
            </a:pPr>
            <a:r>
              <a:rPr sz="2000" spc="-10" dirty="0">
                <a:latin typeface="Calibri"/>
                <a:cs typeface="Calibri"/>
              </a:rPr>
              <a:t>Why</a:t>
            </a:r>
            <a:r>
              <a:rPr sz="2000" spc="-35" dirty="0">
                <a:latin typeface="Calibri"/>
                <a:cs typeface="Calibri"/>
              </a:rPr>
              <a:t> </a:t>
            </a:r>
            <a:r>
              <a:rPr sz="2000" spc="-10" dirty="0">
                <a:latin typeface="Calibri"/>
                <a:cs typeface="Calibri"/>
              </a:rPr>
              <a:t>Software</a:t>
            </a:r>
            <a:r>
              <a:rPr sz="2000" dirty="0">
                <a:latin typeface="Calibri"/>
                <a:cs typeface="Calibri"/>
              </a:rPr>
              <a:t> </a:t>
            </a:r>
            <a:r>
              <a:rPr sz="2000" spc="-30" dirty="0">
                <a:latin typeface="Calibri"/>
                <a:cs typeface="Calibri"/>
              </a:rPr>
              <a:t>Testing</a:t>
            </a:r>
            <a:r>
              <a:rPr sz="2000" dirty="0">
                <a:latin typeface="Calibri"/>
                <a:cs typeface="Calibri"/>
              </a:rPr>
              <a:t> is</a:t>
            </a:r>
            <a:r>
              <a:rPr sz="2000" spc="5" dirty="0">
                <a:latin typeface="Calibri"/>
                <a:cs typeface="Calibri"/>
              </a:rPr>
              <a:t> </a:t>
            </a:r>
            <a:r>
              <a:rPr sz="2000" spc="-10" dirty="0">
                <a:latin typeface="Calibri"/>
                <a:cs typeface="Calibri"/>
              </a:rPr>
              <a:t>Important </a:t>
            </a:r>
            <a:r>
              <a:rPr sz="2000" dirty="0">
                <a:latin typeface="Calibri"/>
                <a:cs typeface="Calibri"/>
              </a:rPr>
              <a:t>and </a:t>
            </a:r>
            <a:r>
              <a:rPr sz="2000" spc="-5" dirty="0">
                <a:latin typeface="Calibri"/>
                <a:cs typeface="Calibri"/>
              </a:rPr>
              <a:t>What</a:t>
            </a:r>
            <a:r>
              <a:rPr sz="2000" spc="-10" dirty="0">
                <a:latin typeface="Calibri"/>
                <a:cs typeface="Calibri"/>
              </a:rPr>
              <a:t> to</a:t>
            </a:r>
            <a:r>
              <a:rPr sz="2000" spc="-5" dirty="0">
                <a:latin typeface="Calibri"/>
                <a:cs typeface="Calibri"/>
              </a:rPr>
              <a:t> </a:t>
            </a:r>
            <a:r>
              <a:rPr sz="2000" spc="-55" dirty="0">
                <a:latin typeface="Calibri"/>
                <a:cs typeface="Calibri"/>
              </a:rPr>
              <a:t>Test</a:t>
            </a:r>
            <a:endParaRPr sz="2000">
              <a:latin typeface="Calibri"/>
              <a:cs typeface="Calibri"/>
            </a:endParaRPr>
          </a:p>
          <a:p>
            <a:pPr marL="469900" indent="-457200">
              <a:lnSpc>
                <a:spcPct val="100000"/>
              </a:lnSpc>
              <a:spcBef>
                <a:spcPts val="600"/>
              </a:spcBef>
              <a:buClr>
                <a:srgbClr val="111111"/>
              </a:buClr>
              <a:buAutoNum type="arabicPeriod"/>
              <a:tabLst>
                <a:tab pos="469265" algn="l"/>
                <a:tab pos="469900" algn="l"/>
              </a:tabLst>
            </a:pPr>
            <a:r>
              <a:rPr sz="2000" spc="-5" dirty="0">
                <a:latin typeface="Calibri"/>
                <a:cs typeface="Calibri"/>
              </a:rPr>
              <a:t>Soft</a:t>
            </a:r>
            <a:r>
              <a:rPr sz="2000" spc="-10" dirty="0">
                <a:latin typeface="Calibri"/>
                <a:cs typeface="Calibri"/>
              </a:rPr>
              <a:t> </a:t>
            </a:r>
            <a:r>
              <a:rPr sz="2000" spc="-5" dirty="0">
                <a:latin typeface="Calibri"/>
                <a:cs typeface="Calibri"/>
              </a:rPr>
              <a:t>Skills</a:t>
            </a:r>
            <a:r>
              <a:rPr sz="2000" spc="15" dirty="0">
                <a:latin typeface="Calibri"/>
                <a:cs typeface="Calibri"/>
              </a:rPr>
              <a:t> </a:t>
            </a:r>
            <a:r>
              <a:rPr sz="2000" dirty="0">
                <a:latin typeface="Calibri"/>
                <a:cs typeface="Calibri"/>
              </a:rPr>
              <a:t>and</a:t>
            </a:r>
            <a:r>
              <a:rPr sz="2000" spc="-10" dirty="0">
                <a:latin typeface="Calibri"/>
                <a:cs typeface="Calibri"/>
              </a:rPr>
              <a:t> Hard</a:t>
            </a:r>
            <a:r>
              <a:rPr sz="2000" spc="-5" dirty="0">
                <a:latin typeface="Calibri"/>
                <a:cs typeface="Calibri"/>
              </a:rPr>
              <a:t> Skills</a:t>
            </a:r>
            <a:r>
              <a:rPr sz="2000" spc="15" dirty="0">
                <a:latin typeface="Calibri"/>
                <a:cs typeface="Calibri"/>
              </a:rPr>
              <a:t> </a:t>
            </a:r>
            <a:r>
              <a:rPr sz="2000" spc="-5" dirty="0">
                <a:latin typeface="Calibri"/>
                <a:cs typeface="Calibri"/>
              </a:rPr>
              <a:t>of</a:t>
            </a:r>
            <a:r>
              <a:rPr sz="2000" spc="-15" dirty="0">
                <a:latin typeface="Calibri"/>
                <a:cs typeface="Calibri"/>
              </a:rPr>
              <a:t> </a:t>
            </a:r>
            <a:r>
              <a:rPr sz="2000" spc="-10" dirty="0">
                <a:latin typeface="Calibri"/>
                <a:cs typeface="Calibri"/>
              </a:rPr>
              <a:t>Software</a:t>
            </a:r>
            <a:r>
              <a:rPr sz="2000" dirty="0">
                <a:latin typeface="Calibri"/>
                <a:cs typeface="Calibri"/>
              </a:rPr>
              <a:t> </a:t>
            </a:r>
            <a:r>
              <a:rPr sz="2000" spc="-40" dirty="0">
                <a:latin typeface="Calibri"/>
                <a:cs typeface="Calibri"/>
              </a:rPr>
              <a:t>Tester</a:t>
            </a:r>
            <a:endParaRPr sz="2000">
              <a:latin typeface="Calibri"/>
              <a:cs typeface="Calibri"/>
            </a:endParaRPr>
          </a:p>
          <a:p>
            <a:pPr marL="469900" indent="-457200">
              <a:lnSpc>
                <a:spcPct val="100000"/>
              </a:lnSpc>
              <a:spcBef>
                <a:spcPts val="600"/>
              </a:spcBef>
              <a:buClr>
                <a:srgbClr val="111111"/>
              </a:buClr>
              <a:buAutoNum type="arabicPeriod"/>
              <a:tabLst>
                <a:tab pos="469265" algn="l"/>
                <a:tab pos="469900" algn="l"/>
              </a:tabLst>
            </a:pPr>
            <a:r>
              <a:rPr sz="2000" spc="-5" dirty="0">
                <a:latin typeface="Calibri"/>
                <a:cs typeface="Calibri"/>
              </a:rPr>
              <a:t>Basic </a:t>
            </a:r>
            <a:r>
              <a:rPr sz="2000" spc="-10" dirty="0">
                <a:latin typeface="Calibri"/>
                <a:cs typeface="Calibri"/>
              </a:rPr>
              <a:t>Software</a:t>
            </a:r>
            <a:r>
              <a:rPr sz="2000" spc="-5" dirty="0">
                <a:latin typeface="Calibri"/>
                <a:cs typeface="Calibri"/>
              </a:rPr>
              <a:t> </a:t>
            </a:r>
            <a:r>
              <a:rPr sz="2000" spc="-30" dirty="0">
                <a:latin typeface="Calibri"/>
                <a:cs typeface="Calibri"/>
              </a:rPr>
              <a:t>Testing</a:t>
            </a:r>
            <a:r>
              <a:rPr sz="2000" spc="10" dirty="0">
                <a:latin typeface="Calibri"/>
                <a:cs typeface="Calibri"/>
              </a:rPr>
              <a:t> </a:t>
            </a:r>
            <a:r>
              <a:rPr sz="2000" spc="-20" dirty="0">
                <a:latin typeface="Calibri"/>
                <a:cs typeface="Calibri"/>
              </a:rPr>
              <a:t>Terminology</a:t>
            </a:r>
            <a:endParaRPr sz="2000">
              <a:latin typeface="Calibri"/>
              <a:cs typeface="Calibri"/>
            </a:endParaRPr>
          </a:p>
          <a:p>
            <a:pPr marL="469900" indent="-457200">
              <a:lnSpc>
                <a:spcPct val="100000"/>
              </a:lnSpc>
              <a:spcBef>
                <a:spcPts val="600"/>
              </a:spcBef>
              <a:buClr>
                <a:srgbClr val="111111"/>
              </a:buClr>
              <a:buAutoNum type="arabicPeriod"/>
              <a:tabLst>
                <a:tab pos="469265" algn="l"/>
                <a:tab pos="469900" algn="l"/>
              </a:tabLst>
            </a:pPr>
            <a:r>
              <a:rPr sz="2000" spc="-10" dirty="0">
                <a:latin typeface="Calibri"/>
                <a:cs typeface="Calibri"/>
              </a:rPr>
              <a:t>Software</a:t>
            </a:r>
            <a:r>
              <a:rPr sz="2000" spc="-5" dirty="0">
                <a:latin typeface="Calibri"/>
                <a:cs typeface="Calibri"/>
              </a:rPr>
              <a:t> </a:t>
            </a:r>
            <a:r>
              <a:rPr sz="2000" spc="-10" dirty="0">
                <a:latin typeface="Calibri"/>
                <a:cs typeface="Calibri"/>
              </a:rPr>
              <a:t>Development</a:t>
            </a:r>
            <a:r>
              <a:rPr sz="2000" spc="-5" dirty="0">
                <a:latin typeface="Calibri"/>
                <a:cs typeface="Calibri"/>
              </a:rPr>
              <a:t> Models</a:t>
            </a:r>
            <a:r>
              <a:rPr sz="2000" spc="-10" dirty="0">
                <a:latin typeface="Calibri"/>
                <a:cs typeface="Calibri"/>
              </a:rPr>
              <a:t> </a:t>
            </a:r>
            <a:r>
              <a:rPr sz="2000" dirty="0">
                <a:latin typeface="Calibri"/>
                <a:cs typeface="Calibri"/>
              </a:rPr>
              <a:t>and</a:t>
            </a:r>
            <a:r>
              <a:rPr sz="2000" spc="-10" dirty="0">
                <a:latin typeface="Calibri"/>
                <a:cs typeface="Calibri"/>
              </a:rPr>
              <a:t> </a:t>
            </a:r>
            <a:r>
              <a:rPr sz="2000" spc="-30" dirty="0">
                <a:latin typeface="Calibri"/>
                <a:cs typeface="Calibri"/>
              </a:rPr>
              <a:t>Testing</a:t>
            </a:r>
            <a:endParaRPr sz="2000">
              <a:latin typeface="Calibri"/>
              <a:cs typeface="Calibri"/>
            </a:endParaRPr>
          </a:p>
          <a:p>
            <a:pPr marL="469900" indent="-457200">
              <a:lnSpc>
                <a:spcPct val="100000"/>
              </a:lnSpc>
              <a:spcBef>
                <a:spcPts val="600"/>
              </a:spcBef>
              <a:buClr>
                <a:srgbClr val="111111"/>
              </a:buClr>
              <a:buAutoNum type="arabicPeriod"/>
              <a:tabLst>
                <a:tab pos="469265" algn="l"/>
                <a:tab pos="469900" algn="l"/>
              </a:tabLst>
            </a:pPr>
            <a:r>
              <a:rPr sz="2000" spc="-10" dirty="0">
                <a:latin typeface="Calibri"/>
                <a:cs typeface="Calibri"/>
              </a:rPr>
              <a:t>Software</a:t>
            </a:r>
            <a:r>
              <a:rPr sz="2000" spc="-15" dirty="0">
                <a:latin typeface="Calibri"/>
                <a:cs typeface="Calibri"/>
              </a:rPr>
              <a:t> </a:t>
            </a:r>
            <a:r>
              <a:rPr sz="2000" spc="-30" dirty="0">
                <a:latin typeface="Calibri"/>
                <a:cs typeface="Calibri"/>
              </a:rPr>
              <a:t>Testing</a:t>
            </a:r>
            <a:r>
              <a:rPr sz="2000" spc="-15" dirty="0">
                <a:latin typeface="Calibri"/>
                <a:cs typeface="Calibri"/>
              </a:rPr>
              <a:t> </a:t>
            </a:r>
            <a:r>
              <a:rPr sz="2000" spc="-10" dirty="0">
                <a:latin typeface="Calibri"/>
                <a:cs typeface="Calibri"/>
              </a:rPr>
              <a:t>Lifecycle</a:t>
            </a:r>
            <a:endParaRPr sz="20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2185035" cy="331470"/>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212121"/>
                </a:solidFill>
                <a:latin typeface="Calibri Light"/>
                <a:cs typeface="Calibri Light"/>
              </a:rPr>
              <a:t>Testing</a:t>
            </a:r>
            <a:r>
              <a:rPr sz="2000" spc="145" dirty="0">
                <a:solidFill>
                  <a:srgbClr val="212121"/>
                </a:solidFill>
                <a:latin typeface="Calibri Light"/>
                <a:cs typeface="Calibri Light"/>
              </a:rPr>
              <a:t> </a:t>
            </a:r>
            <a:r>
              <a:rPr sz="2000" spc="65" dirty="0">
                <a:solidFill>
                  <a:srgbClr val="212121"/>
                </a:solidFill>
                <a:latin typeface="Calibri Light"/>
                <a:cs typeface="Calibri Light"/>
              </a:rPr>
              <a:t>and</a:t>
            </a:r>
            <a:r>
              <a:rPr sz="2000" spc="155" dirty="0">
                <a:solidFill>
                  <a:srgbClr val="212121"/>
                </a:solidFill>
                <a:latin typeface="Calibri Light"/>
                <a:cs typeface="Calibri Light"/>
              </a:rPr>
              <a:t> </a:t>
            </a:r>
            <a:r>
              <a:rPr sz="2000" spc="80" dirty="0">
                <a:solidFill>
                  <a:srgbClr val="212121"/>
                </a:solidFill>
                <a:latin typeface="Calibri Light"/>
                <a:cs typeface="Calibri Light"/>
              </a:rPr>
              <a:t>Quality</a:t>
            </a:r>
            <a:endParaRPr sz="2000">
              <a:latin typeface="Calibri Light"/>
              <a:cs typeface="Calibri Ligh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20</a:t>
            </a:fld>
            <a:endParaRPr dirty="0"/>
          </a:p>
        </p:txBody>
      </p:sp>
      <p:sp>
        <p:nvSpPr>
          <p:cNvPr id="4" name="object 4"/>
          <p:cNvSpPr txBox="1"/>
          <p:nvPr/>
        </p:nvSpPr>
        <p:spPr>
          <a:xfrm>
            <a:off x="359663" y="1508760"/>
            <a:ext cx="8377555" cy="1691639"/>
          </a:xfrm>
          <a:prstGeom prst="rect">
            <a:avLst/>
          </a:prstGeom>
          <a:ln w="3175">
            <a:solidFill>
              <a:srgbClr val="0089CF"/>
            </a:solidFill>
          </a:ln>
        </p:spPr>
        <p:txBody>
          <a:bodyPr vert="horz" wrap="square" lIns="0" tIns="24765" rIns="0" bIns="0" rtlCol="0">
            <a:spAutoFit/>
          </a:bodyPr>
          <a:lstStyle/>
          <a:p>
            <a:pPr marL="92075" marR="670560">
              <a:lnSpc>
                <a:spcPct val="100000"/>
              </a:lnSpc>
              <a:spcBef>
                <a:spcPts val="195"/>
              </a:spcBef>
            </a:pPr>
            <a:r>
              <a:rPr sz="2500" b="1" spc="-5" dirty="0">
                <a:solidFill>
                  <a:srgbClr val="212121"/>
                </a:solidFill>
                <a:latin typeface="Calibri"/>
                <a:cs typeface="Calibri"/>
              </a:rPr>
              <a:t>Quality</a:t>
            </a:r>
            <a:r>
              <a:rPr sz="2500" b="1" spc="-10" dirty="0">
                <a:solidFill>
                  <a:srgbClr val="212121"/>
                </a:solidFill>
                <a:latin typeface="Calibri"/>
                <a:cs typeface="Calibri"/>
              </a:rPr>
              <a:t> management</a:t>
            </a:r>
            <a:r>
              <a:rPr sz="2500" b="1" spc="25" dirty="0">
                <a:solidFill>
                  <a:srgbClr val="212121"/>
                </a:solidFill>
                <a:latin typeface="Calibri"/>
                <a:cs typeface="Calibri"/>
              </a:rPr>
              <a:t> </a:t>
            </a:r>
            <a:r>
              <a:rPr sz="2500" spc="-5" dirty="0">
                <a:solidFill>
                  <a:srgbClr val="212121"/>
                </a:solidFill>
                <a:latin typeface="Calibri"/>
                <a:cs typeface="Calibri"/>
              </a:rPr>
              <a:t>–</a:t>
            </a:r>
            <a:r>
              <a:rPr sz="2500" spc="5" dirty="0">
                <a:solidFill>
                  <a:srgbClr val="212121"/>
                </a:solidFill>
                <a:latin typeface="Calibri"/>
                <a:cs typeface="Calibri"/>
              </a:rPr>
              <a:t> </a:t>
            </a:r>
            <a:r>
              <a:rPr sz="2500" spc="-15" dirty="0">
                <a:solidFill>
                  <a:srgbClr val="212121"/>
                </a:solidFill>
                <a:latin typeface="Calibri"/>
                <a:cs typeface="Calibri"/>
              </a:rPr>
              <a:t>Coordinated</a:t>
            </a:r>
            <a:r>
              <a:rPr sz="2500" spc="5" dirty="0">
                <a:solidFill>
                  <a:srgbClr val="212121"/>
                </a:solidFill>
                <a:latin typeface="Calibri"/>
                <a:cs typeface="Calibri"/>
              </a:rPr>
              <a:t> </a:t>
            </a:r>
            <a:r>
              <a:rPr sz="2500" spc="-5" dirty="0">
                <a:solidFill>
                  <a:srgbClr val="212121"/>
                </a:solidFill>
                <a:latin typeface="Calibri"/>
                <a:cs typeface="Calibri"/>
              </a:rPr>
              <a:t>activities</a:t>
            </a:r>
            <a:r>
              <a:rPr sz="2500" spc="10" dirty="0">
                <a:solidFill>
                  <a:srgbClr val="212121"/>
                </a:solidFill>
                <a:latin typeface="Calibri"/>
                <a:cs typeface="Calibri"/>
              </a:rPr>
              <a:t> </a:t>
            </a:r>
            <a:r>
              <a:rPr sz="2500" spc="-15" dirty="0">
                <a:solidFill>
                  <a:srgbClr val="212121"/>
                </a:solidFill>
                <a:latin typeface="Calibri"/>
                <a:cs typeface="Calibri"/>
              </a:rPr>
              <a:t>to</a:t>
            </a:r>
            <a:r>
              <a:rPr sz="2500" dirty="0">
                <a:solidFill>
                  <a:srgbClr val="212121"/>
                </a:solidFill>
                <a:latin typeface="Calibri"/>
                <a:cs typeface="Calibri"/>
              </a:rPr>
              <a:t> </a:t>
            </a:r>
            <a:r>
              <a:rPr sz="2500" spc="-10" dirty="0">
                <a:solidFill>
                  <a:srgbClr val="212121"/>
                </a:solidFill>
                <a:latin typeface="Calibri"/>
                <a:cs typeface="Calibri"/>
              </a:rPr>
              <a:t>direct</a:t>
            </a:r>
            <a:r>
              <a:rPr sz="2500" spc="20" dirty="0">
                <a:solidFill>
                  <a:srgbClr val="212121"/>
                </a:solidFill>
                <a:latin typeface="Calibri"/>
                <a:cs typeface="Calibri"/>
              </a:rPr>
              <a:t> </a:t>
            </a:r>
            <a:r>
              <a:rPr sz="2500" spc="-5" dirty="0">
                <a:solidFill>
                  <a:srgbClr val="212121"/>
                </a:solidFill>
                <a:latin typeface="Calibri"/>
                <a:cs typeface="Calibri"/>
              </a:rPr>
              <a:t>and </a:t>
            </a:r>
            <a:r>
              <a:rPr sz="2500" spc="-550" dirty="0">
                <a:solidFill>
                  <a:srgbClr val="212121"/>
                </a:solidFill>
                <a:latin typeface="Calibri"/>
                <a:cs typeface="Calibri"/>
              </a:rPr>
              <a:t> </a:t>
            </a:r>
            <a:r>
              <a:rPr sz="2500" spc="-15" dirty="0">
                <a:solidFill>
                  <a:srgbClr val="212121"/>
                </a:solidFill>
                <a:latin typeface="Calibri"/>
                <a:cs typeface="Calibri"/>
              </a:rPr>
              <a:t>control</a:t>
            </a:r>
            <a:r>
              <a:rPr sz="2500" spc="-5" dirty="0">
                <a:solidFill>
                  <a:srgbClr val="212121"/>
                </a:solidFill>
                <a:latin typeface="Calibri"/>
                <a:cs typeface="Calibri"/>
              </a:rPr>
              <a:t> an</a:t>
            </a:r>
            <a:r>
              <a:rPr sz="2500" dirty="0">
                <a:solidFill>
                  <a:srgbClr val="212121"/>
                </a:solidFill>
                <a:latin typeface="Calibri"/>
                <a:cs typeface="Calibri"/>
              </a:rPr>
              <a:t> </a:t>
            </a:r>
            <a:r>
              <a:rPr sz="2500" spc="-15" dirty="0">
                <a:solidFill>
                  <a:srgbClr val="212121"/>
                </a:solidFill>
                <a:latin typeface="Calibri"/>
                <a:cs typeface="Calibri"/>
              </a:rPr>
              <a:t>organization </a:t>
            </a:r>
            <a:r>
              <a:rPr sz="2500" spc="-5" dirty="0">
                <a:solidFill>
                  <a:srgbClr val="212121"/>
                </a:solidFill>
                <a:latin typeface="Calibri"/>
                <a:cs typeface="Calibri"/>
              </a:rPr>
              <a:t>with</a:t>
            </a:r>
            <a:r>
              <a:rPr sz="2500" dirty="0">
                <a:solidFill>
                  <a:srgbClr val="212121"/>
                </a:solidFill>
                <a:latin typeface="Calibri"/>
                <a:cs typeface="Calibri"/>
              </a:rPr>
              <a:t> </a:t>
            </a:r>
            <a:r>
              <a:rPr sz="2500" spc="-25" dirty="0">
                <a:solidFill>
                  <a:srgbClr val="212121"/>
                </a:solidFill>
                <a:latin typeface="Calibri"/>
                <a:cs typeface="Calibri"/>
              </a:rPr>
              <a:t>regard</a:t>
            </a:r>
            <a:r>
              <a:rPr sz="2500" spc="5" dirty="0">
                <a:solidFill>
                  <a:srgbClr val="212121"/>
                </a:solidFill>
                <a:latin typeface="Calibri"/>
                <a:cs typeface="Calibri"/>
              </a:rPr>
              <a:t> </a:t>
            </a:r>
            <a:r>
              <a:rPr sz="2500" spc="-15" dirty="0">
                <a:solidFill>
                  <a:srgbClr val="212121"/>
                </a:solidFill>
                <a:latin typeface="Calibri"/>
                <a:cs typeface="Calibri"/>
              </a:rPr>
              <a:t>to</a:t>
            </a:r>
            <a:r>
              <a:rPr sz="2500" dirty="0">
                <a:solidFill>
                  <a:srgbClr val="212121"/>
                </a:solidFill>
                <a:latin typeface="Calibri"/>
                <a:cs typeface="Calibri"/>
              </a:rPr>
              <a:t> </a:t>
            </a:r>
            <a:r>
              <a:rPr sz="2500" spc="-10" dirty="0">
                <a:solidFill>
                  <a:srgbClr val="212121"/>
                </a:solidFill>
                <a:latin typeface="Calibri"/>
                <a:cs typeface="Calibri"/>
              </a:rPr>
              <a:t>quality</a:t>
            </a:r>
            <a:r>
              <a:rPr sz="2500" spc="10" dirty="0">
                <a:solidFill>
                  <a:srgbClr val="212121"/>
                </a:solidFill>
                <a:latin typeface="Calibri"/>
                <a:cs typeface="Calibri"/>
              </a:rPr>
              <a:t> </a:t>
            </a:r>
            <a:r>
              <a:rPr sz="2500" spc="-10" dirty="0">
                <a:solidFill>
                  <a:srgbClr val="212121"/>
                </a:solidFill>
                <a:latin typeface="Calibri"/>
                <a:cs typeface="Calibri"/>
              </a:rPr>
              <a:t>that</a:t>
            </a:r>
            <a:r>
              <a:rPr sz="2500" dirty="0">
                <a:solidFill>
                  <a:srgbClr val="212121"/>
                </a:solidFill>
                <a:latin typeface="Calibri"/>
                <a:cs typeface="Calibri"/>
              </a:rPr>
              <a:t> </a:t>
            </a:r>
            <a:r>
              <a:rPr sz="2500" spc="-5" dirty="0">
                <a:solidFill>
                  <a:srgbClr val="212121"/>
                </a:solidFill>
                <a:latin typeface="Calibri"/>
                <a:cs typeface="Calibri"/>
              </a:rPr>
              <a:t>include </a:t>
            </a:r>
            <a:r>
              <a:rPr sz="2500" dirty="0">
                <a:solidFill>
                  <a:srgbClr val="212121"/>
                </a:solidFill>
                <a:latin typeface="Calibri"/>
                <a:cs typeface="Calibri"/>
              </a:rPr>
              <a:t> </a:t>
            </a:r>
            <a:r>
              <a:rPr sz="2500" spc="-5" dirty="0">
                <a:solidFill>
                  <a:srgbClr val="212121"/>
                </a:solidFill>
                <a:latin typeface="Calibri"/>
                <a:cs typeface="Calibri"/>
              </a:rPr>
              <a:t>quality</a:t>
            </a:r>
            <a:r>
              <a:rPr sz="2500" dirty="0">
                <a:solidFill>
                  <a:srgbClr val="212121"/>
                </a:solidFill>
                <a:latin typeface="Calibri"/>
                <a:cs typeface="Calibri"/>
              </a:rPr>
              <a:t> </a:t>
            </a:r>
            <a:r>
              <a:rPr sz="2500" spc="-15" dirty="0">
                <a:solidFill>
                  <a:srgbClr val="212121"/>
                </a:solidFill>
                <a:latin typeface="Calibri"/>
                <a:cs typeface="Calibri"/>
              </a:rPr>
              <a:t>control</a:t>
            </a:r>
            <a:r>
              <a:rPr sz="2500" spc="-10" dirty="0">
                <a:solidFill>
                  <a:srgbClr val="212121"/>
                </a:solidFill>
                <a:latin typeface="Calibri"/>
                <a:cs typeface="Calibri"/>
              </a:rPr>
              <a:t> </a:t>
            </a:r>
            <a:r>
              <a:rPr sz="2500" spc="-5" dirty="0">
                <a:solidFill>
                  <a:srgbClr val="212121"/>
                </a:solidFill>
                <a:latin typeface="Calibri"/>
                <a:cs typeface="Calibri"/>
              </a:rPr>
              <a:t>and quality</a:t>
            </a:r>
            <a:r>
              <a:rPr sz="2500" dirty="0">
                <a:solidFill>
                  <a:srgbClr val="212121"/>
                </a:solidFill>
                <a:latin typeface="Calibri"/>
                <a:cs typeface="Calibri"/>
              </a:rPr>
              <a:t> </a:t>
            </a:r>
            <a:r>
              <a:rPr sz="2500" spc="-10" dirty="0">
                <a:solidFill>
                  <a:srgbClr val="212121"/>
                </a:solidFill>
                <a:latin typeface="Calibri"/>
                <a:cs typeface="Calibri"/>
              </a:rPr>
              <a:t>assurance</a:t>
            </a:r>
            <a:r>
              <a:rPr sz="2500" spc="10" dirty="0">
                <a:solidFill>
                  <a:srgbClr val="212121"/>
                </a:solidFill>
                <a:latin typeface="Calibri"/>
                <a:cs typeface="Calibri"/>
              </a:rPr>
              <a:t> </a:t>
            </a:r>
            <a:r>
              <a:rPr sz="2500" spc="-10" dirty="0">
                <a:solidFill>
                  <a:srgbClr val="212121"/>
                </a:solidFill>
                <a:latin typeface="Calibri"/>
                <a:cs typeface="Calibri"/>
              </a:rPr>
              <a:t>improvement.</a:t>
            </a:r>
            <a:endParaRPr sz="2500">
              <a:latin typeface="Calibri"/>
              <a:cs typeface="Calibri"/>
            </a:endParaRPr>
          </a:p>
        </p:txBody>
      </p:sp>
      <p:sp>
        <p:nvSpPr>
          <p:cNvPr id="5" name="object 5"/>
          <p:cNvSpPr txBox="1"/>
          <p:nvPr/>
        </p:nvSpPr>
        <p:spPr>
          <a:xfrm>
            <a:off x="359663" y="3322320"/>
            <a:ext cx="8377555" cy="925194"/>
          </a:xfrm>
          <a:prstGeom prst="rect">
            <a:avLst/>
          </a:prstGeom>
          <a:ln w="3175">
            <a:solidFill>
              <a:srgbClr val="0089CF"/>
            </a:solidFill>
          </a:ln>
        </p:spPr>
        <p:txBody>
          <a:bodyPr vert="horz" wrap="square" lIns="0" tIns="25400" rIns="0" bIns="0" rtlCol="0">
            <a:spAutoFit/>
          </a:bodyPr>
          <a:lstStyle/>
          <a:p>
            <a:pPr marL="92075" marR="167005">
              <a:lnSpc>
                <a:spcPct val="100000"/>
              </a:lnSpc>
              <a:spcBef>
                <a:spcPts val="200"/>
              </a:spcBef>
            </a:pPr>
            <a:r>
              <a:rPr sz="2500" b="1" spc="-5" dirty="0">
                <a:solidFill>
                  <a:srgbClr val="212121"/>
                </a:solidFill>
                <a:latin typeface="Calibri"/>
                <a:cs typeface="Calibri"/>
              </a:rPr>
              <a:t>Quality</a:t>
            </a:r>
            <a:r>
              <a:rPr sz="2500" b="1" spc="-15" dirty="0">
                <a:solidFill>
                  <a:srgbClr val="212121"/>
                </a:solidFill>
                <a:latin typeface="Calibri"/>
                <a:cs typeface="Calibri"/>
              </a:rPr>
              <a:t> </a:t>
            </a:r>
            <a:r>
              <a:rPr sz="2500" b="1" spc="-10" dirty="0">
                <a:solidFill>
                  <a:srgbClr val="212121"/>
                </a:solidFill>
                <a:latin typeface="Calibri"/>
                <a:cs typeface="Calibri"/>
              </a:rPr>
              <a:t>assurance</a:t>
            </a:r>
            <a:r>
              <a:rPr sz="2500" b="1" spc="25" dirty="0">
                <a:solidFill>
                  <a:srgbClr val="212121"/>
                </a:solidFill>
                <a:latin typeface="Calibri"/>
                <a:cs typeface="Calibri"/>
              </a:rPr>
              <a:t> </a:t>
            </a:r>
            <a:r>
              <a:rPr sz="2500" spc="-5" dirty="0">
                <a:solidFill>
                  <a:srgbClr val="212121"/>
                </a:solidFill>
                <a:latin typeface="Calibri"/>
                <a:cs typeface="Calibri"/>
              </a:rPr>
              <a:t>–</a:t>
            </a:r>
            <a:r>
              <a:rPr sz="2500" dirty="0">
                <a:solidFill>
                  <a:srgbClr val="212121"/>
                </a:solidFill>
                <a:latin typeface="Calibri"/>
                <a:cs typeface="Calibri"/>
              </a:rPr>
              <a:t> </a:t>
            </a:r>
            <a:r>
              <a:rPr sz="2500" spc="-10" dirty="0">
                <a:solidFill>
                  <a:srgbClr val="212121"/>
                </a:solidFill>
                <a:latin typeface="Calibri"/>
                <a:cs typeface="Calibri"/>
              </a:rPr>
              <a:t>part</a:t>
            </a:r>
            <a:r>
              <a:rPr sz="2500" spc="10" dirty="0">
                <a:solidFill>
                  <a:srgbClr val="212121"/>
                </a:solidFill>
                <a:latin typeface="Calibri"/>
                <a:cs typeface="Calibri"/>
              </a:rPr>
              <a:t> </a:t>
            </a:r>
            <a:r>
              <a:rPr sz="2500" spc="-5" dirty="0">
                <a:solidFill>
                  <a:srgbClr val="212121"/>
                </a:solidFill>
                <a:latin typeface="Calibri"/>
                <a:cs typeface="Calibri"/>
              </a:rPr>
              <a:t>of </a:t>
            </a:r>
            <a:r>
              <a:rPr sz="2500" spc="-10" dirty="0">
                <a:solidFill>
                  <a:srgbClr val="212121"/>
                </a:solidFill>
                <a:latin typeface="Calibri"/>
                <a:cs typeface="Calibri"/>
              </a:rPr>
              <a:t>quality</a:t>
            </a:r>
            <a:r>
              <a:rPr sz="2500" spc="10" dirty="0">
                <a:solidFill>
                  <a:srgbClr val="212121"/>
                </a:solidFill>
                <a:latin typeface="Calibri"/>
                <a:cs typeface="Calibri"/>
              </a:rPr>
              <a:t> </a:t>
            </a:r>
            <a:r>
              <a:rPr sz="2500" spc="-10" dirty="0">
                <a:solidFill>
                  <a:srgbClr val="212121"/>
                </a:solidFill>
                <a:latin typeface="Calibri"/>
                <a:cs typeface="Calibri"/>
              </a:rPr>
              <a:t>management</a:t>
            </a:r>
            <a:r>
              <a:rPr sz="2500" spc="25" dirty="0">
                <a:solidFill>
                  <a:srgbClr val="212121"/>
                </a:solidFill>
                <a:latin typeface="Calibri"/>
                <a:cs typeface="Calibri"/>
              </a:rPr>
              <a:t> </a:t>
            </a:r>
            <a:r>
              <a:rPr sz="2500" spc="-15" dirty="0">
                <a:solidFill>
                  <a:srgbClr val="212121"/>
                </a:solidFill>
                <a:latin typeface="Calibri"/>
                <a:cs typeface="Calibri"/>
              </a:rPr>
              <a:t>focused</a:t>
            </a:r>
            <a:r>
              <a:rPr sz="2500" spc="5" dirty="0">
                <a:solidFill>
                  <a:srgbClr val="212121"/>
                </a:solidFill>
                <a:latin typeface="Calibri"/>
                <a:cs typeface="Calibri"/>
              </a:rPr>
              <a:t> </a:t>
            </a:r>
            <a:r>
              <a:rPr sz="2500" spc="-10" dirty="0">
                <a:solidFill>
                  <a:srgbClr val="212121"/>
                </a:solidFill>
                <a:latin typeface="Calibri"/>
                <a:cs typeface="Calibri"/>
              </a:rPr>
              <a:t>on </a:t>
            </a:r>
            <a:r>
              <a:rPr sz="2500" spc="-5" dirty="0">
                <a:solidFill>
                  <a:srgbClr val="212121"/>
                </a:solidFill>
                <a:latin typeface="Calibri"/>
                <a:cs typeface="Calibri"/>
              </a:rPr>
              <a:t> </a:t>
            </a:r>
            <a:r>
              <a:rPr sz="2500" spc="-10" dirty="0">
                <a:solidFill>
                  <a:srgbClr val="212121"/>
                </a:solidFill>
                <a:latin typeface="Calibri"/>
                <a:cs typeface="Calibri"/>
              </a:rPr>
              <a:t>providing</a:t>
            </a:r>
            <a:r>
              <a:rPr sz="2500" spc="-20" dirty="0">
                <a:solidFill>
                  <a:srgbClr val="212121"/>
                </a:solidFill>
                <a:latin typeface="Calibri"/>
                <a:cs typeface="Calibri"/>
              </a:rPr>
              <a:t> </a:t>
            </a:r>
            <a:r>
              <a:rPr sz="2500" spc="-10" dirty="0">
                <a:solidFill>
                  <a:srgbClr val="212121"/>
                </a:solidFill>
                <a:latin typeface="Calibri"/>
                <a:cs typeface="Calibri"/>
              </a:rPr>
              <a:t>confidence</a:t>
            </a:r>
            <a:r>
              <a:rPr sz="2500" spc="35" dirty="0">
                <a:solidFill>
                  <a:srgbClr val="212121"/>
                </a:solidFill>
                <a:latin typeface="Calibri"/>
                <a:cs typeface="Calibri"/>
              </a:rPr>
              <a:t> </a:t>
            </a:r>
            <a:r>
              <a:rPr sz="2500" spc="-10" dirty="0">
                <a:solidFill>
                  <a:srgbClr val="212121"/>
                </a:solidFill>
                <a:latin typeface="Calibri"/>
                <a:cs typeface="Calibri"/>
              </a:rPr>
              <a:t>that</a:t>
            </a:r>
            <a:r>
              <a:rPr sz="2500" dirty="0">
                <a:solidFill>
                  <a:srgbClr val="212121"/>
                </a:solidFill>
                <a:latin typeface="Calibri"/>
                <a:cs typeface="Calibri"/>
              </a:rPr>
              <a:t> </a:t>
            </a:r>
            <a:r>
              <a:rPr sz="2500" spc="-5" dirty="0">
                <a:solidFill>
                  <a:srgbClr val="212121"/>
                </a:solidFill>
                <a:latin typeface="Calibri"/>
                <a:cs typeface="Calibri"/>
              </a:rPr>
              <a:t>quality</a:t>
            </a:r>
            <a:r>
              <a:rPr sz="2500" spc="5" dirty="0">
                <a:solidFill>
                  <a:srgbClr val="212121"/>
                </a:solidFill>
                <a:latin typeface="Calibri"/>
                <a:cs typeface="Calibri"/>
              </a:rPr>
              <a:t> </a:t>
            </a:r>
            <a:r>
              <a:rPr sz="2500" spc="-10" dirty="0">
                <a:solidFill>
                  <a:srgbClr val="212121"/>
                </a:solidFill>
                <a:latin typeface="Calibri"/>
                <a:cs typeface="Calibri"/>
              </a:rPr>
              <a:t>requirements</a:t>
            </a:r>
            <a:r>
              <a:rPr sz="2500" spc="20" dirty="0">
                <a:solidFill>
                  <a:srgbClr val="212121"/>
                </a:solidFill>
                <a:latin typeface="Calibri"/>
                <a:cs typeface="Calibri"/>
              </a:rPr>
              <a:t> </a:t>
            </a:r>
            <a:r>
              <a:rPr sz="2500" spc="-5" dirty="0">
                <a:solidFill>
                  <a:srgbClr val="212121"/>
                </a:solidFill>
                <a:latin typeface="Calibri"/>
                <a:cs typeface="Calibri"/>
              </a:rPr>
              <a:t>will</a:t>
            </a:r>
            <a:r>
              <a:rPr sz="2500" dirty="0">
                <a:solidFill>
                  <a:srgbClr val="212121"/>
                </a:solidFill>
                <a:latin typeface="Calibri"/>
                <a:cs typeface="Calibri"/>
              </a:rPr>
              <a:t> </a:t>
            </a:r>
            <a:r>
              <a:rPr sz="2500" spc="-5" dirty="0">
                <a:solidFill>
                  <a:srgbClr val="212121"/>
                </a:solidFill>
                <a:latin typeface="Calibri"/>
                <a:cs typeface="Calibri"/>
              </a:rPr>
              <a:t>be</a:t>
            </a:r>
            <a:r>
              <a:rPr sz="2500" dirty="0">
                <a:solidFill>
                  <a:srgbClr val="212121"/>
                </a:solidFill>
                <a:latin typeface="Calibri"/>
                <a:cs typeface="Calibri"/>
              </a:rPr>
              <a:t> </a:t>
            </a:r>
            <a:r>
              <a:rPr sz="2500" spc="-5" dirty="0">
                <a:solidFill>
                  <a:srgbClr val="212121"/>
                </a:solidFill>
                <a:latin typeface="Calibri"/>
                <a:cs typeface="Calibri"/>
              </a:rPr>
              <a:t>fulfilled.</a:t>
            </a:r>
            <a:endParaRPr sz="2500">
              <a:latin typeface="Calibri"/>
              <a:cs typeface="Calibri"/>
            </a:endParaRPr>
          </a:p>
        </p:txBody>
      </p:sp>
      <p:sp>
        <p:nvSpPr>
          <p:cNvPr id="6" name="object 6"/>
          <p:cNvSpPr txBox="1"/>
          <p:nvPr/>
        </p:nvSpPr>
        <p:spPr>
          <a:xfrm>
            <a:off x="359663" y="4437888"/>
            <a:ext cx="8377555" cy="1266825"/>
          </a:xfrm>
          <a:prstGeom prst="rect">
            <a:avLst/>
          </a:prstGeom>
          <a:ln w="3175">
            <a:solidFill>
              <a:srgbClr val="0089CF"/>
            </a:solidFill>
          </a:ln>
        </p:spPr>
        <p:txBody>
          <a:bodyPr vert="horz" wrap="square" lIns="0" tIns="25400" rIns="0" bIns="0" rtlCol="0">
            <a:spAutoFit/>
          </a:bodyPr>
          <a:lstStyle/>
          <a:p>
            <a:pPr marL="92075" marR="566420">
              <a:lnSpc>
                <a:spcPct val="100000"/>
              </a:lnSpc>
              <a:spcBef>
                <a:spcPts val="200"/>
              </a:spcBef>
            </a:pPr>
            <a:r>
              <a:rPr sz="2500" b="1" spc="-5" dirty="0">
                <a:solidFill>
                  <a:srgbClr val="212121"/>
                </a:solidFill>
                <a:latin typeface="Calibri"/>
                <a:cs typeface="Calibri"/>
              </a:rPr>
              <a:t>Quality</a:t>
            </a:r>
            <a:r>
              <a:rPr sz="2500" b="1" spc="-15" dirty="0">
                <a:solidFill>
                  <a:srgbClr val="212121"/>
                </a:solidFill>
                <a:latin typeface="Calibri"/>
                <a:cs typeface="Calibri"/>
              </a:rPr>
              <a:t> control</a:t>
            </a:r>
            <a:r>
              <a:rPr sz="2500" b="1" spc="20" dirty="0">
                <a:solidFill>
                  <a:srgbClr val="212121"/>
                </a:solidFill>
                <a:latin typeface="Calibri"/>
                <a:cs typeface="Calibri"/>
              </a:rPr>
              <a:t> </a:t>
            </a:r>
            <a:r>
              <a:rPr sz="2500" spc="-5" dirty="0">
                <a:solidFill>
                  <a:srgbClr val="212121"/>
                </a:solidFill>
                <a:latin typeface="Calibri"/>
                <a:cs typeface="Calibri"/>
              </a:rPr>
              <a:t>–</a:t>
            </a:r>
            <a:r>
              <a:rPr sz="2500" spc="5" dirty="0">
                <a:solidFill>
                  <a:srgbClr val="212121"/>
                </a:solidFill>
                <a:latin typeface="Calibri"/>
                <a:cs typeface="Calibri"/>
              </a:rPr>
              <a:t> </a:t>
            </a:r>
            <a:r>
              <a:rPr sz="2500" spc="-5" dirty="0">
                <a:solidFill>
                  <a:srgbClr val="212121"/>
                </a:solidFill>
                <a:latin typeface="Calibri"/>
                <a:cs typeface="Calibri"/>
              </a:rPr>
              <a:t>A</a:t>
            </a:r>
            <a:r>
              <a:rPr sz="2500" spc="5" dirty="0">
                <a:solidFill>
                  <a:srgbClr val="212121"/>
                </a:solidFill>
                <a:latin typeface="Calibri"/>
                <a:cs typeface="Calibri"/>
              </a:rPr>
              <a:t> </a:t>
            </a:r>
            <a:r>
              <a:rPr sz="2500" spc="-5" dirty="0">
                <a:solidFill>
                  <a:srgbClr val="212121"/>
                </a:solidFill>
                <a:latin typeface="Calibri"/>
                <a:cs typeface="Calibri"/>
              </a:rPr>
              <a:t>set</a:t>
            </a:r>
            <a:r>
              <a:rPr sz="2500" dirty="0">
                <a:solidFill>
                  <a:srgbClr val="212121"/>
                </a:solidFill>
                <a:latin typeface="Calibri"/>
                <a:cs typeface="Calibri"/>
              </a:rPr>
              <a:t> </a:t>
            </a:r>
            <a:r>
              <a:rPr sz="2500" spc="-5" dirty="0">
                <a:solidFill>
                  <a:srgbClr val="212121"/>
                </a:solidFill>
                <a:latin typeface="Calibri"/>
                <a:cs typeface="Calibri"/>
              </a:rPr>
              <a:t>of</a:t>
            </a:r>
            <a:r>
              <a:rPr sz="2500" dirty="0">
                <a:solidFill>
                  <a:srgbClr val="212121"/>
                </a:solidFill>
                <a:latin typeface="Calibri"/>
                <a:cs typeface="Calibri"/>
              </a:rPr>
              <a:t> </a:t>
            </a:r>
            <a:r>
              <a:rPr sz="2500" spc="-5" dirty="0">
                <a:solidFill>
                  <a:srgbClr val="212121"/>
                </a:solidFill>
                <a:latin typeface="Calibri"/>
                <a:cs typeface="Calibri"/>
              </a:rPr>
              <a:t>activities</a:t>
            </a:r>
            <a:r>
              <a:rPr sz="2500" spc="5" dirty="0">
                <a:solidFill>
                  <a:srgbClr val="212121"/>
                </a:solidFill>
                <a:latin typeface="Calibri"/>
                <a:cs typeface="Calibri"/>
              </a:rPr>
              <a:t> </a:t>
            </a:r>
            <a:r>
              <a:rPr sz="2500" spc="-10" dirty="0">
                <a:solidFill>
                  <a:srgbClr val="212121"/>
                </a:solidFill>
                <a:latin typeface="Calibri"/>
                <a:cs typeface="Calibri"/>
              </a:rPr>
              <a:t>designed</a:t>
            </a:r>
            <a:r>
              <a:rPr sz="2500" spc="10" dirty="0">
                <a:solidFill>
                  <a:srgbClr val="212121"/>
                </a:solidFill>
                <a:latin typeface="Calibri"/>
                <a:cs typeface="Calibri"/>
              </a:rPr>
              <a:t> </a:t>
            </a:r>
            <a:r>
              <a:rPr sz="2500" spc="-15" dirty="0">
                <a:solidFill>
                  <a:srgbClr val="212121"/>
                </a:solidFill>
                <a:latin typeface="Calibri"/>
                <a:cs typeface="Calibri"/>
              </a:rPr>
              <a:t>to</a:t>
            </a:r>
            <a:r>
              <a:rPr sz="2500" dirty="0">
                <a:solidFill>
                  <a:srgbClr val="212121"/>
                </a:solidFill>
                <a:latin typeface="Calibri"/>
                <a:cs typeface="Calibri"/>
              </a:rPr>
              <a:t> </a:t>
            </a:r>
            <a:r>
              <a:rPr sz="2500" spc="-15" dirty="0">
                <a:solidFill>
                  <a:srgbClr val="212121"/>
                </a:solidFill>
                <a:latin typeface="Calibri"/>
                <a:cs typeface="Calibri"/>
              </a:rPr>
              <a:t>evaluate</a:t>
            </a:r>
            <a:r>
              <a:rPr sz="2500" spc="5" dirty="0">
                <a:solidFill>
                  <a:srgbClr val="212121"/>
                </a:solidFill>
                <a:latin typeface="Calibri"/>
                <a:cs typeface="Calibri"/>
              </a:rPr>
              <a:t> </a:t>
            </a:r>
            <a:r>
              <a:rPr sz="2500" spc="-5" dirty="0">
                <a:solidFill>
                  <a:srgbClr val="212121"/>
                </a:solidFill>
                <a:latin typeface="Calibri"/>
                <a:cs typeface="Calibri"/>
              </a:rPr>
              <a:t>the </a:t>
            </a:r>
            <a:r>
              <a:rPr sz="2500" spc="-550" dirty="0">
                <a:solidFill>
                  <a:srgbClr val="212121"/>
                </a:solidFill>
                <a:latin typeface="Calibri"/>
                <a:cs typeface="Calibri"/>
              </a:rPr>
              <a:t> </a:t>
            </a:r>
            <a:r>
              <a:rPr sz="2500" spc="-10" dirty="0">
                <a:solidFill>
                  <a:srgbClr val="212121"/>
                </a:solidFill>
                <a:latin typeface="Calibri"/>
                <a:cs typeface="Calibri"/>
              </a:rPr>
              <a:t>quality</a:t>
            </a:r>
            <a:r>
              <a:rPr sz="2500" spc="10" dirty="0">
                <a:solidFill>
                  <a:srgbClr val="212121"/>
                </a:solidFill>
                <a:latin typeface="Calibri"/>
                <a:cs typeface="Calibri"/>
              </a:rPr>
              <a:t> </a:t>
            </a:r>
            <a:r>
              <a:rPr sz="2500" spc="-5" dirty="0">
                <a:solidFill>
                  <a:srgbClr val="212121"/>
                </a:solidFill>
                <a:latin typeface="Calibri"/>
                <a:cs typeface="Calibri"/>
              </a:rPr>
              <a:t>of a </a:t>
            </a:r>
            <a:r>
              <a:rPr sz="2500" spc="-15" dirty="0">
                <a:solidFill>
                  <a:srgbClr val="212121"/>
                </a:solidFill>
                <a:latin typeface="Calibri"/>
                <a:cs typeface="Calibri"/>
              </a:rPr>
              <a:t>component</a:t>
            </a:r>
            <a:r>
              <a:rPr sz="2500" spc="10" dirty="0">
                <a:solidFill>
                  <a:srgbClr val="212121"/>
                </a:solidFill>
                <a:latin typeface="Calibri"/>
                <a:cs typeface="Calibri"/>
              </a:rPr>
              <a:t> </a:t>
            </a:r>
            <a:r>
              <a:rPr sz="2500" spc="-5" dirty="0">
                <a:solidFill>
                  <a:srgbClr val="212121"/>
                </a:solidFill>
                <a:latin typeface="Calibri"/>
                <a:cs typeface="Calibri"/>
              </a:rPr>
              <a:t>or</a:t>
            </a:r>
            <a:r>
              <a:rPr sz="2500" spc="-10" dirty="0">
                <a:solidFill>
                  <a:srgbClr val="212121"/>
                </a:solidFill>
                <a:latin typeface="Calibri"/>
                <a:cs typeface="Calibri"/>
              </a:rPr>
              <a:t> </a:t>
            </a:r>
            <a:r>
              <a:rPr sz="2500" spc="-25" dirty="0">
                <a:solidFill>
                  <a:srgbClr val="212121"/>
                </a:solidFill>
                <a:latin typeface="Calibri"/>
                <a:cs typeface="Calibri"/>
              </a:rPr>
              <a:t>system.</a:t>
            </a:r>
            <a:endParaRPr sz="2500">
              <a:latin typeface="Calibri"/>
              <a:cs typeface="Calibri"/>
            </a:endParaRPr>
          </a:p>
        </p:txBody>
      </p:sp>
      <p:sp>
        <p:nvSpPr>
          <p:cNvPr id="7" name="object 7"/>
          <p:cNvSpPr txBox="1">
            <a:spLocks noGrp="1"/>
          </p:cNvSpPr>
          <p:nvPr>
            <p:ph type="title"/>
          </p:nvPr>
        </p:nvSpPr>
        <p:spPr>
          <a:xfrm>
            <a:off x="5218176" y="1031747"/>
            <a:ext cx="3569335" cy="466725"/>
          </a:xfrm>
          <a:prstGeom prst="rect">
            <a:avLst/>
          </a:prstGeom>
          <a:solidFill>
            <a:srgbClr val="FFFF00">
              <a:alpha val="19999"/>
            </a:srgbClr>
          </a:solidFill>
        </p:spPr>
        <p:txBody>
          <a:bodyPr vert="horz" wrap="square" lIns="0" tIns="22225" rIns="0" bIns="0" rtlCol="0">
            <a:spAutoFit/>
          </a:bodyPr>
          <a:lstStyle/>
          <a:p>
            <a:pPr marL="388620">
              <a:lnSpc>
                <a:spcPct val="100000"/>
              </a:lnSpc>
              <a:spcBef>
                <a:spcPts val="175"/>
              </a:spcBef>
            </a:pPr>
            <a:r>
              <a:rPr sz="2500" b="1" spc="-15" dirty="0">
                <a:latin typeface="Calibri"/>
                <a:cs typeface="Calibri"/>
              </a:rPr>
              <a:t>Read</a:t>
            </a:r>
            <a:r>
              <a:rPr sz="2500" b="1" spc="-20" dirty="0">
                <a:latin typeface="Calibri"/>
                <a:cs typeface="Calibri"/>
              </a:rPr>
              <a:t> </a:t>
            </a:r>
            <a:r>
              <a:rPr sz="2500" b="1" spc="-5" dirty="0">
                <a:latin typeface="Calibri"/>
                <a:cs typeface="Calibri"/>
              </a:rPr>
              <a:t>and</a:t>
            </a:r>
            <a:r>
              <a:rPr sz="2500" b="1" spc="-25" dirty="0">
                <a:latin typeface="Calibri"/>
                <a:cs typeface="Calibri"/>
              </a:rPr>
              <a:t> </a:t>
            </a:r>
            <a:r>
              <a:rPr sz="2500" b="1" spc="-10" dirty="0">
                <a:latin typeface="Calibri"/>
                <a:cs typeface="Calibri"/>
              </a:rPr>
              <a:t>remember!</a:t>
            </a:r>
            <a:endParaRPr sz="25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4328160" cy="331470"/>
          </a:xfrm>
          <a:prstGeom prst="rect">
            <a:avLst/>
          </a:prstGeom>
        </p:spPr>
        <p:txBody>
          <a:bodyPr vert="horz" wrap="square" lIns="0" tIns="13335" rIns="0" bIns="0" rtlCol="0">
            <a:spAutoFit/>
          </a:bodyPr>
          <a:lstStyle/>
          <a:p>
            <a:pPr marL="12700">
              <a:lnSpc>
                <a:spcPct val="100000"/>
              </a:lnSpc>
              <a:spcBef>
                <a:spcPts val="105"/>
              </a:spcBef>
            </a:pPr>
            <a:r>
              <a:rPr spc="65" dirty="0"/>
              <a:t>Defect,</a:t>
            </a:r>
            <a:r>
              <a:rPr spc="195" dirty="0"/>
              <a:t> </a:t>
            </a:r>
            <a:r>
              <a:rPr spc="80" dirty="0"/>
              <a:t>Expected</a:t>
            </a:r>
            <a:r>
              <a:rPr spc="180" dirty="0"/>
              <a:t> </a:t>
            </a:r>
            <a:r>
              <a:rPr spc="75" dirty="0"/>
              <a:t>Result,</a:t>
            </a:r>
            <a:r>
              <a:rPr spc="185" dirty="0"/>
              <a:t> </a:t>
            </a:r>
            <a:r>
              <a:rPr spc="80" dirty="0"/>
              <a:t>Actual</a:t>
            </a:r>
            <a:r>
              <a:rPr spc="180" dirty="0"/>
              <a:t> </a:t>
            </a:r>
            <a:r>
              <a:rPr spc="70" dirty="0"/>
              <a:t>Result</a:t>
            </a:r>
          </a:p>
        </p:txBody>
      </p:sp>
      <p:sp>
        <p:nvSpPr>
          <p:cNvPr id="4" name="object 4"/>
          <p:cNvSpPr txBox="1"/>
          <p:nvPr/>
        </p:nvSpPr>
        <p:spPr>
          <a:xfrm>
            <a:off x="682751" y="2164079"/>
            <a:ext cx="2560320" cy="914400"/>
          </a:xfrm>
          <a:prstGeom prst="rect">
            <a:avLst/>
          </a:prstGeom>
          <a:solidFill>
            <a:srgbClr val="0089CF"/>
          </a:solidFill>
        </p:spPr>
        <p:txBody>
          <a:bodyPr vert="horz" wrap="square" lIns="0" tIns="247015" rIns="0" bIns="0" rtlCol="0">
            <a:spAutoFit/>
          </a:bodyPr>
          <a:lstStyle/>
          <a:p>
            <a:pPr marL="266065">
              <a:lnSpc>
                <a:spcPct val="100000"/>
              </a:lnSpc>
              <a:spcBef>
                <a:spcPts val="1945"/>
              </a:spcBef>
            </a:pPr>
            <a:r>
              <a:rPr sz="2500" b="1" spc="-10" dirty="0">
                <a:solidFill>
                  <a:srgbClr val="FFFFFF"/>
                </a:solidFill>
                <a:latin typeface="Calibri"/>
                <a:cs typeface="Calibri"/>
              </a:rPr>
              <a:t>Expected</a:t>
            </a:r>
            <a:r>
              <a:rPr sz="2500" b="1" spc="-20" dirty="0">
                <a:solidFill>
                  <a:srgbClr val="FFFFFF"/>
                </a:solidFill>
                <a:latin typeface="Calibri"/>
                <a:cs typeface="Calibri"/>
              </a:rPr>
              <a:t> </a:t>
            </a:r>
            <a:r>
              <a:rPr sz="2500" b="1" spc="-10" dirty="0">
                <a:solidFill>
                  <a:srgbClr val="FFFFFF"/>
                </a:solidFill>
                <a:latin typeface="Calibri"/>
                <a:cs typeface="Calibri"/>
              </a:rPr>
              <a:t>result</a:t>
            </a:r>
            <a:endParaRPr sz="2500">
              <a:latin typeface="Calibri"/>
              <a:cs typeface="Calibri"/>
            </a:endParaRPr>
          </a:p>
        </p:txBody>
      </p:sp>
      <p:sp>
        <p:nvSpPr>
          <p:cNvPr id="5" name="object 5"/>
          <p:cNvSpPr txBox="1"/>
          <p:nvPr/>
        </p:nvSpPr>
        <p:spPr>
          <a:xfrm>
            <a:off x="682751" y="3992879"/>
            <a:ext cx="2560320" cy="914400"/>
          </a:xfrm>
          <a:prstGeom prst="rect">
            <a:avLst/>
          </a:prstGeom>
          <a:solidFill>
            <a:srgbClr val="0089CF"/>
          </a:solidFill>
        </p:spPr>
        <p:txBody>
          <a:bodyPr vert="horz" wrap="square" lIns="0" tIns="247015" rIns="0" bIns="0" rtlCol="0">
            <a:spAutoFit/>
          </a:bodyPr>
          <a:lstStyle/>
          <a:p>
            <a:pPr marL="447040">
              <a:lnSpc>
                <a:spcPct val="100000"/>
              </a:lnSpc>
              <a:spcBef>
                <a:spcPts val="1945"/>
              </a:spcBef>
            </a:pPr>
            <a:r>
              <a:rPr sz="2500" b="1" spc="-5" dirty="0">
                <a:solidFill>
                  <a:srgbClr val="FFFFFF"/>
                </a:solidFill>
                <a:latin typeface="Calibri"/>
                <a:cs typeface="Calibri"/>
              </a:rPr>
              <a:t>Actual</a:t>
            </a:r>
            <a:r>
              <a:rPr sz="2500" b="1" spc="-35" dirty="0">
                <a:solidFill>
                  <a:srgbClr val="FFFFFF"/>
                </a:solidFill>
                <a:latin typeface="Calibri"/>
                <a:cs typeface="Calibri"/>
              </a:rPr>
              <a:t> </a:t>
            </a:r>
            <a:r>
              <a:rPr sz="2500" b="1" spc="-10" dirty="0">
                <a:solidFill>
                  <a:srgbClr val="FFFFFF"/>
                </a:solidFill>
                <a:latin typeface="Calibri"/>
                <a:cs typeface="Calibri"/>
              </a:rPr>
              <a:t>result</a:t>
            </a:r>
            <a:endParaRPr sz="2500">
              <a:latin typeface="Calibri"/>
              <a:cs typeface="Calibri"/>
            </a:endParaRPr>
          </a:p>
        </p:txBody>
      </p:sp>
      <p:sp>
        <p:nvSpPr>
          <p:cNvPr id="6" name="object 6"/>
          <p:cNvSpPr txBox="1"/>
          <p:nvPr/>
        </p:nvSpPr>
        <p:spPr>
          <a:xfrm>
            <a:off x="5224271" y="3078479"/>
            <a:ext cx="2560320" cy="914400"/>
          </a:xfrm>
          <a:prstGeom prst="rect">
            <a:avLst/>
          </a:prstGeom>
          <a:solidFill>
            <a:srgbClr val="D25D46"/>
          </a:solidFill>
        </p:spPr>
        <p:txBody>
          <a:bodyPr vert="horz" wrap="square" lIns="0" tIns="247015" rIns="0" bIns="0" rtlCol="0">
            <a:spAutoFit/>
          </a:bodyPr>
          <a:lstStyle/>
          <a:p>
            <a:pPr marL="852805">
              <a:lnSpc>
                <a:spcPct val="100000"/>
              </a:lnSpc>
              <a:spcBef>
                <a:spcPts val="1945"/>
              </a:spcBef>
            </a:pPr>
            <a:r>
              <a:rPr sz="2500" b="1" spc="-15" dirty="0">
                <a:solidFill>
                  <a:srgbClr val="FFFFFF"/>
                </a:solidFill>
                <a:latin typeface="Calibri"/>
                <a:cs typeface="Calibri"/>
              </a:rPr>
              <a:t>Defect</a:t>
            </a:r>
            <a:endParaRPr sz="2500">
              <a:latin typeface="Calibri"/>
              <a:cs typeface="Calibri"/>
            </a:endParaRPr>
          </a:p>
        </p:txBody>
      </p:sp>
      <p:grpSp>
        <p:nvGrpSpPr>
          <p:cNvPr id="7" name="object 7"/>
          <p:cNvGrpSpPr/>
          <p:nvPr/>
        </p:nvGrpSpPr>
        <p:grpSpPr>
          <a:xfrm>
            <a:off x="3339020" y="3307079"/>
            <a:ext cx="1034415" cy="1251585"/>
            <a:chOff x="3339020" y="3307079"/>
            <a:chExt cx="1034415" cy="1251585"/>
          </a:xfrm>
        </p:grpSpPr>
        <p:sp>
          <p:nvSpPr>
            <p:cNvPr id="8" name="object 8"/>
            <p:cNvSpPr/>
            <p:nvPr/>
          </p:nvSpPr>
          <p:spPr>
            <a:xfrm>
              <a:off x="3340608" y="3825239"/>
              <a:ext cx="850900" cy="731520"/>
            </a:xfrm>
            <a:custGeom>
              <a:avLst/>
              <a:gdLst/>
              <a:ahLst/>
              <a:cxnLst/>
              <a:rect l="l" t="t" r="r" b="b"/>
              <a:pathLst>
                <a:path w="850900" h="731520">
                  <a:moveTo>
                    <a:pt x="0" y="548640"/>
                  </a:moveTo>
                  <a:lnTo>
                    <a:pt x="576071" y="548640"/>
                  </a:lnTo>
                  <a:lnTo>
                    <a:pt x="576071" y="182880"/>
                  </a:lnTo>
                  <a:lnTo>
                    <a:pt x="484631" y="182880"/>
                  </a:lnTo>
                  <a:lnTo>
                    <a:pt x="667512" y="0"/>
                  </a:lnTo>
                  <a:lnTo>
                    <a:pt x="850391" y="182880"/>
                  </a:lnTo>
                  <a:lnTo>
                    <a:pt x="758951" y="182880"/>
                  </a:lnTo>
                  <a:lnTo>
                    <a:pt x="758951" y="731520"/>
                  </a:lnTo>
                  <a:lnTo>
                    <a:pt x="0" y="731520"/>
                  </a:lnTo>
                  <a:lnTo>
                    <a:pt x="0" y="548640"/>
                  </a:lnTo>
                  <a:close/>
                </a:path>
              </a:pathLst>
            </a:custGeom>
            <a:ln w="3175">
              <a:solidFill>
                <a:srgbClr val="0089CF"/>
              </a:solidFill>
            </a:ln>
          </p:spPr>
          <p:txBody>
            <a:bodyPr wrap="square" lIns="0" tIns="0" rIns="0" bIns="0" rtlCol="0"/>
            <a:lstStyle/>
            <a:p>
              <a:endParaRPr/>
            </a:p>
          </p:txBody>
        </p:sp>
        <p:sp>
          <p:nvSpPr>
            <p:cNvPr id="9" name="object 9"/>
            <p:cNvSpPr/>
            <p:nvPr/>
          </p:nvSpPr>
          <p:spPr>
            <a:xfrm>
              <a:off x="3701034" y="3307079"/>
              <a:ext cx="672465" cy="487680"/>
            </a:xfrm>
            <a:custGeom>
              <a:avLst/>
              <a:gdLst/>
              <a:ahLst/>
              <a:cxnLst/>
              <a:rect l="l" t="t" r="r" b="b"/>
              <a:pathLst>
                <a:path w="672464" h="487679">
                  <a:moveTo>
                    <a:pt x="363727" y="0"/>
                  </a:moveTo>
                  <a:lnTo>
                    <a:pt x="327151" y="100457"/>
                  </a:lnTo>
                  <a:lnTo>
                    <a:pt x="0" y="100457"/>
                  </a:lnTo>
                  <a:lnTo>
                    <a:pt x="0" y="215137"/>
                  </a:lnTo>
                  <a:lnTo>
                    <a:pt x="285495" y="215137"/>
                  </a:lnTo>
                  <a:lnTo>
                    <a:pt x="264540" y="272542"/>
                  </a:lnTo>
                  <a:lnTo>
                    <a:pt x="0" y="272542"/>
                  </a:lnTo>
                  <a:lnTo>
                    <a:pt x="0" y="387223"/>
                  </a:lnTo>
                  <a:lnTo>
                    <a:pt x="222885" y="387223"/>
                  </a:lnTo>
                  <a:lnTo>
                    <a:pt x="200532" y="448437"/>
                  </a:lnTo>
                  <a:lnTo>
                    <a:pt x="308355" y="487680"/>
                  </a:lnTo>
                  <a:lnTo>
                    <a:pt x="344931" y="387223"/>
                  </a:lnTo>
                  <a:lnTo>
                    <a:pt x="672083" y="387223"/>
                  </a:lnTo>
                  <a:lnTo>
                    <a:pt x="672083" y="272542"/>
                  </a:lnTo>
                  <a:lnTo>
                    <a:pt x="386588" y="272542"/>
                  </a:lnTo>
                  <a:lnTo>
                    <a:pt x="407542" y="215137"/>
                  </a:lnTo>
                  <a:lnTo>
                    <a:pt x="672083" y="215137"/>
                  </a:lnTo>
                  <a:lnTo>
                    <a:pt x="672083" y="100457"/>
                  </a:lnTo>
                  <a:lnTo>
                    <a:pt x="449199" y="100457"/>
                  </a:lnTo>
                  <a:lnTo>
                    <a:pt x="471550" y="39243"/>
                  </a:lnTo>
                  <a:lnTo>
                    <a:pt x="363727" y="0"/>
                  </a:lnTo>
                  <a:close/>
                </a:path>
              </a:pathLst>
            </a:custGeom>
            <a:solidFill>
              <a:srgbClr val="D25D46"/>
            </a:solidFill>
          </p:spPr>
          <p:txBody>
            <a:bodyPr wrap="square" lIns="0" tIns="0" rIns="0" bIns="0" rtlCol="0"/>
            <a:lstStyle/>
            <a:p>
              <a:endParaRPr/>
            </a:p>
          </p:txBody>
        </p:sp>
      </p:grpSp>
      <p:sp>
        <p:nvSpPr>
          <p:cNvPr id="10" name="object 10"/>
          <p:cNvSpPr/>
          <p:nvPr/>
        </p:nvSpPr>
        <p:spPr>
          <a:xfrm>
            <a:off x="3340608" y="2514600"/>
            <a:ext cx="852169" cy="716280"/>
          </a:xfrm>
          <a:custGeom>
            <a:avLst/>
            <a:gdLst/>
            <a:ahLst/>
            <a:cxnLst/>
            <a:rect l="l" t="t" r="r" b="b"/>
            <a:pathLst>
              <a:path w="852170" h="716280">
                <a:moveTo>
                  <a:pt x="0" y="179070"/>
                </a:moveTo>
                <a:lnTo>
                  <a:pt x="583311" y="179070"/>
                </a:lnTo>
                <a:lnTo>
                  <a:pt x="583311" y="537210"/>
                </a:lnTo>
                <a:lnTo>
                  <a:pt x="493775" y="537210"/>
                </a:lnTo>
                <a:lnTo>
                  <a:pt x="672845" y="716279"/>
                </a:lnTo>
                <a:lnTo>
                  <a:pt x="851915" y="537210"/>
                </a:lnTo>
                <a:lnTo>
                  <a:pt x="762380" y="537210"/>
                </a:lnTo>
                <a:lnTo>
                  <a:pt x="762380" y="0"/>
                </a:lnTo>
                <a:lnTo>
                  <a:pt x="0" y="0"/>
                </a:lnTo>
                <a:lnTo>
                  <a:pt x="0" y="179070"/>
                </a:lnTo>
                <a:close/>
              </a:path>
            </a:pathLst>
          </a:custGeom>
          <a:ln w="3175">
            <a:solidFill>
              <a:srgbClr val="0089CF"/>
            </a:solidFill>
          </a:ln>
        </p:spPr>
        <p:txBody>
          <a:bodyPr wrap="square" lIns="0" tIns="0" rIns="0" bIns="0" rtlCol="0"/>
          <a:lstStyle/>
          <a:p>
            <a:endParaRPr/>
          </a:p>
        </p:txBody>
      </p:sp>
      <p:sp>
        <p:nvSpPr>
          <p:cNvPr id="11" name="object 11"/>
          <p:cNvSpPr/>
          <p:nvPr/>
        </p:nvSpPr>
        <p:spPr>
          <a:xfrm>
            <a:off x="4538471" y="3293364"/>
            <a:ext cx="536575" cy="532130"/>
          </a:xfrm>
          <a:custGeom>
            <a:avLst/>
            <a:gdLst/>
            <a:ahLst/>
            <a:cxnLst/>
            <a:rect l="l" t="t" r="r" b="b"/>
            <a:pathLst>
              <a:path w="536575" h="532129">
                <a:moveTo>
                  <a:pt x="0" y="132969"/>
                </a:moveTo>
                <a:lnTo>
                  <a:pt x="270510" y="132969"/>
                </a:lnTo>
                <a:lnTo>
                  <a:pt x="270510" y="0"/>
                </a:lnTo>
                <a:lnTo>
                  <a:pt x="536448" y="265938"/>
                </a:lnTo>
                <a:lnTo>
                  <a:pt x="270510" y="531876"/>
                </a:lnTo>
                <a:lnTo>
                  <a:pt x="270510" y="398906"/>
                </a:lnTo>
                <a:lnTo>
                  <a:pt x="0" y="398906"/>
                </a:lnTo>
                <a:lnTo>
                  <a:pt x="0" y="132969"/>
                </a:lnTo>
                <a:close/>
              </a:path>
            </a:pathLst>
          </a:custGeom>
          <a:ln w="3175">
            <a:solidFill>
              <a:srgbClr val="D25D46"/>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4328160" cy="331470"/>
          </a:xfrm>
          <a:prstGeom prst="rect">
            <a:avLst/>
          </a:prstGeom>
        </p:spPr>
        <p:txBody>
          <a:bodyPr vert="horz" wrap="square" lIns="0" tIns="13335" rIns="0" bIns="0" rtlCol="0">
            <a:spAutoFit/>
          </a:bodyPr>
          <a:lstStyle/>
          <a:p>
            <a:pPr marL="12700">
              <a:lnSpc>
                <a:spcPct val="100000"/>
              </a:lnSpc>
              <a:spcBef>
                <a:spcPts val="105"/>
              </a:spcBef>
            </a:pPr>
            <a:r>
              <a:rPr sz="2000" spc="65" dirty="0">
                <a:solidFill>
                  <a:srgbClr val="212121"/>
                </a:solidFill>
                <a:latin typeface="Calibri Light"/>
                <a:cs typeface="Calibri Light"/>
              </a:rPr>
              <a:t>Defect,</a:t>
            </a:r>
            <a:r>
              <a:rPr sz="2000" spc="195" dirty="0">
                <a:solidFill>
                  <a:srgbClr val="212121"/>
                </a:solidFill>
                <a:latin typeface="Calibri Light"/>
                <a:cs typeface="Calibri Light"/>
              </a:rPr>
              <a:t> </a:t>
            </a:r>
            <a:r>
              <a:rPr sz="2000" spc="80" dirty="0">
                <a:solidFill>
                  <a:srgbClr val="212121"/>
                </a:solidFill>
                <a:latin typeface="Calibri Light"/>
                <a:cs typeface="Calibri Light"/>
              </a:rPr>
              <a:t>Expected</a:t>
            </a:r>
            <a:r>
              <a:rPr sz="2000" spc="180" dirty="0">
                <a:solidFill>
                  <a:srgbClr val="212121"/>
                </a:solidFill>
                <a:latin typeface="Calibri Light"/>
                <a:cs typeface="Calibri Light"/>
              </a:rPr>
              <a:t> </a:t>
            </a:r>
            <a:r>
              <a:rPr sz="2000" spc="75" dirty="0">
                <a:solidFill>
                  <a:srgbClr val="212121"/>
                </a:solidFill>
                <a:latin typeface="Calibri Light"/>
                <a:cs typeface="Calibri Light"/>
              </a:rPr>
              <a:t>Result,</a:t>
            </a:r>
            <a:r>
              <a:rPr sz="2000" spc="185" dirty="0">
                <a:solidFill>
                  <a:srgbClr val="212121"/>
                </a:solidFill>
                <a:latin typeface="Calibri Light"/>
                <a:cs typeface="Calibri Light"/>
              </a:rPr>
              <a:t> </a:t>
            </a:r>
            <a:r>
              <a:rPr sz="2000" spc="80" dirty="0">
                <a:solidFill>
                  <a:srgbClr val="212121"/>
                </a:solidFill>
                <a:latin typeface="Calibri Light"/>
                <a:cs typeface="Calibri Light"/>
              </a:rPr>
              <a:t>Actual</a:t>
            </a:r>
            <a:r>
              <a:rPr sz="2000" spc="180" dirty="0">
                <a:solidFill>
                  <a:srgbClr val="212121"/>
                </a:solidFill>
                <a:latin typeface="Calibri Light"/>
                <a:cs typeface="Calibri Light"/>
              </a:rPr>
              <a:t> </a:t>
            </a:r>
            <a:r>
              <a:rPr sz="2000" spc="70" dirty="0">
                <a:solidFill>
                  <a:srgbClr val="212121"/>
                </a:solidFill>
                <a:latin typeface="Calibri Light"/>
                <a:cs typeface="Calibri Light"/>
              </a:rPr>
              <a:t>Result</a:t>
            </a:r>
            <a:endParaRPr sz="2000">
              <a:latin typeface="Calibri Light"/>
              <a:cs typeface="Calibri Ligh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22</a:t>
            </a:fld>
            <a:endParaRPr dirty="0"/>
          </a:p>
        </p:txBody>
      </p:sp>
      <p:sp>
        <p:nvSpPr>
          <p:cNvPr id="4" name="object 4"/>
          <p:cNvSpPr txBox="1"/>
          <p:nvPr/>
        </p:nvSpPr>
        <p:spPr>
          <a:xfrm>
            <a:off x="409955" y="1767839"/>
            <a:ext cx="8377555" cy="919480"/>
          </a:xfrm>
          <a:prstGeom prst="rect">
            <a:avLst/>
          </a:prstGeom>
          <a:ln w="3175">
            <a:solidFill>
              <a:srgbClr val="0089CF"/>
            </a:solidFill>
          </a:ln>
        </p:spPr>
        <p:txBody>
          <a:bodyPr vert="horz" wrap="square" lIns="0" tIns="26034" rIns="0" bIns="0" rtlCol="0">
            <a:spAutoFit/>
          </a:bodyPr>
          <a:lstStyle/>
          <a:p>
            <a:pPr marL="91440" marR="120650">
              <a:lnSpc>
                <a:spcPct val="100000"/>
              </a:lnSpc>
              <a:spcBef>
                <a:spcPts val="204"/>
              </a:spcBef>
            </a:pPr>
            <a:r>
              <a:rPr sz="2500" b="1" spc="-20" dirty="0">
                <a:solidFill>
                  <a:srgbClr val="212121"/>
                </a:solidFill>
                <a:latin typeface="Calibri"/>
                <a:cs typeface="Calibri"/>
              </a:rPr>
              <a:t>Defect</a:t>
            </a:r>
            <a:r>
              <a:rPr sz="2500" b="1" spc="20" dirty="0">
                <a:solidFill>
                  <a:srgbClr val="212121"/>
                </a:solidFill>
                <a:latin typeface="Calibri"/>
                <a:cs typeface="Calibri"/>
              </a:rPr>
              <a:t> </a:t>
            </a:r>
            <a:r>
              <a:rPr sz="2500" spc="-5" dirty="0">
                <a:solidFill>
                  <a:srgbClr val="212121"/>
                </a:solidFill>
                <a:latin typeface="Calibri"/>
                <a:cs typeface="Calibri"/>
              </a:rPr>
              <a:t>–</a:t>
            </a:r>
            <a:r>
              <a:rPr sz="2500" spc="5" dirty="0">
                <a:solidFill>
                  <a:srgbClr val="212121"/>
                </a:solidFill>
                <a:latin typeface="Calibri"/>
                <a:cs typeface="Calibri"/>
              </a:rPr>
              <a:t> </a:t>
            </a:r>
            <a:r>
              <a:rPr sz="2500" spc="-5" dirty="0">
                <a:solidFill>
                  <a:srgbClr val="212121"/>
                </a:solidFill>
                <a:latin typeface="Calibri"/>
                <a:cs typeface="Calibri"/>
              </a:rPr>
              <a:t>an</a:t>
            </a:r>
            <a:r>
              <a:rPr sz="2500" spc="15" dirty="0">
                <a:solidFill>
                  <a:srgbClr val="212121"/>
                </a:solidFill>
                <a:latin typeface="Calibri"/>
                <a:cs typeface="Calibri"/>
              </a:rPr>
              <a:t> </a:t>
            </a:r>
            <a:r>
              <a:rPr sz="2500" spc="-10" dirty="0">
                <a:solidFill>
                  <a:srgbClr val="212121"/>
                </a:solidFill>
                <a:latin typeface="Calibri"/>
                <a:cs typeface="Calibri"/>
              </a:rPr>
              <a:t>imperfection</a:t>
            </a:r>
            <a:r>
              <a:rPr sz="2500" spc="15" dirty="0">
                <a:solidFill>
                  <a:srgbClr val="212121"/>
                </a:solidFill>
                <a:latin typeface="Calibri"/>
                <a:cs typeface="Calibri"/>
              </a:rPr>
              <a:t> </a:t>
            </a:r>
            <a:r>
              <a:rPr sz="2500" spc="-5" dirty="0">
                <a:solidFill>
                  <a:srgbClr val="212121"/>
                </a:solidFill>
                <a:latin typeface="Calibri"/>
                <a:cs typeface="Calibri"/>
              </a:rPr>
              <a:t>or </a:t>
            </a:r>
            <a:r>
              <a:rPr sz="2500" spc="-10" dirty="0">
                <a:solidFill>
                  <a:srgbClr val="212121"/>
                </a:solidFill>
                <a:latin typeface="Calibri"/>
                <a:cs typeface="Calibri"/>
              </a:rPr>
              <a:t>deficiency</a:t>
            </a:r>
            <a:r>
              <a:rPr sz="2500" spc="50" dirty="0">
                <a:solidFill>
                  <a:srgbClr val="212121"/>
                </a:solidFill>
                <a:latin typeface="Calibri"/>
                <a:cs typeface="Calibri"/>
              </a:rPr>
              <a:t> </a:t>
            </a:r>
            <a:r>
              <a:rPr sz="2500" spc="-5" dirty="0">
                <a:solidFill>
                  <a:srgbClr val="212121"/>
                </a:solidFill>
                <a:latin typeface="Calibri"/>
                <a:cs typeface="Calibri"/>
              </a:rPr>
              <a:t>in</a:t>
            </a:r>
            <a:r>
              <a:rPr sz="2500" spc="5" dirty="0">
                <a:solidFill>
                  <a:srgbClr val="212121"/>
                </a:solidFill>
                <a:latin typeface="Calibri"/>
                <a:cs typeface="Calibri"/>
              </a:rPr>
              <a:t> </a:t>
            </a:r>
            <a:r>
              <a:rPr sz="2500" spc="-5" dirty="0">
                <a:solidFill>
                  <a:srgbClr val="212121"/>
                </a:solidFill>
                <a:latin typeface="Calibri"/>
                <a:cs typeface="Calibri"/>
              </a:rPr>
              <a:t>a</a:t>
            </a:r>
            <a:r>
              <a:rPr sz="2500" dirty="0">
                <a:solidFill>
                  <a:srgbClr val="212121"/>
                </a:solidFill>
                <a:latin typeface="Calibri"/>
                <a:cs typeface="Calibri"/>
              </a:rPr>
              <a:t> </a:t>
            </a:r>
            <a:r>
              <a:rPr sz="2500" spc="-10" dirty="0">
                <a:solidFill>
                  <a:srgbClr val="212121"/>
                </a:solidFill>
                <a:latin typeface="Calibri"/>
                <a:cs typeface="Calibri"/>
              </a:rPr>
              <a:t>work</a:t>
            </a:r>
            <a:r>
              <a:rPr sz="2500" spc="-5" dirty="0">
                <a:solidFill>
                  <a:srgbClr val="212121"/>
                </a:solidFill>
                <a:latin typeface="Calibri"/>
                <a:cs typeface="Calibri"/>
              </a:rPr>
              <a:t> </a:t>
            </a:r>
            <a:r>
              <a:rPr sz="2500" spc="-15" dirty="0">
                <a:solidFill>
                  <a:srgbClr val="212121"/>
                </a:solidFill>
                <a:latin typeface="Calibri"/>
                <a:cs typeface="Calibri"/>
              </a:rPr>
              <a:t>product</a:t>
            </a:r>
            <a:r>
              <a:rPr sz="2500" dirty="0">
                <a:solidFill>
                  <a:srgbClr val="212121"/>
                </a:solidFill>
                <a:latin typeface="Calibri"/>
                <a:cs typeface="Calibri"/>
              </a:rPr>
              <a:t> </a:t>
            </a:r>
            <a:r>
              <a:rPr sz="2500" spc="-10" dirty="0">
                <a:solidFill>
                  <a:srgbClr val="212121"/>
                </a:solidFill>
                <a:latin typeface="Calibri"/>
                <a:cs typeface="Calibri"/>
              </a:rPr>
              <a:t>where </a:t>
            </a:r>
            <a:r>
              <a:rPr sz="2500" spc="-550" dirty="0">
                <a:solidFill>
                  <a:srgbClr val="212121"/>
                </a:solidFill>
                <a:latin typeface="Calibri"/>
                <a:cs typeface="Calibri"/>
              </a:rPr>
              <a:t> </a:t>
            </a:r>
            <a:r>
              <a:rPr sz="2500" spc="-5" dirty="0">
                <a:solidFill>
                  <a:srgbClr val="212121"/>
                </a:solidFill>
                <a:latin typeface="Calibri"/>
                <a:cs typeface="Calibri"/>
              </a:rPr>
              <a:t>it does</a:t>
            </a:r>
            <a:r>
              <a:rPr sz="2500" dirty="0">
                <a:solidFill>
                  <a:srgbClr val="212121"/>
                </a:solidFill>
                <a:latin typeface="Calibri"/>
                <a:cs typeface="Calibri"/>
              </a:rPr>
              <a:t> </a:t>
            </a:r>
            <a:r>
              <a:rPr sz="2500" spc="-10" dirty="0">
                <a:solidFill>
                  <a:srgbClr val="212121"/>
                </a:solidFill>
                <a:latin typeface="Calibri"/>
                <a:cs typeface="Calibri"/>
              </a:rPr>
              <a:t>not</a:t>
            </a:r>
            <a:r>
              <a:rPr sz="2500" spc="-5" dirty="0">
                <a:solidFill>
                  <a:srgbClr val="212121"/>
                </a:solidFill>
                <a:latin typeface="Calibri"/>
                <a:cs typeface="Calibri"/>
              </a:rPr>
              <a:t> meet</a:t>
            </a:r>
            <a:r>
              <a:rPr sz="2500" spc="10" dirty="0">
                <a:solidFill>
                  <a:srgbClr val="212121"/>
                </a:solidFill>
                <a:latin typeface="Calibri"/>
                <a:cs typeface="Calibri"/>
              </a:rPr>
              <a:t> </a:t>
            </a:r>
            <a:r>
              <a:rPr sz="2500" spc="-5" dirty="0">
                <a:solidFill>
                  <a:srgbClr val="212121"/>
                </a:solidFill>
                <a:latin typeface="Calibri"/>
                <a:cs typeface="Calibri"/>
              </a:rPr>
              <a:t>its</a:t>
            </a:r>
            <a:r>
              <a:rPr sz="2500" spc="-10" dirty="0">
                <a:solidFill>
                  <a:srgbClr val="212121"/>
                </a:solidFill>
                <a:latin typeface="Calibri"/>
                <a:cs typeface="Calibri"/>
              </a:rPr>
              <a:t> requirements</a:t>
            </a:r>
            <a:r>
              <a:rPr sz="2500" spc="30" dirty="0">
                <a:solidFill>
                  <a:srgbClr val="212121"/>
                </a:solidFill>
                <a:latin typeface="Calibri"/>
                <a:cs typeface="Calibri"/>
              </a:rPr>
              <a:t> </a:t>
            </a:r>
            <a:r>
              <a:rPr sz="2500" spc="-5" dirty="0">
                <a:solidFill>
                  <a:srgbClr val="212121"/>
                </a:solidFill>
                <a:latin typeface="Calibri"/>
                <a:cs typeface="Calibri"/>
              </a:rPr>
              <a:t>or</a:t>
            </a:r>
            <a:r>
              <a:rPr sz="2500" spc="-10" dirty="0">
                <a:solidFill>
                  <a:srgbClr val="212121"/>
                </a:solidFill>
                <a:latin typeface="Calibri"/>
                <a:cs typeface="Calibri"/>
              </a:rPr>
              <a:t> specifications.</a:t>
            </a:r>
            <a:endParaRPr sz="2500">
              <a:latin typeface="Calibri"/>
              <a:cs typeface="Calibri"/>
            </a:endParaRPr>
          </a:p>
        </p:txBody>
      </p:sp>
      <p:sp>
        <p:nvSpPr>
          <p:cNvPr id="5" name="object 5"/>
          <p:cNvSpPr txBox="1"/>
          <p:nvPr/>
        </p:nvSpPr>
        <p:spPr>
          <a:xfrm>
            <a:off x="409955" y="2808732"/>
            <a:ext cx="8377555" cy="1290955"/>
          </a:xfrm>
          <a:prstGeom prst="rect">
            <a:avLst/>
          </a:prstGeom>
          <a:ln w="3175">
            <a:solidFill>
              <a:srgbClr val="0089CF"/>
            </a:solidFill>
          </a:ln>
        </p:spPr>
        <p:txBody>
          <a:bodyPr vert="horz" wrap="square" lIns="0" tIns="25400" rIns="0" bIns="0" rtlCol="0">
            <a:spAutoFit/>
          </a:bodyPr>
          <a:lstStyle/>
          <a:p>
            <a:pPr marL="91440" marR="617855">
              <a:lnSpc>
                <a:spcPct val="100000"/>
              </a:lnSpc>
              <a:spcBef>
                <a:spcPts val="200"/>
              </a:spcBef>
            </a:pPr>
            <a:r>
              <a:rPr sz="2500" b="1" spc="-10" dirty="0">
                <a:solidFill>
                  <a:srgbClr val="212121"/>
                </a:solidFill>
                <a:latin typeface="Calibri"/>
                <a:cs typeface="Calibri"/>
              </a:rPr>
              <a:t>Expected</a:t>
            </a:r>
            <a:r>
              <a:rPr sz="2500" b="1" spc="10" dirty="0">
                <a:solidFill>
                  <a:srgbClr val="212121"/>
                </a:solidFill>
                <a:latin typeface="Calibri"/>
                <a:cs typeface="Calibri"/>
              </a:rPr>
              <a:t> </a:t>
            </a:r>
            <a:r>
              <a:rPr sz="2500" b="1" spc="-10" dirty="0">
                <a:solidFill>
                  <a:srgbClr val="212121"/>
                </a:solidFill>
                <a:latin typeface="Calibri"/>
                <a:cs typeface="Calibri"/>
              </a:rPr>
              <a:t>result</a:t>
            </a:r>
            <a:r>
              <a:rPr sz="2500" b="1" dirty="0">
                <a:solidFill>
                  <a:srgbClr val="212121"/>
                </a:solidFill>
                <a:latin typeface="Calibri"/>
                <a:cs typeface="Calibri"/>
              </a:rPr>
              <a:t> </a:t>
            </a:r>
            <a:r>
              <a:rPr sz="2500" spc="-5" dirty="0">
                <a:solidFill>
                  <a:srgbClr val="212121"/>
                </a:solidFill>
                <a:latin typeface="Calibri"/>
                <a:cs typeface="Calibri"/>
              </a:rPr>
              <a:t>–</a:t>
            </a:r>
            <a:r>
              <a:rPr sz="2500" spc="5" dirty="0">
                <a:solidFill>
                  <a:srgbClr val="212121"/>
                </a:solidFill>
                <a:latin typeface="Calibri"/>
                <a:cs typeface="Calibri"/>
              </a:rPr>
              <a:t> </a:t>
            </a:r>
            <a:r>
              <a:rPr sz="2500" spc="-5" dirty="0">
                <a:solidFill>
                  <a:srgbClr val="212121"/>
                </a:solidFill>
                <a:latin typeface="Calibri"/>
                <a:cs typeface="Calibri"/>
              </a:rPr>
              <a:t>the</a:t>
            </a:r>
            <a:r>
              <a:rPr sz="2500" spc="10" dirty="0">
                <a:solidFill>
                  <a:srgbClr val="212121"/>
                </a:solidFill>
                <a:latin typeface="Calibri"/>
                <a:cs typeface="Calibri"/>
              </a:rPr>
              <a:t> </a:t>
            </a:r>
            <a:r>
              <a:rPr sz="2500" spc="-10" dirty="0">
                <a:solidFill>
                  <a:srgbClr val="212121"/>
                </a:solidFill>
                <a:latin typeface="Calibri"/>
                <a:cs typeface="Calibri"/>
              </a:rPr>
              <a:t>predicted</a:t>
            </a:r>
            <a:r>
              <a:rPr sz="2500" spc="15" dirty="0">
                <a:solidFill>
                  <a:srgbClr val="212121"/>
                </a:solidFill>
                <a:latin typeface="Calibri"/>
                <a:cs typeface="Calibri"/>
              </a:rPr>
              <a:t> </a:t>
            </a:r>
            <a:r>
              <a:rPr sz="2500" spc="-10" dirty="0">
                <a:solidFill>
                  <a:srgbClr val="212121"/>
                </a:solidFill>
                <a:latin typeface="Calibri"/>
                <a:cs typeface="Calibri"/>
              </a:rPr>
              <a:t>observable</a:t>
            </a:r>
            <a:r>
              <a:rPr sz="2500" spc="5" dirty="0">
                <a:solidFill>
                  <a:srgbClr val="212121"/>
                </a:solidFill>
                <a:latin typeface="Calibri"/>
                <a:cs typeface="Calibri"/>
              </a:rPr>
              <a:t> </a:t>
            </a:r>
            <a:r>
              <a:rPr sz="2500" spc="-10" dirty="0">
                <a:solidFill>
                  <a:srgbClr val="212121"/>
                </a:solidFill>
                <a:latin typeface="Calibri"/>
                <a:cs typeface="Calibri"/>
              </a:rPr>
              <a:t>behavior</a:t>
            </a:r>
            <a:r>
              <a:rPr sz="2500" dirty="0">
                <a:solidFill>
                  <a:srgbClr val="212121"/>
                </a:solidFill>
                <a:latin typeface="Calibri"/>
                <a:cs typeface="Calibri"/>
              </a:rPr>
              <a:t> </a:t>
            </a:r>
            <a:r>
              <a:rPr sz="2500" spc="-5" dirty="0">
                <a:solidFill>
                  <a:srgbClr val="212121"/>
                </a:solidFill>
                <a:latin typeface="Calibri"/>
                <a:cs typeface="Calibri"/>
              </a:rPr>
              <a:t>of a </a:t>
            </a:r>
            <a:r>
              <a:rPr sz="2500" dirty="0">
                <a:solidFill>
                  <a:srgbClr val="212121"/>
                </a:solidFill>
                <a:latin typeface="Calibri"/>
                <a:cs typeface="Calibri"/>
              </a:rPr>
              <a:t> </a:t>
            </a:r>
            <a:r>
              <a:rPr sz="2500" spc="-15" dirty="0">
                <a:solidFill>
                  <a:srgbClr val="212121"/>
                </a:solidFill>
                <a:latin typeface="Calibri"/>
                <a:cs typeface="Calibri"/>
              </a:rPr>
              <a:t>component</a:t>
            </a:r>
            <a:r>
              <a:rPr sz="2500" spc="15" dirty="0">
                <a:solidFill>
                  <a:srgbClr val="212121"/>
                </a:solidFill>
                <a:latin typeface="Calibri"/>
                <a:cs typeface="Calibri"/>
              </a:rPr>
              <a:t> </a:t>
            </a:r>
            <a:r>
              <a:rPr sz="2500" spc="-5" dirty="0">
                <a:solidFill>
                  <a:srgbClr val="212121"/>
                </a:solidFill>
                <a:latin typeface="Calibri"/>
                <a:cs typeface="Calibri"/>
              </a:rPr>
              <a:t>or </a:t>
            </a:r>
            <a:r>
              <a:rPr sz="2500" spc="-25" dirty="0">
                <a:solidFill>
                  <a:srgbClr val="212121"/>
                </a:solidFill>
                <a:latin typeface="Calibri"/>
                <a:cs typeface="Calibri"/>
              </a:rPr>
              <a:t>system</a:t>
            </a:r>
            <a:r>
              <a:rPr sz="2500" spc="35" dirty="0">
                <a:solidFill>
                  <a:srgbClr val="212121"/>
                </a:solidFill>
                <a:latin typeface="Calibri"/>
                <a:cs typeface="Calibri"/>
              </a:rPr>
              <a:t> </a:t>
            </a:r>
            <a:r>
              <a:rPr sz="2500" spc="-15" dirty="0">
                <a:solidFill>
                  <a:srgbClr val="212121"/>
                </a:solidFill>
                <a:latin typeface="Calibri"/>
                <a:cs typeface="Calibri"/>
              </a:rPr>
              <a:t>executing</a:t>
            </a:r>
            <a:r>
              <a:rPr sz="2500" spc="5" dirty="0">
                <a:solidFill>
                  <a:srgbClr val="212121"/>
                </a:solidFill>
                <a:latin typeface="Calibri"/>
                <a:cs typeface="Calibri"/>
              </a:rPr>
              <a:t> </a:t>
            </a:r>
            <a:r>
              <a:rPr sz="2500" spc="-10" dirty="0">
                <a:solidFill>
                  <a:srgbClr val="212121"/>
                </a:solidFill>
                <a:latin typeface="Calibri"/>
                <a:cs typeface="Calibri"/>
              </a:rPr>
              <a:t>under</a:t>
            </a:r>
            <a:r>
              <a:rPr sz="2500" spc="10" dirty="0">
                <a:solidFill>
                  <a:srgbClr val="212121"/>
                </a:solidFill>
                <a:latin typeface="Calibri"/>
                <a:cs typeface="Calibri"/>
              </a:rPr>
              <a:t> </a:t>
            </a:r>
            <a:r>
              <a:rPr sz="2500" spc="-10" dirty="0">
                <a:solidFill>
                  <a:srgbClr val="212121"/>
                </a:solidFill>
                <a:latin typeface="Calibri"/>
                <a:cs typeface="Calibri"/>
              </a:rPr>
              <a:t>specified</a:t>
            </a:r>
            <a:r>
              <a:rPr sz="2500" spc="30" dirty="0">
                <a:solidFill>
                  <a:srgbClr val="212121"/>
                </a:solidFill>
                <a:latin typeface="Calibri"/>
                <a:cs typeface="Calibri"/>
              </a:rPr>
              <a:t> </a:t>
            </a:r>
            <a:r>
              <a:rPr sz="2500" spc="-10" dirty="0">
                <a:solidFill>
                  <a:srgbClr val="212121"/>
                </a:solidFill>
                <a:latin typeface="Calibri"/>
                <a:cs typeface="Calibri"/>
              </a:rPr>
              <a:t>conditions, </a:t>
            </a:r>
            <a:r>
              <a:rPr sz="2500" spc="-550" dirty="0">
                <a:solidFill>
                  <a:srgbClr val="212121"/>
                </a:solidFill>
                <a:latin typeface="Calibri"/>
                <a:cs typeface="Calibri"/>
              </a:rPr>
              <a:t> </a:t>
            </a:r>
            <a:r>
              <a:rPr sz="2500" spc="-5" dirty="0">
                <a:solidFill>
                  <a:srgbClr val="212121"/>
                </a:solidFill>
                <a:latin typeface="Calibri"/>
                <a:cs typeface="Calibri"/>
              </a:rPr>
              <a:t>based</a:t>
            </a:r>
            <a:r>
              <a:rPr sz="2500" spc="-10" dirty="0">
                <a:solidFill>
                  <a:srgbClr val="212121"/>
                </a:solidFill>
                <a:latin typeface="Calibri"/>
                <a:cs typeface="Calibri"/>
              </a:rPr>
              <a:t> </a:t>
            </a:r>
            <a:r>
              <a:rPr sz="2500" dirty="0">
                <a:solidFill>
                  <a:srgbClr val="212121"/>
                </a:solidFill>
                <a:latin typeface="Calibri"/>
                <a:cs typeface="Calibri"/>
              </a:rPr>
              <a:t>on</a:t>
            </a:r>
            <a:r>
              <a:rPr sz="2500" spc="-5" dirty="0">
                <a:solidFill>
                  <a:srgbClr val="212121"/>
                </a:solidFill>
                <a:latin typeface="Calibri"/>
                <a:cs typeface="Calibri"/>
              </a:rPr>
              <a:t> its</a:t>
            </a:r>
            <a:r>
              <a:rPr sz="2500" dirty="0">
                <a:solidFill>
                  <a:srgbClr val="212121"/>
                </a:solidFill>
                <a:latin typeface="Calibri"/>
                <a:cs typeface="Calibri"/>
              </a:rPr>
              <a:t> </a:t>
            </a:r>
            <a:r>
              <a:rPr sz="2500" spc="-10" dirty="0">
                <a:solidFill>
                  <a:srgbClr val="212121"/>
                </a:solidFill>
                <a:latin typeface="Calibri"/>
                <a:cs typeface="Calibri"/>
              </a:rPr>
              <a:t>specification</a:t>
            </a:r>
            <a:r>
              <a:rPr sz="2500" dirty="0">
                <a:solidFill>
                  <a:srgbClr val="212121"/>
                </a:solidFill>
                <a:latin typeface="Calibri"/>
                <a:cs typeface="Calibri"/>
              </a:rPr>
              <a:t> </a:t>
            </a:r>
            <a:r>
              <a:rPr sz="2500" spc="-5" dirty="0">
                <a:solidFill>
                  <a:srgbClr val="212121"/>
                </a:solidFill>
                <a:latin typeface="Calibri"/>
                <a:cs typeface="Calibri"/>
              </a:rPr>
              <a:t>or</a:t>
            </a:r>
            <a:r>
              <a:rPr sz="2500" spc="-10" dirty="0">
                <a:solidFill>
                  <a:srgbClr val="212121"/>
                </a:solidFill>
                <a:latin typeface="Calibri"/>
                <a:cs typeface="Calibri"/>
              </a:rPr>
              <a:t> </a:t>
            </a:r>
            <a:r>
              <a:rPr sz="2500" spc="-5" dirty="0">
                <a:solidFill>
                  <a:srgbClr val="212121"/>
                </a:solidFill>
                <a:latin typeface="Calibri"/>
                <a:cs typeface="Calibri"/>
              </a:rPr>
              <a:t>another </a:t>
            </a:r>
            <a:r>
              <a:rPr sz="2500" spc="-10" dirty="0">
                <a:solidFill>
                  <a:srgbClr val="212121"/>
                </a:solidFill>
                <a:latin typeface="Calibri"/>
                <a:cs typeface="Calibri"/>
              </a:rPr>
              <a:t>source.</a:t>
            </a:r>
            <a:endParaRPr sz="2500">
              <a:latin typeface="Calibri"/>
              <a:cs typeface="Calibri"/>
            </a:endParaRPr>
          </a:p>
        </p:txBody>
      </p:sp>
      <p:sp>
        <p:nvSpPr>
          <p:cNvPr id="6" name="object 6"/>
          <p:cNvSpPr txBox="1"/>
          <p:nvPr/>
        </p:nvSpPr>
        <p:spPr>
          <a:xfrm>
            <a:off x="409955" y="4221479"/>
            <a:ext cx="8377555" cy="917575"/>
          </a:xfrm>
          <a:prstGeom prst="rect">
            <a:avLst/>
          </a:prstGeom>
          <a:ln w="3175">
            <a:solidFill>
              <a:srgbClr val="0089CF"/>
            </a:solidFill>
          </a:ln>
        </p:spPr>
        <p:txBody>
          <a:bodyPr vert="horz" wrap="square" lIns="0" tIns="26034" rIns="0" bIns="0" rtlCol="0">
            <a:spAutoFit/>
          </a:bodyPr>
          <a:lstStyle/>
          <a:p>
            <a:pPr marL="91440" marR="1047115">
              <a:lnSpc>
                <a:spcPct val="100000"/>
              </a:lnSpc>
              <a:spcBef>
                <a:spcPts val="204"/>
              </a:spcBef>
            </a:pPr>
            <a:r>
              <a:rPr sz="2500" b="1" spc="-5" dirty="0">
                <a:solidFill>
                  <a:srgbClr val="212121"/>
                </a:solidFill>
                <a:latin typeface="Calibri"/>
                <a:cs typeface="Calibri"/>
              </a:rPr>
              <a:t>Actual</a:t>
            </a:r>
            <a:r>
              <a:rPr sz="2500" b="1" dirty="0">
                <a:solidFill>
                  <a:srgbClr val="212121"/>
                </a:solidFill>
                <a:latin typeface="Calibri"/>
                <a:cs typeface="Calibri"/>
              </a:rPr>
              <a:t> </a:t>
            </a:r>
            <a:r>
              <a:rPr sz="2500" b="1" spc="-10" dirty="0">
                <a:solidFill>
                  <a:srgbClr val="212121"/>
                </a:solidFill>
                <a:latin typeface="Calibri"/>
                <a:cs typeface="Calibri"/>
              </a:rPr>
              <a:t>result</a:t>
            </a:r>
            <a:r>
              <a:rPr sz="2500" b="1" spc="-5" dirty="0">
                <a:solidFill>
                  <a:srgbClr val="212121"/>
                </a:solidFill>
                <a:latin typeface="Calibri"/>
                <a:cs typeface="Calibri"/>
              </a:rPr>
              <a:t> </a:t>
            </a:r>
            <a:r>
              <a:rPr sz="2500" spc="-5" dirty="0">
                <a:solidFill>
                  <a:srgbClr val="212121"/>
                </a:solidFill>
                <a:latin typeface="Calibri"/>
                <a:cs typeface="Calibri"/>
              </a:rPr>
              <a:t>–</a:t>
            </a:r>
            <a:r>
              <a:rPr sz="2500" spc="5" dirty="0">
                <a:solidFill>
                  <a:srgbClr val="212121"/>
                </a:solidFill>
                <a:latin typeface="Calibri"/>
                <a:cs typeface="Calibri"/>
              </a:rPr>
              <a:t> </a:t>
            </a:r>
            <a:r>
              <a:rPr sz="2500" spc="-5" dirty="0">
                <a:solidFill>
                  <a:srgbClr val="212121"/>
                </a:solidFill>
                <a:latin typeface="Calibri"/>
                <a:cs typeface="Calibri"/>
              </a:rPr>
              <a:t>the</a:t>
            </a:r>
            <a:r>
              <a:rPr sz="2500" spc="15" dirty="0">
                <a:solidFill>
                  <a:srgbClr val="212121"/>
                </a:solidFill>
                <a:latin typeface="Calibri"/>
                <a:cs typeface="Calibri"/>
              </a:rPr>
              <a:t> </a:t>
            </a:r>
            <a:r>
              <a:rPr sz="2500" spc="-10" dirty="0">
                <a:solidFill>
                  <a:srgbClr val="212121"/>
                </a:solidFill>
                <a:latin typeface="Calibri"/>
                <a:cs typeface="Calibri"/>
              </a:rPr>
              <a:t>behavior</a:t>
            </a:r>
            <a:r>
              <a:rPr sz="2500" spc="5" dirty="0">
                <a:solidFill>
                  <a:srgbClr val="212121"/>
                </a:solidFill>
                <a:latin typeface="Calibri"/>
                <a:cs typeface="Calibri"/>
              </a:rPr>
              <a:t> </a:t>
            </a:r>
            <a:r>
              <a:rPr sz="2500" spc="-15" dirty="0">
                <a:solidFill>
                  <a:srgbClr val="212121"/>
                </a:solidFill>
                <a:latin typeface="Calibri"/>
                <a:cs typeface="Calibri"/>
              </a:rPr>
              <a:t>produced/observed</a:t>
            </a:r>
            <a:r>
              <a:rPr sz="2500" spc="30" dirty="0">
                <a:solidFill>
                  <a:srgbClr val="212121"/>
                </a:solidFill>
                <a:latin typeface="Calibri"/>
                <a:cs typeface="Calibri"/>
              </a:rPr>
              <a:t> </a:t>
            </a:r>
            <a:r>
              <a:rPr sz="2500" spc="-5" dirty="0">
                <a:solidFill>
                  <a:srgbClr val="212121"/>
                </a:solidFill>
                <a:latin typeface="Calibri"/>
                <a:cs typeface="Calibri"/>
              </a:rPr>
              <a:t>when</a:t>
            </a:r>
            <a:r>
              <a:rPr sz="2500" spc="15" dirty="0">
                <a:solidFill>
                  <a:srgbClr val="212121"/>
                </a:solidFill>
                <a:latin typeface="Calibri"/>
                <a:cs typeface="Calibri"/>
              </a:rPr>
              <a:t> </a:t>
            </a:r>
            <a:r>
              <a:rPr sz="2500" spc="-5" dirty="0">
                <a:solidFill>
                  <a:srgbClr val="212121"/>
                </a:solidFill>
                <a:latin typeface="Calibri"/>
                <a:cs typeface="Calibri"/>
              </a:rPr>
              <a:t>a </a:t>
            </a:r>
            <a:r>
              <a:rPr sz="2500" spc="-550" dirty="0">
                <a:solidFill>
                  <a:srgbClr val="212121"/>
                </a:solidFill>
                <a:latin typeface="Calibri"/>
                <a:cs typeface="Calibri"/>
              </a:rPr>
              <a:t> </a:t>
            </a:r>
            <a:r>
              <a:rPr sz="2500" spc="-15" dirty="0">
                <a:solidFill>
                  <a:srgbClr val="212121"/>
                </a:solidFill>
                <a:latin typeface="Calibri"/>
                <a:cs typeface="Calibri"/>
              </a:rPr>
              <a:t>component</a:t>
            </a:r>
            <a:r>
              <a:rPr sz="2500" spc="5" dirty="0">
                <a:solidFill>
                  <a:srgbClr val="212121"/>
                </a:solidFill>
                <a:latin typeface="Calibri"/>
                <a:cs typeface="Calibri"/>
              </a:rPr>
              <a:t> </a:t>
            </a:r>
            <a:r>
              <a:rPr sz="2500" spc="-5" dirty="0">
                <a:solidFill>
                  <a:srgbClr val="212121"/>
                </a:solidFill>
                <a:latin typeface="Calibri"/>
                <a:cs typeface="Calibri"/>
              </a:rPr>
              <a:t>or </a:t>
            </a:r>
            <a:r>
              <a:rPr sz="2500" spc="-25" dirty="0">
                <a:solidFill>
                  <a:srgbClr val="212121"/>
                </a:solidFill>
                <a:latin typeface="Calibri"/>
                <a:cs typeface="Calibri"/>
              </a:rPr>
              <a:t>system</a:t>
            </a:r>
            <a:r>
              <a:rPr sz="2500" spc="20" dirty="0">
                <a:solidFill>
                  <a:srgbClr val="212121"/>
                </a:solidFill>
                <a:latin typeface="Calibri"/>
                <a:cs typeface="Calibri"/>
              </a:rPr>
              <a:t> </a:t>
            </a:r>
            <a:r>
              <a:rPr sz="2500" spc="-5" dirty="0">
                <a:solidFill>
                  <a:srgbClr val="212121"/>
                </a:solidFill>
                <a:latin typeface="Calibri"/>
                <a:cs typeface="Calibri"/>
              </a:rPr>
              <a:t>is</a:t>
            </a:r>
            <a:r>
              <a:rPr sz="2500" dirty="0">
                <a:solidFill>
                  <a:srgbClr val="212121"/>
                </a:solidFill>
                <a:latin typeface="Calibri"/>
                <a:cs typeface="Calibri"/>
              </a:rPr>
              <a:t> </a:t>
            </a:r>
            <a:r>
              <a:rPr sz="2500" spc="-15" dirty="0">
                <a:solidFill>
                  <a:srgbClr val="212121"/>
                </a:solidFill>
                <a:latin typeface="Calibri"/>
                <a:cs typeface="Calibri"/>
              </a:rPr>
              <a:t>tested.</a:t>
            </a:r>
            <a:endParaRPr sz="2500">
              <a:latin typeface="Calibri"/>
              <a:cs typeface="Calibri"/>
            </a:endParaRPr>
          </a:p>
        </p:txBody>
      </p:sp>
      <p:sp>
        <p:nvSpPr>
          <p:cNvPr id="7" name="object 7"/>
          <p:cNvSpPr txBox="1">
            <a:spLocks noGrp="1"/>
          </p:cNvSpPr>
          <p:nvPr>
            <p:ph type="title"/>
          </p:nvPr>
        </p:nvSpPr>
        <p:spPr>
          <a:xfrm>
            <a:off x="5218176" y="1031747"/>
            <a:ext cx="3569335" cy="466725"/>
          </a:xfrm>
          <a:prstGeom prst="rect">
            <a:avLst/>
          </a:prstGeom>
          <a:solidFill>
            <a:srgbClr val="FFFF00">
              <a:alpha val="19999"/>
            </a:srgbClr>
          </a:solidFill>
        </p:spPr>
        <p:txBody>
          <a:bodyPr vert="horz" wrap="square" lIns="0" tIns="22225" rIns="0" bIns="0" rtlCol="0">
            <a:spAutoFit/>
          </a:bodyPr>
          <a:lstStyle/>
          <a:p>
            <a:pPr marL="388620">
              <a:lnSpc>
                <a:spcPct val="100000"/>
              </a:lnSpc>
              <a:spcBef>
                <a:spcPts val="175"/>
              </a:spcBef>
            </a:pPr>
            <a:r>
              <a:rPr sz="2500" b="1" spc="-15" dirty="0">
                <a:latin typeface="Calibri"/>
                <a:cs typeface="Calibri"/>
              </a:rPr>
              <a:t>Read</a:t>
            </a:r>
            <a:r>
              <a:rPr sz="2500" b="1" spc="-20" dirty="0">
                <a:latin typeface="Calibri"/>
                <a:cs typeface="Calibri"/>
              </a:rPr>
              <a:t> </a:t>
            </a:r>
            <a:r>
              <a:rPr sz="2500" b="1" spc="-5" dirty="0">
                <a:latin typeface="Calibri"/>
                <a:cs typeface="Calibri"/>
              </a:rPr>
              <a:t>and</a:t>
            </a:r>
            <a:r>
              <a:rPr sz="2500" b="1" spc="-25" dirty="0">
                <a:latin typeface="Calibri"/>
                <a:cs typeface="Calibri"/>
              </a:rPr>
              <a:t> </a:t>
            </a:r>
            <a:r>
              <a:rPr sz="2500" b="1" spc="-10" dirty="0">
                <a:latin typeface="Calibri"/>
                <a:cs typeface="Calibri"/>
              </a:rPr>
              <a:t>remember!</a:t>
            </a:r>
            <a:endParaRPr sz="25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323799"/>
            <a:ext cx="2558415" cy="331470"/>
          </a:xfrm>
          <a:prstGeom prst="rect">
            <a:avLst/>
          </a:prstGeom>
        </p:spPr>
        <p:txBody>
          <a:bodyPr vert="horz" wrap="square" lIns="0" tIns="13335" rIns="0" bIns="0" rtlCol="0">
            <a:spAutoFit/>
          </a:bodyPr>
          <a:lstStyle/>
          <a:p>
            <a:pPr marL="12700">
              <a:lnSpc>
                <a:spcPct val="100000"/>
              </a:lnSpc>
              <a:spcBef>
                <a:spcPts val="105"/>
              </a:spcBef>
            </a:pPr>
            <a:r>
              <a:rPr spc="60" dirty="0"/>
              <a:t>Defect</a:t>
            </a:r>
            <a:r>
              <a:rPr spc="175" dirty="0"/>
              <a:t> </a:t>
            </a:r>
            <a:r>
              <a:rPr spc="75" dirty="0"/>
              <a:t>Report:</a:t>
            </a:r>
            <a:r>
              <a:rPr spc="160" dirty="0"/>
              <a:t> </a:t>
            </a:r>
            <a:r>
              <a:rPr spc="80" dirty="0"/>
              <a:t>Sample</a:t>
            </a:r>
          </a:p>
        </p:txBody>
      </p:sp>
      <p:pic>
        <p:nvPicPr>
          <p:cNvPr id="3" name="object 3"/>
          <p:cNvPicPr/>
          <p:nvPr/>
        </p:nvPicPr>
        <p:blipFill>
          <a:blip r:embed="rId2" cstate="print"/>
          <a:stretch>
            <a:fillRect/>
          </a:stretch>
        </p:blipFill>
        <p:spPr>
          <a:xfrm>
            <a:off x="426719" y="1083563"/>
            <a:ext cx="8200600" cy="4690872"/>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3466465" cy="331470"/>
          </a:xfrm>
          <a:prstGeom prst="rect">
            <a:avLst/>
          </a:prstGeom>
        </p:spPr>
        <p:txBody>
          <a:bodyPr vert="horz" wrap="square" lIns="0" tIns="13335" rIns="0" bIns="0" rtlCol="0">
            <a:spAutoFit/>
          </a:bodyPr>
          <a:lstStyle/>
          <a:p>
            <a:pPr marL="12700">
              <a:lnSpc>
                <a:spcPct val="100000"/>
              </a:lnSpc>
              <a:spcBef>
                <a:spcPts val="105"/>
              </a:spcBef>
            </a:pPr>
            <a:r>
              <a:rPr spc="80" dirty="0"/>
              <a:t>Checklist,</a:t>
            </a:r>
            <a:r>
              <a:rPr spc="190" dirty="0"/>
              <a:t> </a:t>
            </a:r>
            <a:r>
              <a:rPr spc="20" dirty="0"/>
              <a:t>Test</a:t>
            </a:r>
            <a:r>
              <a:rPr spc="175" dirty="0"/>
              <a:t> </a:t>
            </a:r>
            <a:r>
              <a:rPr spc="75" dirty="0"/>
              <a:t>Case,</a:t>
            </a:r>
            <a:r>
              <a:rPr spc="185" dirty="0"/>
              <a:t> </a:t>
            </a:r>
            <a:r>
              <a:rPr spc="20" dirty="0"/>
              <a:t>Test</a:t>
            </a:r>
            <a:r>
              <a:rPr spc="170" dirty="0"/>
              <a:t> </a:t>
            </a:r>
            <a:r>
              <a:rPr spc="70" dirty="0"/>
              <a:t>Suite</a:t>
            </a:r>
          </a:p>
        </p:txBody>
      </p:sp>
      <p:sp>
        <p:nvSpPr>
          <p:cNvPr id="4" name="object 4"/>
          <p:cNvSpPr txBox="1"/>
          <p:nvPr/>
        </p:nvSpPr>
        <p:spPr>
          <a:xfrm>
            <a:off x="751331" y="1781555"/>
            <a:ext cx="2560320" cy="914400"/>
          </a:xfrm>
          <a:prstGeom prst="rect">
            <a:avLst/>
          </a:prstGeom>
          <a:solidFill>
            <a:srgbClr val="0089CF"/>
          </a:solidFill>
        </p:spPr>
        <p:txBody>
          <a:bodyPr vert="horz" wrap="square" lIns="0" tIns="247015" rIns="0" bIns="0" rtlCol="0">
            <a:spAutoFit/>
          </a:bodyPr>
          <a:lstStyle/>
          <a:p>
            <a:pPr marL="693420">
              <a:lnSpc>
                <a:spcPct val="100000"/>
              </a:lnSpc>
              <a:spcBef>
                <a:spcPts val="1945"/>
              </a:spcBef>
            </a:pPr>
            <a:r>
              <a:rPr sz="2500" b="1" spc="-10" dirty="0">
                <a:solidFill>
                  <a:srgbClr val="FFFFFF"/>
                </a:solidFill>
                <a:latin typeface="Calibri"/>
                <a:cs typeface="Calibri"/>
              </a:rPr>
              <a:t>Checklist</a:t>
            </a:r>
            <a:endParaRPr sz="2500">
              <a:latin typeface="Calibri"/>
              <a:cs typeface="Calibri"/>
            </a:endParaRPr>
          </a:p>
        </p:txBody>
      </p:sp>
      <p:sp>
        <p:nvSpPr>
          <p:cNvPr id="5" name="object 5"/>
          <p:cNvSpPr/>
          <p:nvPr/>
        </p:nvSpPr>
        <p:spPr>
          <a:xfrm>
            <a:off x="3409188" y="2132076"/>
            <a:ext cx="852169" cy="716280"/>
          </a:xfrm>
          <a:custGeom>
            <a:avLst/>
            <a:gdLst/>
            <a:ahLst/>
            <a:cxnLst/>
            <a:rect l="l" t="t" r="r" b="b"/>
            <a:pathLst>
              <a:path w="852170" h="716280">
                <a:moveTo>
                  <a:pt x="0" y="179070"/>
                </a:moveTo>
                <a:lnTo>
                  <a:pt x="583311" y="179070"/>
                </a:lnTo>
                <a:lnTo>
                  <a:pt x="583311" y="537210"/>
                </a:lnTo>
                <a:lnTo>
                  <a:pt x="493775" y="537210"/>
                </a:lnTo>
                <a:lnTo>
                  <a:pt x="672846" y="716279"/>
                </a:lnTo>
                <a:lnTo>
                  <a:pt x="851915" y="537210"/>
                </a:lnTo>
                <a:lnTo>
                  <a:pt x="762381" y="537210"/>
                </a:lnTo>
                <a:lnTo>
                  <a:pt x="762381" y="0"/>
                </a:lnTo>
                <a:lnTo>
                  <a:pt x="0" y="0"/>
                </a:lnTo>
                <a:lnTo>
                  <a:pt x="0" y="179070"/>
                </a:lnTo>
                <a:close/>
              </a:path>
            </a:pathLst>
          </a:custGeom>
          <a:ln w="3175">
            <a:solidFill>
              <a:srgbClr val="0089CF"/>
            </a:solidFill>
          </a:ln>
        </p:spPr>
        <p:txBody>
          <a:bodyPr wrap="square" lIns="0" tIns="0" rIns="0" bIns="0" rtlCol="0"/>
          <a:lstStyle/>
          <a:p>
            <a:endParaRPr/>
          </a:p>
        </p:txBody>
      </p:sp>
      <p:sp>
        <p:nvSpPr>
          <p:cNvPr id="6" name="object 6"/>
          <p:cNvSpPr txBox="1"/>
          <p:nvPr/>
        </p:nvSpPr>
        <p:spPr>
          <a:xfrm>
            <a:off x="2773679" y="3066288"/>
            <a:ext cx="2560320" cy="914400"/>
          </a:xfrm>
          <a:prstGeom prst="rect">
            <a:avLst/>
          </a:prstGeom>
          <a:solidFill>
            <a:srgbClr val="0089CF"/>
          </a:solidFill>
        </p:spPr>
        <p:txBody>
          <a:bodyPr vert="horz" wrap="square" lIns="0" tIns="247015" rIns="0" bIns="0" rtlCol="0">
            <a:spAutoFit/>
          </a:bodyPr>
          <a:lstStyle/>
          <a:p>
            <a:pPr marL="613410">
              <a:lnSpc>
                <a:spcPct val="100000"/>
              </a:lnSpc>
              <a:spcBef>
                <a:spcPts val="1945"/>
              </a:spcBef>
            </a:pPr>
            <a:r>
              <a:rPr sz="2500" b="1" spc="-65" dirty="0">
                <a:solidFill>
                  <a:srgbClr val="FFFFFF"/>
                </a:solidFill>
                <a:latin typeface="Calibri"/>
                <a:cs typeface="Calibri"/>
              </a:rPr>
              <a:t>Test</a:t>
            </a:r>
            <a:r>
              <a:rPr sz="2500" b="1" spc="-35" dirty="0">
                <a:solidFill>
                  <a:srgbClr val="FFFFFF"/>
                </a:solidFill>
                <a:latin typeface="Calibri"/>
                <a:cs typeface="Calibri"/>
              </a:rPr>
              <a:t> </a:t>
            </a:r>
            <a:r>
              <a:rPr sz="2500" b="1" spc="-10" dirty="0">
                <a:solidFill>
                  <a:srgbClr val="FFFFFF"/>
                </a:solidFill>
                <a:latin typeface="Calibri"/>
                <a:cs typeface="Calibri"/>
              </a:rPr>
              <a:t>Cases</a:t>
            </a:r>
            <a:endParaRPr sz="2500">
              <a:latin typeface="Calibri"/>
              <a:cs typeface="Calibri"/>
            </a:endParaRPr>
          </a:p>
        </p:txBody>
      </p:sp>
      <p:sp>
        <p:nvSpPr>
          <p:cNvPr id="7" name="object 7"/>
          <p:cNvSpPr/>
          <p:nvPr/>
        </p:nvSpPr>
        <p:spPr>
          <a:xfrm>
            <a:off x="5465064" y="3465576"/>
            <a:ext cx="852169" cy="716280"/>
          </a:xfrm>
          <a:custGeom>
            <a:avLst/>
            <a:gdLst/>
            <a:ahLst/>
            <a:cxnLst/>
            <a:rect l="l" t="t" r="r" b="b"/>
            <a:pathLst>
              <a:path w="852170" h="716279">
                <a:moveTo>
                  <a:pt x="0" y="179069"/>
                </a:moveTo>
                <a:lnTo>
                  <a:pt x="583311" y="179069"/>
                </a:lnTo>
                <a:lnTo>
                  <a:pt x="583311" y="537210"/>
                </a:lnTo>
                <a:lnTo>
                  <a:pt x="493775" y="537210"/>
                </a:lnTo>
                <a:lnTo>
                  <a:pt x="672846" y="716280"/>
                </a:lnTo>
                <a:lnTo>
                  <a:pt x="851915" y="537210"/>
                </a:lnTo>
                <a:lnTo>
                  <a:pt x="762381" y="537210"/>
                </a:lnTo>
                <a:lnTo>
                  <a:pt x="762381" y="0"/>
                </a:lnTo>
                <a:lnTo>
                  <a:pt x="0" y="0"/>
                </a:lnTo>
                <a:lnTo>
                  <a:pt x="0" y="179069"/>
                </a:lnTo>
                <a:close/>
              </a:path>
            </a:pathLst>
          </a:custGeom>
          <a:ln w="3175">
            <a:solidFill>
              <a:srgbClr val="0089CF"/>
            </a:solidFill>
          </a:ln>
        </p:spPr>
        <p:txBody>
          <a:bodyPr wrap="square" lIns="0" tIns="0" rIns="0" bIns="0" rtlCol="0"/>
          <a:lstStyle/>
          <a:p>
            <a:endParaRPr/>
          </a:p>
        </p:txBody>
      </p:sp>
      <p:sp>
        <p:nvSpPr>
          <p:cNvPr id="8" name="object 8"/>
          <p:cNvSpPr txBox="1"/>
          <p:nvPr/>
        </p:nvSpPr>
        <p:spPr>
          <a:xfrm>
            <a:off x="4963667" y="4399788"/>
            <a:ext cx="2560320" cy="914400"/>
          </a:xfrm>
          <a:prstGeom prst="rect">
            <a:avLst/>
          </a:prstGeom>
          <a:solidFill>
            <a:srgbClr val="0089CF"/>
          </a:solidFill>
        </p:spPr>
        <p:txBody>
          <a:bodyPr vert="horz" wrap="square" lIns="0" tIns="247015" rIns="0" bIns="0" rtlCol="0">
            <a:spAutoFit/>
          </a:bodyPr>
          <a:lstStyle/>
          <a:p>
            <a:pPr marL="588010">
              <a:lnSpc>
                <a:spcPct val="100000"/>
              </a:lnSpc>
              <a:spcBef>
                <a:spcPts val="1945"/>
              </a:spcBef>
            </a:pPr>
            <a:r>
              <a:rPr sz="2500" b="1" spc="-65" dirty="0">
                <a:solidFill>
                  <a:srgbClr val="FFFFFF"/>
                </a:solidFill>
                <a:latin typeface="Calibri"/>
                <a:cs typeface="Calibri"/>
              </a:rPr>
              <a:t>Test</a:t>
            </a:r>
            <a:r>
              <a:rPr sz="2500" b="1" spc="-30" dirty="0">
                <a:solidFill>
                  <a:srgbClr val="FFFFFF"/>
                </a:solidFill>
                <a:latin typeface="Calibri"/>
                <a:cs typeface="Calibri"/>
              </a:rPr>
              <a:t> </a:t>
            </a:r>
            <a:r>
              <a:rPr sz="2500" b="1" spc="-15" dirty="0">
                <a:solidFill>
                  <a:srgbClr val="FFFFFF"/>
                </a:solidFill>
                <a:latin typeface="Calibri"/>
                <a:cs typeface="Calibri"/>
              </a:rPr>
              <a:t>Suites</a:t>
            </a:r>
            <a:endParaRPr sz="250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3466465" cy="331470"/>
          </a:xfrm>
          <a:prstGeom prst="rect">
            <a:avLst/>
          </a:prstGeom>
        </p:spPr>
        <p:txBody>
          <a:bodyPr vert="horz" wrap="square" lIns="0" tIns="13335" rIns="0" bIns="0" rtlCol="0">
            <a:spAutoFit/>
          </a:bodyPr>
          <a:lstStyle/>
          <a:p>
            <a:pPr marL="12700">
              <a:lnSpc>
                <a:spcPct val="100000"/>
              </a:lnSpc>
              <a:spcBef>
                <a:spcPts val="105"/>
              </a:spcBef>
            </a:pPr>
            <a:r>
              <a:rPr sz="2000" spc="80" dirty="0">
                <a:solidFill>
                  <a:srgbClr val="212121"/>
                </a:solidFill>
                <a:latin typeface="Calibri Light"/>
                <a:cs typeface="Calibri Light"/>
              </a:rPr>
              <a:t>Checklist,</a:t>
            </a:r>
            <a:r>
              <a:rPr sz="2000" spc="190" dirty="0">
                <a:solidFill>
                  <a:srgbClr val="212121"/>
                </a:solidFill>
                <a:latin typeface="Calibri Light"/>
                <a:cs typeface="Calibri Light"/>
              </a:rPr>
              <a:t> </a:t>
            </a:r>
            <a:r>
              <a:rPr sz="2000" spc="20" dirty="0">
                <a:solidFill>
                  <a:srgbClr val="212121"/>
                </a:solidFill>
                <a:latin typeface="Calibri Light"/>
                <a:cs typeface="Calibri Light"/>
              </a:rPr>
              <a:t>Test</a:t>
            </a:r>
            <a:r>
              <a:rPr sz="2000" spc="175" dirty="0">
                <a:solidFill>
                  <a:srgbClr val="212121"/>
                </a:solidFill>
                <a:latin typeface="Calibri Light"/>
                <a:cs typeface="Calibri Light"/>
              </a:rPr>
              <a:t> </a:t>
            </a:r>
            <a:r>
              <a:rPr sz="2000" spc="75" dirty="0">
                <a:solidFill>
                  <a:srgbClr val="212121"/>
                </a:solidFill>
                <a:latin typeface="Calibri Light"/>
                <a:cs typeface="Calibri Light"/>
              </a:rPr>
              <a:t>Case,</a:t>
            </a:r>
            <a:r>
              <a:rPr sz="2000" spc="185" dirty="0">
                <a:solidFill>
                  <a:srgbClr val="212121"/>
                </a:solidFill>
                <a:latin typeface="Calibri Light"/>
                <a:cs typeface="Calibri Light"/>
              </a:rPr>
              <a:t> </a:t>
            </a:r>
            <a:r>
              <a:rPr sz="2000" spc="20" dirty="0">
                <a:solidFill>
                  <a:srgbClr val="212121"/>
                </a:solidFill>
                <a:latin typeface="Calibri Light"/>
                <a:cs typeface="Calibri Light"/>
              </a:rPr>
              <a:t>Test</a:t>
            </a:r>
            <a:r>
              <a:rPr sz="2000" spc="170" dirty="0">
                <a:solidFill>
                  <a:srgbClr val="212121"/>
                </a:solidFill>
                <a:latin typeface="Calibri Light"/>
                <a:cs typeface="Calibri Light"/>
              </a:rPr>
              <a:t> </a:t>
            </a:r>
            <a:r>
              <a:rPr sz="2000" spc="70" dirty="0">
                <a:solidFill>
                  <a:srgbClr val="212121"/>
                </a:solidFill>
                <a:latin typeface="Calibri Light"/>
                <a:cs typeface="Calibri Light"/>
              </a:rPr>
              <a:t>Suite</a:t>
            </a:r>
            <a:endParaRPr sz="2000">
              <a:latin typeface="Calibri Light"/>
              <a:cs typeface="Calibri Ligh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25</a:t>
            </a:fld>
            <a:endParaRPr dirty="0"/>
          </a:p>
        </p:txBody>
      </p:sp>
      <p:sp>
        <p:nvSpPr>
          <p:cNvPr id="4" name="object 4"/>
          <p:cNvSpPr txBox="1"/>
          <p:nvPr/>
        </p:nvSpPr>
        <p:spPr>
          <a:xfrm>
            <a:off x="409955" y="1767839"/>
            <a:ext cx="8377555" cy="495300"/>
          </a:xfrm>
          <a:prstGeom prst="rect">
            <a:avLst/>
          </a:prstGeom>
          <a:ln w="3175">
            <a:solidFill>
              <a:srgbClr val="0089CF"/>
            </a:solidFill>
          </a:ln>
        </p:spPr>
        <p:txBody>
          <a:bodyPr vert="horz" wrap="square" lIns="0" tIns="26034" rIns="0" bIns="0" rtlCol="0">
            <a:spAutoFit/>
          </a:bodyPr>
          <a:lstStyle/>
          <a:p>
            <a:pPr marL="91440">
              <a:lnSpc>
                <a:spcPct val="100000"/>
              </a:lnSpc>
              <a:spcBef>
                <a:spcPts val="204"/>
              </a:spcBef>
            </a:pPr>
            <a:r>
              <a:rPr sz="2500" b="1" spc="-10" dirty="0">
                <a:solidFill>
                  <a:srgbClr val="212121"/>
                </a:solidFill>
                <a:latin typeface="Calibri"/>
                <a:cs typeface="Calibri"/>
              </a:rPr>
              <a:t>Checklist</a:t>
            </a:r>
            <a:r>
              <a:rPr sz="2500" b="1" dirty="0">
                <a:solidFill>
                  <a:srgbClr val="212121"/>
                </a:solidFill>
                <a:latin typeface="Calibri"/>
                <a:cs typeface="Calibri"/>
              </a:rPr>
              <a:t> </a:t>
            </a:r>
            <a:r>
              <a:rPr sz="2500" spc="-5" dirty="0">
                <a:solidFill>
                  <a:srgbClr val="212121"/>
                </a:solidFill>
                <a:latin typeface="Calibri"/>
                <a:cs typeface="Calibri"/>
              </a:rPr>
              <a:t>–</a:t>
            </a:r>
            <a:r>
              <a:rPr sz="2500" spc="-10" dirty="0">
                <a:solidFill>
                  <a:srgbClr val="212121"/>
                </a:solidFill>
                <a:latin typeface="Calibri"/>
                <a:cs typeface="Calibri"/>
              </a:rPr>
              <a:t> </a:t>
            </a:r>
            <a:r>
              <a:rPr sz="2500" spc="-5" dirty="0">
                <a:solidFill>
                  <a:srgbClr val="212121"/>
                </a:solidFill>
                <a:latin typeface="Calibri"/>
                <a:cs typeface="Calibri"/>
              </a:rPr>
              <a:t>a</a:t>
            </a:r>
            <a:r>
              <a:rPr sz="2500" spc="-15" dirty="0">
                <a:solidFill>
                  <a:srgbClr val="212121"/>
                </a:solidFill>
                <a:latin typeface="Calibri"/>
                <a:cs typeface="Calibri"/>
              </a:rPr>
              <a:t> </a:t>
            </a:r>
            <a:r>
              <a:rPr sz="2500" spc="-5" dirty="0">
                <a:solidFill>
                  <a:srgbClr val="212121"/>
                </a:solidFill>
                <a:latin typeface="Calibri"/>
                <a:cs typeface="Calibri"/>
              </a:rPr>
              <a:t>set</a:t>
            </a:r>
            <a:r>
              <a:rPr sz="2500" spc="-10" dirty="0">
                <a:solidFill>
                  <a:srgbClr val="212121"/>
                </a:solidFill>
                <a:latin typeface="Calibri"/>
                <a:cs typeface="Calibri"/>
              </a:rPr>
              <a:t> </a:t>
            </a:r>
            <a:r>
              <a:rPr sz="2500" spc="-5" dirty="0">
                <a:solidFill>
                  <a:srgbClr val="212121"/>
                </a:solidFill>
                <a:latin typeface="Calibri"/>
                <a:cs typeface="Calibri"/>
              </a:rPr>
              <a:t>of</a:t>
            </a:r>
            <a:r>
              <a:rPr sz="2500" spc="-15" dirty="0">
                <a:solidFill>
                  <a:srgbClr val="212121"/>
                </a:solidFill>
                <a:latin typeface="Calibri"/>
                <a:cs typeface="Calibri"/>
              </a:rPr>
              <a:t> </a:t>
            </a:r>
            <a:r>
              <a:rPr sz="2500" spc="-5" dirty="0">
                <a:solidFill>
                  <a:srgbClr val="212121"/>
                </a:solidFill>
                <a:latin typeface="Calibri"/>
                <a:cs typeface="Calibri"/>
              </a:rPr>
              <a:t>ideas.</a:t>
            </a:r>
            <a:endParaRPr sz="2500">
              <a:latin typeface="Calibri"/>
              <a:cs typeface="Calibri"/>
            </a:endParaRPr>
          </a:p>
        </p:txBody>
      </p:sp>
      <p:sp>
        <p:nvSpPr>
          <p:cNvPr id="5" name="object 5"/>
          <p:cNvSpPr txBox="1"/>
          <p:nvPr/>
        </p:nvSpPr>
        <p:spPr>
          <a:xfrm>
            <a:off x="409955" y="2392679"/>
            <a:ext cx="8377555" cy="1290955"/>
          </a:xfrm>
          <a:prstGeom prst="rect">
            <a:avLst/>
          </a:prstGeom>
          <a:ln w="3175">
            <a:solidFill>
              <a:srgbClr val="0089CF"/>
            </a:solidFill>
          </a:ln>
        </p:spPr>
        <p:txBody>
          <a:bodyPr vert="horz" wrap="square" lIns="0" tIns="26034" rIns="0" bIns="0" rtlCol="0">
            <a:spAutoFit/>
          </a:bodyPr>
          <a:lstStyle/>
          <a:p>
            <a:pPr marL="91440" marR="574675">
              <a:lnSpc>
                <a:spcPct val="100000"/>
              </a:lnSpc>
              <a:spcBef>
                <a:spcPts val="204"/>
              </a:spcBef>
            </a:pPr>
            <a:r>
              <a:rPr sz="2500" b="1" spc="-65" dirty="0">
                <a:solidFill>
                  <a:srgbClr val="212121"/>
                </a:solidFill>
                <a:latin typeface="Calibri"/>
                <a:cs typeface="Calibri"/>
              </a:rPr>
              <a:t>Test</a:t>
            </a:r>
            <a:r>
              <a:rPr sz="2500" b="1" dirty="0">
                <a:solidFill>
                  <a:srgbClr val="212121"/>
                </a:solidFill>
                <a:latin typeface="Calibri"/>
                <a:cs typeface="Calibri"/>
              </a:rPr>
              <a:t> </a:t>
            </a:r>
            <a:r>
              <a:rPr sz="2500" b="1" spc="-10" dirty="0">
                <a:solidFill>
                  <a:srgbClr val="212121"/>
                </a:solidFill>
                <a:latin typeface="Calibri"/>
                <a:cs typeface="Calibri"/>
              </a:rPr>
              <a:t>case</a:t>
            </a:r>
            <a:r>
              <a:rPr sz="2500" b="1" spc="15" dirty="0">
                <a:solidFill>
                  <a:srgbClr val="212121"/>
                </a:solidFill>
                <a:latin typeface="Calibri"/>
                <a:cs typeface="Calibri"/>
              </a:rPr>
              <a:t> </a:t>
            </a:r>
            <a:r>
              <a:rPr sz="2500" spc="-5" dirty="0">
                <a:solidFill>
                  <a:srgbClr val="212121"/>
                </a:solidFill>
                <a:latin typeface="Calibri"/>
                <a:cs typeface="Calibri"/>
              </a:rPr>
              <a:t>–</a:t>
            </a:r>
            <a:r>
              <a:rPr sz="2500" dirty="0">
                <a:solidFill>
                  <a:srgbClr val="212121"/>
                </a:solidFill>
                <a:latin typeface="Calibri"/>
                <a:cs typeface="Calibri"/>
              </a:rPr>
              <a:t> </a:t>
            </a:r>
            <a:r>
              <a:rPr sz="2500" spc="-5" dirty="0">
                <a:solidFill>
                  <a:srgbClr val="212121"/>
                </a:solidFill>
                <a:latin typeface="Calibri"/>
                <a:cs typeface="Calibri"/>
              </a:rPr>
              <a:t>a</a:t>
            </a:r>
            <a:r>
              <a:rPr sz="2500" dirty="0">
                <a:solidFill>
                  <a:srgbClr val="212121"/>
                </a:solidFill>
                <a:latin typeface="Calibri"/>
                <a:cs typeface="Calibri"/>
              </a:rPr>
              <a:t> </a:t>
            </a:r>
            <a:r>
              <a:rPr sz="2500" spc="-5" dirty="0">
                <a:solidFill>
                  <a:srgbClr val="212121"/>
                </a:solidFill>
                <a:latin typeface="Calibri"/>
                <a:cs typeface="Calibri"/>
              </a:rPr>
              <a:t>set of </a:t>
            </a:r>
            <a:r>
              <a:rPr sz="2500" spc="-10" dirty="0">
                <a:solidFill>
                  <a:srgbClr val="212121"/>
                </a:solidFill>
                <a:latin typeface="Calibri"/>
                <a:cs typeface="Calibri"/>
              </a:rPr>
              <a:t>preconditions,</a:t>
            </a:r>
            <a:r>
              <a:rPr sz="2500" dirty="0">
                <a:solidFill>
                  <a:srgbClr val="212121"/>
                </a:solidFill>
                <a:latin typeface="Calibri"/>
                <a:cs typeface="Calibri"/>
              </a:rPr>
              <a:t> </a:t>
            </a:r>
            <a:r>
              <a:rPr sz="2500" spc="-5" dirty="0">
                <a:solidFill>
                  <a:srgbClr val="212121"/>
                </a:solidFill>
                <a:latin typeface="Calibri"/>
                <a:cs typeface="Calibri"/>
              </a:rPr>
              <a:t>inputs,</a:t>
            </a:r>
            <a:r>
              <a:rPr sz="2500" spc="5" dirty="0">
                <a:solidFill>
                  <a:srgbClr val="212121"/>
                </a:solidFill>
                <a:latin typeface="Calibri"/>
                <a:cs typeface="Calibri"/>
              </a:rPr>
              <a:t> </a:t>
            </a:r>
            <a:r>
              <a:rPr sz="2500" spc="-5" dirty="0">
                <a:solidFill>
                  <a:srgbClr val="212121"/>
                </a:solidFill>
                <a:latin typeface="Calibri"/>
                <a:cs typeface="Calibri"/>
              </a:rPr>
              <a:t>actions </a:t>
            </a:r>
            <a:r>
              <a:rPr sz="2500" spc="-15" dirty="0">
                <a:solidFill>
                  <a:srgbClr val="212121"/>
                </a:solidFill>
                <a:latin typeface="Calibri"/>
                <a:cs typeface="Calibri"/>
              </a:rPr>
              <a:t>(where </a:t>
            </a:r>
            <a:r>
              <a:rPr sz="2500" spc="-10" dirty="0">
                <a:solidFill>
                  <a:srgbClr val="212121"/>
                </a:solidFill>
                <a:latin typeface="Calibri"/>
                <a:cs typeface="Calibri"/>
              </a:rPr>
              <a:t> </a:t>
            </a:r>
            <a:r>
              <a:rPr sz="2500" spc="-5" dirty="0">
                <a:solidFill>
                  <a:srgbClr val="212121"/>
                </a:solidFill>
                <a:latin typeface="Calibri"/>
                <a:cs typeface="Calibri"/>
              </a:rPr>
              <a:t>applicable),</a:t>
            </a:r>
            <a:r>
              <a:rPr sz="2500" spc="25" dirty="0">
                <a:solidFill>
                  <a:srgbClr val="212121"/>
                </a:solidFill>
                <a:latin typeface="Calibri"/>
                <a:cs typeface="Calibri"/>
              </a:rPr>
              <a:t> </a:t>
            </a:r>
            <a:r>
              <a:rPr sz="2500" spc="-15" dirty="0">
                <a:solidFill>
                  <a:srgbClr val="212121"/>
                </a:solidFill>
                <a:latin typeface="Calibri"/>
                <a:cs typeface="Calibri"/>
              </a:rPr>
              <a:t>expected</a:t>
            </a:r>
            <a:r>
              <a:rPr sz="2500" spc="40" dirty="0">
                <a:solidFill>
                  <a:srgbClr val="212121"/>
                </a:solidFill>
                <a:latin typeface="Calibri"/>
                <a:cs typeface="Calibri"/>
              </a:rPr>
              <a:t> </a:t>
            </a:r>
            <a:r>
              <a:rPr sz="2500" spc="-10" dirty="0">
                <a:solidFill>
                  <a:srgbClr val="212121"/>
                </a:solidFill>
                <a:latin typeface="Calibri"/>
                <a:cs typeface="Calibri"/>
              </a:rPr>
              <a:t>results</a:t>
            </a:r>
            <a:r>
              <a:rPr sz="2500" spc="25" dirty="0">
                <a:solidFill>
                  <a:srgbClr val="212121"/>
                </a:solidFill>
                <a:latin typeface="Calibri"/>
                <a:cs typeface="Calibri"/>
              </a:rPr>
              <a:t> </a:t>
            </a:r>
            <a:r>
              <a:rPr sz="2500" spc="-5" dirty="0">
                <a:solidFill>
                  <a:srgbClr val="212121"/>
                </a:solidFill>
                <a:latin typeface="Calibri"/>
                <a:cs typeface="Calibri"/>
              </a:rPr>
              <a:t>and</a:t>
            </a:r>
            <a:r>
              <a:rPr sz="2500" spc="10" dirty="0">
                <a:solidFill>
                  <a:srgbClr val="212121"/>
                </a:solidFill>
                <a:latin typeface="Calibri"/>
                <a:cs typeface="Calibri"/>
              </a:rPr>
              <a:t> </a:t>
            </a:r>
            <a:r>
              <a:rPr sz="2500" spc="-15" dirty="0">
                <a:solidFill>
                  <a:srgbClr val="212121"/>
                </a:solidFill>
                <a:latin typeface="Calibri"/>
                <a:cs typeface="Calibri"/>
              </a:rPr>
              <a:t>postconditions,</a:t>
            </a:r>
            <a:r>
              <a:rPr sz="2500" spc="15" dirty="0">
                <a:solidFill>
                  <a:srgbClr val="212121"/>
                </a:solidFill>
                <a:latin typeface="Calibri"/>
                <a:cs typeface="Calibri"/>
              </a:rPr>
              <a:t> </a:t>
            </a:r>
            <a:r>
              <a:rPr sz="2500" spc="-10" dirty="0">
                <a:solidFill>
                  <a:srgbClr val="212121"/>
                </a:solidFill>
                <a:latin typeface="Calibri"/>
                <a:cs typeface="Calibri"/>
              </a:rPr>
              <a:t>developed </a:t>
            </a:r>
            <a:r>
              <a:rPr sz="2500" spc="-550" dirty="0">
                <a:solidFill>
                  <a:srgbClr val="212121"/>
                </a:solidFill>
                <a:latin typeface="Calibri"/>
                <a:cs typeface="Calibri"/>
              </a:rPr>
              <a:t> </a:t>
            </a:r>
            <a:r>
              <a:rPr sz="2500" spc="-5" dirty="0">
                <a:solidFill>
                  <a:srgbClr val="212121"/>
                </a:solidFill>
                <a:latin typeface="Calibri"/>
                <a:cs typeface="Calibri"/>
              </a:rPr>
              <a:t>based</a:t>
            </a:r>
            <a:r>
              <a:rPr sz="2500" spc="-10" dirty="0">
                <a:solidFill>
                  <a:srgbClr val="212121"/>
                </a:solidFill>
                <a:latin typeface="Calibri"/>
                <a:cs typeface="Calibri"/>
              </a:rPr>
              <a:t> </a:t>
            </a:r>
            <a:r>
              <a:rPr sz="2500" dirty="0">
                <a:solidFill>
                  <a:srgbClr val="212121"/>
                </a:solidFill>
                <a:latin typeface="Calibri"/>
                <a:cs typeface="Calibri"/>
              </a:rPr>
              <a:t>on</a:t>
            </a:r>
            <a:r>
              <a:rPr sz="2500" spc="-5" dirty="0">
                <a:solidFill>
                  <a:srgbClr val="212121"/>
                </a:solidFill>
                <a:latin typeface="Calibri"/>
                <a:cs typeface="Calibri"/>
              </a:rPr>
              <a:t> </a:t>
            </a:r>
            <a:r>
              <a:rPr sz="2500" spc="-15" dirty="0">
                <a:solidFill>
                  <a:srgbClr val="212121"/>
                </a:solidFill>
                <a:latin typeface="Calibri"/>
                <a:cs typeface="Calibri"/>
              </a:rPr>
              <a:t>test </a:t>
            </a:r>
            <a:r>
              <a:rPr sz="2500" spc="-10" dirty="0">
                <a:solidFill>
                  <a:srgbClr val="212121"/>
                </a:solidFill>
                <a:latin typeface="Calibri"/>
                <a:cs typeface="Calibri"/>
              </a:rPr>
              <a:t>conditions.</a:t>
            </a:r>
            <a:endParaRPr sz="2500">
              <a:latin typeface="Calibri"/>
              <a:cs typeface="Calibri"/>
            </a:endParaRPr>
          </a:p>
        </p:txBody>
      </p:sp>
      <p:sp>
        <p:nvSpPr>
          <p:cNvPr id="6" name="object 6"/>
          <p:cNvSpPr txBox="1"/>
          <p:nvPr/>
        </p:nvSpPr>
        <p:spPr>
          <a:xfrm>
            <a:off x="409955" y="3805428"/>
            <a:ext cx="8377555" cy="917575"/>
          </a:xfrm>
          <a:prstGeom prst="rect">
            <a:avLst/>
          </a:prstGeom>
          <a:ln w="3175">
            <a:solidFill>
              <a:srgbClr val="0089CF"/>
            </a:solidFill>
          </a:ln>
        </p:spPr>
        <p:txBody>
          <a:bodyPr vert="horz" wrap="square" lIns="0" tIns="23495" rIns="0" bIns="0" rtlCol="0">
            <a:spAutoFit/>
          </a:bodyPr>
          <a:lstStyle/>
          <a:p>
            <a:pPr marL="91440" marR="455930">
              <a:lnSpc>
                <a:spcPct val="100000"/>
              </a:lnSpc>
              <a:spcBef>
                <a:spcPts val="185"/>
              </a:spcBef>
            </a:pPr>
            <a:r>
              <a:rPr sz="2800" b="1" spc="-80" dirty="0">
                <a:solidFill>
                  <a:srgbClr val="212121"/>
                </a:solidFill>
                <a:latin typeface="Calibri"/>
                <a:cs typeface="Calibri"/>
              </a:rPr>
              <a:t>Test</a:t>
            </a:r>
            <a:r>
              <a:rPr sz="2800" b="1" spc="20" dirty="0">
                <a:solidFill>
                  <a:srgbClr val="212121"/>
                </a:solidFill>
                <a:latin typeface="Calibri"/>
                <a:cs typeface="Calibri"/>
              </a:rPr>
              <a:t> </a:t>
            </a:r>
            <a:r>
              <a:rPr sz="2800" b="1" spc="-10" dirty="0">
                <a:solidFill>
                  <a:srgbClr val="212121"/>
                </a:solidFill>
                <a:latin typeface="Calibri"/>
                <a:cs typeface="Calibri"/>
              </a:rPr>
              <a:t>suite</a:t>
            </a:r>
            <a:r>
              <a:rPr sz="2800" b="1" spc="15" dirty="0">
                <a:solidFill>
                  <a:srgbClr val="212121"/>
                </a:solidFill>
                <a:latin typeface="Calibri"/>
                <a:cs typeface="Calibri"/>
              </a:rPr>
              <a:t> </a:t>
            </a:r>
            <a:r>
              <a:rPr sz="2800" spc="-5" dirty="0">
                <a:solidFill>
                  <a:srgbClr val="212121"/>
                </a:solidFill>
                <a:latin typeface="Calibri"/>
                <a:cs typeface="Calibri"/>
              </a:rPr>
              <a:t>–</a:t>
            </a:r>
            <a:r>
              <a:rPr sz="2800" spc="5" dirty="0">
                <a:solidFill>
                  <a:srgbClr val="212121"/>
                </a:solidFill>
                <a:latin typeface="Calibri"/>
                <a:cs typeface="Calibri"/>
              </a:rPr>
              <a:t> </a:t>
            </a:r>
            <a:r>
              <a:rPr sz="2800" spc="-5" dirty="0">
                <a:solidFill>
                  <a:srgbClr val="212121"/>
                </a:solidFill>
                <a:latin typeface="Calibri"/>
                <a:cs typeface="Calibri"/>
              </a:rPr>
              <a:t>a </a:t>
            </a:r>
            <a:r>
              <a:rPr sz="2800" spc="-10" dirty="0">
                <a:solidFill>
                  <a:srgbClr val="212121"/>
                </a:solidFill>
                <a:latin typeface="Calibri"/>
                <a:cs typeface="Calibri"/>
              </a:rPr>
              <a:t>set</a:t>
            </a:r>
            <a:r>
              <a:rPr sz="2800" spc="5" dirty="0">
                <a:solidFill>
                  <a:srgbClr val="212121"/>
                </a:solidFill>
                <a:latin typeface="Calibri"/>
                <a:cs typeface="Calibri"/>
              </a:rPr>
              <a:t> </a:t>
            </a:r>
            <a:r>
              <a:rPr sz="2800" spc="-5" dirty="0">
                <a:solidFill>
                  <a:srgbClr val="212121"/>
                </a:solidFill>
                <a:latin typeface="Calibri"/>
                <a:cs typeface="Calibri"/>
              </a:rPr>
              <a:t>of</a:t>
            </a:r>
            <a:r>
              <a:rPr sz="2800" spc="-15" dirty="0">
                <a:solidFill>
                  <a:srgbClr val="212121"/>
                </a:solidFill>
                <a:latin typeface="Calibri"/>
                <a:cs typeface="Calibri"/>
              </a:rPr>
              <a:t> </a:t>
            </a:r>
            <a:r>
              <a:rPr sz="2800" spc="-20" dirty="0">
                <a:solidFill>
                  <a:srgbClr val="212121"/>
                </a:solidFill>
                <a:latin typeface="Calibri"/>
                <a:cs typeface="Calibri"/>
              </a:rPr>
              <a:t>test</a:t>
            </a:r>
            <a:r>
              <a:rPr sz="2800" spc="10" dirty="0">
                <a:solidFill>
                  <a:srgbClr val="212121"/>
                </a:solidFill>
                <a:latin typeface="Calibri"/>
                <a:cs typeface="Calibri"/>
              </a:rPr>
              <a:t> </a:t>
            </a:r>
            <a:r>
              <a:rPr sz="2800" spc="-5" dirty="0">
                <a:solidFill>
                  <a:srgbClr val="212121"/>
                </a:solidFill>
                <a:latin typeface="Calibri"/>
                <a:cs typeface="Calibri"/>
              </a:rPr>
              <a:t>cases</a:t>
            </a:r>
            <a:r>
              <a:rPr sz="2800" spc="5" dirty="0">
                <a:solidFill>
                  <a:srgbClr val="212121"/>
                </a:solidFill>
                <a:latin typeface="Calibri"/>
                <a:cs typeface="Calibri"/>
              </a:rPr>
              <a:t> </a:t>
            </a:r>
            <a:r>
              <a:rPr sz="2800" spc="-5" dirty="0">
                <a:solidFill>
                  <a:srgbClr val="212121"/>
                </a:solidFill>
                <a:latin typeface="Calibri"/>
                <a:cs typeface="Calibri"/>
              </a:rPr>
              <a:t>or </a:t>
            </a:r>
            <a:r>
              <a:rPr sz="2800" spc="-20" dirty="0">
                <a:solidFill>
                  <a:srgbClr val="212121"/>
                </a:solidFill>
                <a:latin typeface="Calibri"/>
                <a:cs typeface="Calibri"/>
              </a:rPr>
              <a:t>test</a:t>
            </a:r>
            <a:r>
              <a:rPr sz="2800" spc="-10" dirty="0">
                <a:solidFill>
                  <a:srgbClr val="212121"/>
                </a:solidFill>
                <a:latin typeface="Calibri"/>
                <a:cs typeface="Calibri"/>
              </a:rPr>
              <a:t> </a:t>
            </a:r>
            <a:r>
              <a:rPr sz="2800" spc="-15" dirty="0">
                <a:solidFill>
                  <a:srgbClr val="212121"/>
                </a:solidFill>
                <a:latin typeface="Calibri"/>
                <a:cs typeface="Calibri"/>
              </a:rPr>
              <a:t>procedures</a:t>
            </a:r>
            <a:r>
              <a:rPr sz="2800" spc="45" dirty="0">
                <a:solidFill>
                  <a:srgbClr val="212121"/>
                </a:solidFill>
                <a:latin typeface="Calibri"/>
                <a:cs typeface="Calibri"/>
              </a:rPr>
              <a:t> </a:t>
            </a:r>
            <a:r>
              <a:rPr sz="2800" spc="-20" dirty="0">
                <a:solidFill>
                  <a:srgbClr val="212121"/>
                </a:solidFill>
                <a:latin typeface="Calibri"/>
                <a:cs typeface="Calibri"/>
              </a:rPr>
              <a:t>to</a:t>
            </a:r>
            <a:r>
              <a:rPr sz="2800" spc="-10" dirty="0">
                <a:solidFill>
                  <a:srgbClr val="212121"/>
                </a:solidFill>
                <a:latin typeface="Calibri"/>
                <a:cs typeface="Calibri"/>
              </a:rPr>
              <a:t> be </a:t>
            </a:r>
            <a:r>
              <a:rPr sz="2800" spc="-615" dirty="0">
                <a:solidFill>
                  <a:srgbClr val="212121"/>
                </a:solidFill>
                <a:latin typeface="Calibri"/>
                <a:cs typeface="Calibri"/>
              </a:rPr>
              <a:t> </a:t>
            </a:r>
            <a:r>
              <a:rPr sz="2800" spc="-25" dirty="0">
                <a:solidFill>
                  <a:srgbClr val="212121"/>
                </a:solidFill>
                <a:latin typeface="Calibri"/>
                <a:cs typeface="Calibri"/>
              </a:rPr>
              <a:t>executed</a:t>
            </a:r>
            <a:r>
              <a:rPr sz="2800" dirty="0">
                <a:solidFill>
                  <a:srgbClr val="212121"/>
                </a:solidFill>
                <a:latin typeface="Calibri"/>
                <a:cs typeface="Calibri"/>
              </a:rPr>
              <a:t> </a:t>
            </a:r>
            <a:r>
              <a:rPr sz="2800" spc="-5" dirty="0">
                <a:solidFill>
                  <a:srgbClr val="212121"/>
                </a:solidFill>
                <a:latin typeface="Calibri"/>
                <a:cs typeface="Calibri"/>
              </a:rPr>
              <a:t>in</a:t>
            </a:r>
            <a:r>
              <a:rPr sz="2800" dirty="0">
                <a:solidFill>
                  <a:srgbClr val="212121"/>
                </a:solidFill>
                <a:latin typeface="Calibri"/>
                <a:cs typeface="Calibri"/>
              </a:rPr>
              <a:t> </a:t>
            </a:r>
            <a:r>
              <a:rPr sz="2800" spc="-5" dirty="0">
                <a:solidFill>
                  <a:srgbClr val="212121"/>
                </a:solidFill>
                <a:latin typeface="Calibri"/>
                <a:cs typeface="Calibri"/>
              </a:rPr>
              <a:t>a</a:t>
            </a:r>
            <a:r>
              <a:rPr sz="2800" dirty="0">
                <a:solidFill>
                  <a:srgbClr val="212121"/>
                </a:solidFill>
                <a:latin typeface="Calibri"/>
                <a:cs typeface="Calibri"/>
              </a:rPr>
              <a:t> </a:t>
            </a:r>
            <a:r>
              <a:rPr sz="2800" spc="-10" dirty="0">
                <a:solidFill>
                  <a:srgbClr val="212121"/>
                </a:solidFill>
                <a:latin typeface="Calibri"/>
                <a:cs typeface="Calibri"/>
              </a:rPr>
              <a:t>specific</a:t>
            </a:r>
            <a:r>
              <a:rPr sz="2800" spc="15" dirty="0">
                <a:solidFill>
                  <a:srgbClr val="212121"/>
                </a:solidFill>
                <a:latin typeface="Calibri"/>
                <a:cs typeface="Calibri"/>
              </a:rPr>
              <a:t> </a:t>
            </a:r>
            <a:r>
              <a:rPr sz="2800" spc="-20" dirty="0">
                <a:solidFill>
                  <a:srgbClr val="212121"/>
                </a:solidFill>
                <a:latin typeface="Calibri"/>
                <a:cs typeface="Calibri"/>
              </a:rPr>
              <a:t>test</a:t>
            </a:r>
            <a:r>
              <a:rPr sz="2800" spc="-5" dirty="0">
                <a:solidFill>
                  <a:srgbClr val="212121"/>
                </a:solidFill>
                <a:latin typeface="Calibri"/>
                <a:cs typeface="Calibri"/>
              </a:rPr>
              <a:t> </a:t>
            </a:r>
            <a:r>
              <a:rPr sz="2800" spc="-10" dirty="0">
                <a:solidFill>
                  <a:srgbClr val="212121"/>
                </a:solidFill>
                <a:latin typeface="Calibri"/>
                <a:cs typeface="Calibri"/>
              </a:rPr>
              <a:t>cycle.</a:t>
            </a:r>
            <a:endParaRPr sz="2800">
              <a:latin typeface="Calibri"/>
              <a:cs typeface="Calibri"/>
            </a:endParaRPr>
          </a:p>
        </p:txBody>
      </p:sp>
      <p:sp>
        <p:nvSpPr>
          <p:cNvPr id="7" name="object 7"/>
          <p:cNvSpPr txBox="1"/>
          <p:nvPr/>
        </p:nvSpPr>
        <p:spPr>
          <a:xfrm>
            <a:off x="5218176" y="1031747"/>
            <a:ext cx="3569335" cy="466725"/>
          </a:xfrm>
          <a:prstGeom prst="rect">
            <a:avLst/>
          </a:prstGeom>
          <a:solidFill>
            <a:srgbClr val="FFFF00">
              <a:alpha val="19999"/>
            </a:srgbClr>
          </a:solidFill>
        </p:spPr>
        <p:txBody>
          <a:bodyPr vert="horz" wrap="square" lIns="0" tIns="22225" rIns="0" bIns="0" rtlCol="0">
            <a:spAutoFit/>
          </a:bodyPr>
          <a:lstStyle/>
          <a:p>
            <a:pPr marL="388620">
              <a:lnSpc>
                <a:spcPct val="100000"/>
              </a:lnSpc>
              <a:spcBef>
                <a:spcPts val="175"/>
              </a:spcBef>
            </a:pPr>
            <a:r>
              <a:rPr sz="2500" b="1" spc="-15" dirty="0">
                <a:solidFill>
                  <a:srgbClr val="212121"/>
                </a:solidFill>
                <a:latin typeface="Calibri"/>
                <a:cs typeface="Calibri"/>
              </a:rPr>
              <a:t>Read</a:t>
            </a:r>
            <a:r>
              <a:rPr sz="2500" b="1" spc="-20" dirty="0">
                <a:solidFill>
                  <a:srgbClr val="212121"/>
                </a:solidFill>
                <a:latin typeface="Calibri"/>
                <a:cs typeface="Calibri"/>
              </a:rPr>
              <a:t> </a:t>
            </a:r>
            <a:r>
              <a:rPr sz="2500" b="1" spc="-5" dirty="0">
                <a:solidFill>
                  <a:srgbClr val="212121"/>
                </a:solidFill>
                <a:latin typeface="Calibri"/>
                <a:cs typeface="Calibri"/>
              </a:rPr>
              <a:t>and</a:t>
            </a:r>
            <a:r>
              <a:rPr sz="2500" b="1" spc="-25" dirty="0">
                <a:solidFill>
                  <a:srgbClr val="212121"/>
                </a:solidFill>
                <a:latin typeface="Calibri"/>
                <a:cs typeface="Calibri"/>
              </a:rPr>
              <a:t> </a:t>
            </a:r>
            <a:r>
              <a:rPr sz="2500" b="1" spc="-10" dirty="0">
                <a:solidFill>
                  <a:srgbClr val="212121"/>
                </a:solidFill>
                <a:latin typeface="Calibri"/>
                <a:cs typeface="Calibri"/>
              </a:rPr>
              <a:t>remember!</a:t>
            </a:r>
            <a:endParaRPr sz="25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323799"/>
            <a:ext cx="2002789" cy="331470"/>
          </a:xfrm>
          <a:prstGeom prst="rect">
            <a:avLst/>
          </a:prstGeom>
        </p:spPr>
        <p:txBody>
          <a:bodyPr vert="horz" wrap="square" lIns="0" tIns="13335" rIns="0" bIns="0" rtlCol="0">
            <a:spAutoFit/>
          </a:bodyPr>
          <a:lstStyle/>
          <a:p>
            <a:pPr marL="12700">
              <a:lnSpc>
                <a:spcPct val="100000"/>
              </a:lnSpc>
              <a:spcBef>
                <a:spcPts val="105"/>
              </a:spcBef>
            </a:pPr>
            <a:r>
              <a:rPr spc="80" dirty="0"/>
              <a:t>Checklist:</a:t>
            </a:r>
            <a:r>
              <a:rPr spc="145" dirty="0"/>
              <a:t> </a:t>
            </a:r>
            <a:r>
              <a:rPr spc="80" dirty="0"/>
              <a:t>Sample</a:t>
            </a:r>
          </a:p>
        </p:txBody>
      </p:sp>
      <p:pic>
        <p:nvPicPr>
          <p:cNvPr id="3" name="object 3"/>
          <p:cNvPicPr/>
          <p:nvPr/>
        </p:nvPicPr>
        <p:blipFill>
          <a:blip r:embed="rId2" cstate="print"/>
          <a:stretch>
            <a:fillRect/>
          </a:stretch>
        </p:blipFill>
        <p:spPr>
          <a:xfrm>
            <a:off x="359663" y="1427988"/>
            <a:ext cx="8132064" cy="371094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323799"/>
            <a:ext cx="2038985" cy="331470"/>
          </a:xfrm>
          <a:prstGeom prst="rect">
            <a:avLst/>
          </a:prstGeom>
        </p:spPr>
        <p:txBody>
          <a:bodyPr vert="horz" wrap="square" lIns="0" tIns="13335" rIns="0" bIns="0" rtlCol="0">
            <a:spAutoFit/>
          </a:bodyPr>
          <a:lstStyle/>
          <a:p>
            <a:pPr marL="12700">
              <a:lnSpc>
                <a:spcPct val="100000"/>
              </a:lnSpc>
              <a:spcBef>
                <a:spcPts val="105"/>
              </a:spcBef>
            </a:pPr>
            <a:r>
              <a:rPr spc="20" dirty="0"/>
              <a:t>Test</a:t>
            </a:r>
            <a:r>
              <a:rPr spc="145" dirty="0"/>
              <a:t> </a:t>
            </a:r>
            <a:r>
              <a:rPr spc="75" dirty="0"/>
              <a:t>Case:</a:t>
            </a:r>
            <a:r>
              <a:rPr spc="155" dirty="0"/>
              <a:t> </a:t>
            </a:r>
            <a:r>
              <a:rPr spc="80" dirty="0"/>
              <a:t>Sample</a:t>
            </a:r>
          </a:p>
        </p:txBody>
      </p:sp>
      <p:pic>
        <p:nvPicPr>
          <p:cNvPr id="3" name="object 3"/>
          <p:cNvPicPr/>
          <p:nvPr/>
        </p:nvPicPr>
        <p:blipFill>
          <a:blip r:embed="rId2" cstate="print"/>
          <a:stretch>
            <a:fillRect/>
          </a:stretch>
        </p:blipFill>
        <p:spPr>
          <a:xfrm>
            <a:off x="804672" y="1530096"/>
            <a:ext cx="7816595" cy="429615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2350135" cy="331470"/>
          </a:xfrm>
          <a:prstGeom prst="rect">
            <a:avLst/>
          </a:prstGeom>
        </p:spPr>
        <p:txBody>
          <a:bodyPr vert="horz" wrap="square" lIns="0" tIns="13335" rIns="0" bIns="0" rtlCol="0">
            <a:spAutoFit/>
          </a:bodyPr>
          <a:lstStyle/>
          <a:p>
            <a:pPr marL="12700">
              <a:lnSpc>
                <a:spcPct val="100000"/>
              </a:lnSpc>
              <a:spcBef>
                <a:spcPts val="105"/>
              </a:spcBef>
            </a:pPr>
            <a:r>
              <a:rPr spc="80" dirty="0"/>
              <a:t>Please,</a:t>
            </a:r>
            <a:r>
              <a:rPr spc="150" dirty="0"/>
              <a:t> </a:t>
            </a:r>
            <a:r>
              <a:rPr spc="70" dirty="0"/>
              <a:t>visit</a:t>
            </a:r>
            <a:r>
              <a:rPr spc="175" dirty="0"/>
              <a:t> </a:t>
            </a:r>
            <a:r>
              <a:rPr spc="70" dirty="0"/>
              <a:t>this</a:t>
            </a:r>
            <a:r>
              <a:rPr spc="185" dirty="0"/>
              <a:t> </a:t>
            </a:r>
            <a:r>
              <a:rPr spc="60" dirty="0"/>
              <a:t>URL</a:t>
            </a:r>
          </a:p>
        </p:txBody>
      </p:sp>
      <p:sp>
        <p:nvSpPr>
          <p:cNvPr id="4" name="object 4"/>
          <p:cNvSpPr txBox="1"/>
          <p:nvPr/>
        </p:nvSpPr>
        <p:spPr>
          <a:xfrm>
            <a:off x="409955" y="1767839"/>
            <a:ext cx="8377555" cy="495300"/>
          </a:xfrm>
          <a:prstGeom prst="rect">
            <a:avLst/>
          </a:prstGeom>
          <a:ln w="12700">
            <a:solidFill>
              <a:srgbClr val="0089CF"/>
            </a:solidFill>
          </a:ln>
        </p:spPr>
        <p:txBody>
          <a:bodyPr vert="horz" wrap="square" lIns="0" tIns="26034" rIns="0" bIns="0" rtlCol="0">
            <a:spAutoFit/>
          </a:bodyPr>
          <a:lstStyle/>
          <a:p>
            <a:pPr marL="91440">
              <a:lnSpc>
                <a:spcPct val="100000"/>
              </a:lnSpc>
              <a:spcBef>
                <a:spcPts val="204"/>
              </a:spcBef>
            </a:pPr>
            <a:r>
              <a:rPr sz="2500" b="1" spc="-20" dirty="0">
                <a:solidFill>
                  <a:srgbClr val="212121"/>
                </a:solidFill>
                <a:latin typeface="Calibri"/>
                <a:cs typeface="Calibri"/>
              </a:rPr>
              <a:t>https://glossary.istqb.org</a:t>
            </a:r>
            <a:endParaRPr sz="2500">
              <a:latin typeface="Calibri"/>
              <a:cs typeface="Calibri"/>
            </a:endParaRPr>
          </a:p>
        </p:txBody>
      </p:sp>
      <p:pic>
        <p:nvPicPr>
          <p:cNvPr id="5" name="object 5"/>
          <p:cNvPicPr/>
          <p:nvPr/>
        </p:nvPicPr>
        <p:blipFill>
          <a:blip r:embed="rId2" cstate="print"/>
          <a:stretch>
            <a:fillRect/>
          </a:stretch>
        </p:blipFill>
        <p:spPr>
          <a:xfrm>
            <a:off x="409955" y="2374392"/>
            <a:ext cx="8377428" cy="3060192"/>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155" y="1473708"/>
            <a:ext cx="6400800" cy="2569845"/>
          </a:xfrm>
          <a:prstGeom prst="rect">
            <a:avLst/>
          </a:prstGeom>
          <a:ln w="9525">
            <a:solidFill>
              <a:srgbClr val="2EC2D9"/>
            </a:solidFill>
          </a:ln>
        </p:spPr>
        <p:txBody>
          <a:bodyPr vert="horz" wrap="square" lIns="0" tIns="0" rIns="0" bIns="0" rtlCol="0">
            <a:spAutoFit/>
          </a:bodyPr>
          <a:lstStyle/>
          <a:p>
            <a:pPr>
              <a:lnSpc>
                <a:spcPct val="100000"/>
              </a:lnSpc>
            </a:pPr>
            <a:endParaRPr sz="4000">
              <a:latin typeface="Times New Roman"/>
              <a:cs typeface="Times New Roman"/>
            </a:endParaRPr>
          </a:p>
          <a:p>
            <a:pPr marL="640080">
              <a:lnSpc>
                <a:spcPct val="100000"/>
              </a:lnSpc>
              <a:spcBef>
                <a:spcPts val="2860"/>
              </a:spcBef>
            </a:pPr>
            <a:r>
              <a:rPr sz="4000" b="1" spc="-20" dirty="0">
                <a:solidFill>
                  <a:srgbClr val="000000"/>
                </a:solidFill>
                <a:latin typeface="Calibri"/>
                <a:cs typeface="Calibri"/>
              </a:rPr>
              <a:t>Software</a:t>
            </a:r>
            <a:r>
              <a:rPr sz="4000" b="1" spc="10" dirty="0">
                <a:solidFill>
                  <a:srgbClr val="000000"/>
                </a:solidFill>
                <a:latin typeface="Calibri"/>
                <a:cs typeface="Calibri"/>
              </a:rPr>
              <a:t> </a:t>
            </a:r>
            <a:r>
              <a:rPr sz="4000" b="1" spc="-60" dirty="0">
                <a:solidFill>
                  <a:srgbClr val="000000"/>
                </a:solidFill>
                <a:latin typeface="Calibri"/>
                <a:cs typeface="Calibri"/>
              </a:rPr>
              <a:t>Testing</a:t>
            </a:r>
            <a:r>
              <a:rPr sz="4000" b="1" spc="-15" dirty="0">
                <a:solidFill>
                  <a:srgbClr val="000000"/>
                </a:solidFill>
                <a:latin typeface="Calibri"/>
                <a:cs typeface="Calibri"/>
              </a:rPr>
              <a:t> </a:t>
            </a:r>
            <a:r>
              <a:rPr sz="4000" b="1" spc="-20" dirty="0">
                <a:solidFill>
                  <a:srgbClr val="000000"/>
                </a:solidFill>
                <a:latin typeface="Calibri"/>
                <a:cs typeface="Calibri"/>
              </a:rPr>
              <a:t>Lifecycle</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155" y="1473708"/>
            <a:ext cx="6400800" cy="2569845"/>
          </a:xfrm>
          <a:prstGeom prst="rect">
            <a:avLst/>
          </a:prstGeom>
          <a:ln w="9525">
            <a:solidFill>
              <a:srgbClr val="2EC2D9"/>
            </a:solidFill>
          </a:ln>
        </p:spPr>
        <p:txBody>
          <a:bodyPr vert="horz" wrap="square" lIns="0" tIns="0" rIns="0" bIns="0" rtlCol="0">
            <a:spAutoFit/>
          </a:bodyPr>
          <a:lstStyle/>
          <a:p>
            <a:pPr>
              <a:lnSpc>
                <a:spcPct val="100000"/>
              </a:lnSpc>
            </a:pPr>
            <a:endParaRPr sz="4400">
              <a:latin typeface="Times New Roman"/>
              <a:cs typeface="Times New Roman"/>
            </a:endParaRPr>
          </a:p>
          <a:p>
            <a:pPr marL="2599690" marR="571500" indent="-1746885">
              <a:lnSpc>
                <a:spcPct val="100000"/>
              </a:lnSpc>
            </a:pPr>
            <a:r>
              <a:rPr sz="4000" b="1" spc="-5" dirty="0">
                <a:solidFill>
                  <a:srgbClr val="000000"/>
                </a:solidFill>
                <a:latin typeface="Calibri"/>
                <a:cs typeface="Calibri"/>
              </a:rPr>
              <a:t>The</a:t>
            </a:r>
            <a:r>
              <a:rPr sz="4000" b="1" spc="-25" dirty="0">
                <a:solidFill>
                  <a:srgbClr val="000000"/>
                </a:solidFill>
                <a:latin typeface="Calibri"/>
                <a:cs typeface="Calibri"/>
              </a:rPr>
              <a:t> </a:t>
            </a:r>
            <a:r>
              <a:rPr sz="4000" b="1" spc="-20" dirty="0">
                <a:solidFill>
                  <a:srgbClr val="000000"/>
                </a:solidFill>
                <a:latin typeface="Calibri"/>
                <a:cs typeface="Calibri"/>
              </a:rPr>
              <a:t>History</a:t>
            </a:r>
            <a:r>
              <a:rPr sz="4000" b="1" spc="30" dirty="0">
                <a:solidFill>
                  <a:srgbClr val="000000"/>
                </a:solidFill>
                <a:latin typeface="Calibri"/>
                <a:cs typeface="Calibri"/>
              </a:rPr>
              <a:t> </a:t>
            </a:r>
            <a:r>
              <a:rPr sz="4000" b="1" spc="-5" dirty="0">
                <a:solidFill>
                  <a:srgbClr val="000000"/>
                </a:solidFill>
                <a:latin typeface="Calibri"/>
                <a:cs typeface="Calibri"/>
              </a:rPr>
              <a:t>of</a:t>
            </a:r>
            <a:r>
              <a:rPr sz="4000" b="1" spc="-15" dirty="0">
                <a:solidFill>
                  <a:srgbClr val="000000"/>
                </a:solidFill>
                <a:latin typeface="Calibri"/>
                <a:cs typeface="Calibri"/>
              </a:rPr>
              <a:t> </a:t>
            </a:r>
            <a:r>
              <a:rPr sz="4000" b="1" spc="-20" dirty="0">
                <a:solidFill>
                  <a:srgbClr val="000000"/>
                </a:solidFill>
                <a:latin typeface="Calibri"/>
                <a:cs typeface="Calibri"/>
              </a:rPr>
              <a:t>Software </a:t>
            </a:r>
            <a:r>
              <a:rPr sz="4000" b="1" spc="-890" dirty="0">
                <a:solidFill>
                  <a:srgbClr val="000000"/>
                </a:solidFill>
                <a:latin typeface="Calibri"/>
                <a:cs typeface="Calibri"/>
              </a:rPr>
              <a:t> </a:t>
            </a:r>
            <a:r>
              <a:rPr sz="4000" b="1" spc="-60" dirty="0">
                <a:solidFill>
                  <a:srgbClr val="000000"/>
                </a:solidFill>
                <a:latin typeface="Calibri"/>
                <a:cs typeface="Calibri"/>
              </a:rPr>
              <a:t>Testing</a:t>
            </a:r>
            <a:endParaRPr sz="40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2026920" cy="331470"/>
          </a:xfrm>
          <a:prstGeom prst="rect">
            <a:avLst/>
          </a:prstGeom>
        </p:spPr>
        <p:txBody>
          <a:bodyPr vert="horz" wrap="square" lIns="0" tIns="13335" rIns="0" bIns="0" rtlCol="0">
            <a:spAutoFit/>
          </a:bodyPr>
          <a:lstStyle/>
          <a:p>
            <a:pPr marL="12700">
              <a:lnSpc>
                <a:spcPct val="100000"/>
              </a:lnSpc>
              <a:spcBef>
                <a:spcPts val="105"/>
              </a:spcBef>
            </a:pPr>
            <a:r>
              <a:rPr spc="75" dirty="0"/>
              <a:t>General</a:t>
            </a:r>
            <a:r>
              <a:rPr spc="100" dirty="0"/>
              <a:t> </a:t>
            </a:r>
            <a:r>
              <a:rPr spc="80" dirty="0"/>
              <a:t>Overview</a:t>
            </a:r>
          </a:p>
        </p:txBody>
      </p:sp>
      <p:grpSp>
        <p:nvGrpSpPr>
          <p:cNvPr id="4" name="object 4"/>
          <p:cNvGrpSpPr/>
          <p:nvPr/>
        </p:nvGrpSpPr>
        <p:grpSpPr>
          <a:xfrm>
            <a:off x="2997653" y="1068324"/>
            <a:ext cx="4700270" cy="4326890"/>
            <a:chOff x="2997653" y="1068324"/>
            <a:chExt cx="4700270" cy="4326890"/>
          </a:xfrm>
        </p:grpSpPr>
        <p:sp>
          <p:nvSpPr>
            <p:cNvPr id="5" name="object 5"/>
            <p:cNvSpPr/>
            <p:nvPr/>
          </p:nvSpPr>
          <p:spPr>
            <a:xfrm>
              <a:off x="2997653" y="1195197"/>
              <a:ext cx="4700270" cy="4199890"/>
            </a:xfrm>
            <a:custGeom>
              <a:avLst/>
              <a:gdLst/>
              <a:ahLst/>
              <a:cxnLst/>
              <a:rect l="l" t="t" r="r" b="b"/>
              <a:pathLst>
                <a:path w="4700270" h="4199890">
                  <a:moveTo>
                    <a:pt x="2767257" y="0"/>
                  </a:moveTo>
                  <a:lnTo>
                    <a:pt x="2718235" y="244855"/>
                  </a:lnTo>
                  <a:lnTo>
                    <a:pt x="2769706" y="253594"/>
                  </a:lnTo>
                  <a:lnTo>
                    <a:pt x="2820759" y="263436"/>
                  </a:lnTo>
                  <a:lnTo>
                    <a:pt x="2871377" y="274370"/>
                  </a:lnTo>
                  <a:lnTo>
                    <a:pt x="2921541" y="286382"/>
                  </a:lnTo>
                  <a:lnTo>
                    <a:pt x="2971233" y="299461"/>
                  </a:lnTo>
                  <a:lnTo>
                    <a:pt x="3020436" y="313593"/>
                  </a:lnTo>
                  <a:lnTo>
                    <a:pt x="3069130" y="328766"/>
                  </a:lnTo>
                  <a:lnTo>
                    <a:pt x="3117298" y="344966"/>
                  </a:lnTo>
                  <a:lnTo>
                    <a:pt x="3164921" y="362182"/>
                  </a:lnTo>
                  <a:lnTo>
                    <a:pt x="3211982" y="380400"/>
                  </a:lnTo>
                  <a:lnTo>
                    <a:pt x="3258461" y="399608"/>
                  </a:lnTo>
                  <a:lnTo>
                    <a:pt x="3304342" y="419794"/>
                  </a:lnTo>
                  <a:lnTo>
                    <a:pt x="3349605" y="440944"/>
                  </a:lnTo>
                  <a:lnTo>
                    <a:pt x="3394233" y="463046"/>
                  </a:lnTo>
                  <a:lnTo>
                    <a:pt x="3438207" y="486087"/>
                  </a:lnTo>
                  <a:lnTo>
                    <a:pt x="3481509" y="510054"/>
                  </a:lnTo>
                  <a:lnTo>
                    <a:pt x="3524122" y="534935"/>
                  </a:lnTo>
                  <a:lnTo>
                    <a:pt x="3566026" y="560717"/>
                  </a:lnTo>
                  <a:lnTo>
                    <a:pt x="3607204" y="587387"/>
                  </a:lnTo>
                  <a:lnTo>
                    <a:pt x="3647637" y="614934"/>
                  </a:lnTo>
                  <a:lnTo>
                    <a:pt x="3687308" y="643343"/>
                  </a:lnTo>
                  <a:lnTo>
                    <a:pt x="3726198" y="672602"/>
                  </a:lnTo>
                  <a:lnTo>
                    <a:pt x="3764288" y="702699"/>
                  </a:lnTo>
                  <a:lnTo>
                    <a:pt x="3801562" y="733621"/>
                  </a:lnTo>
                  <a:lnTo>
                    <a:pt x="3838000" y="765355"/>
                  </a:lnTo>
                  <a:lnTo>
                    <a:pt x="3873584" y="797888"/>
                  </a:lnTo>
                  <a:lnTo>
                    <a:pt x="3908296" y="831208"/>
                  </a:lnTo>
                  <a:lnTo>
                    <a:pt x="3942119" y="865303"/>
                  </a:lnTo>
                  <a:lnTo>
                    <a:pt x="3975033" y="900159"/>
                  </a:lnTo>
                  <a:lnTo>
                    <a:pt x="4007021" y="935763"/>
                  </a:lnTo>
                  <a:lnTo>
                    <a:pt x="4038065" y="972104"/>
                  </a:lnTo>
                  <a:lnTo>
                    <a:pt x="4068146" y="1009168"/>
                  </a:lnTo>
                  <a:lnTo>
                    <a:pt x="4097246" y="1046943"/>
                  </a:lnTo>
                  <a:lnTo>
                    <a:pt x="4125347" y="1085415"/>
                  </a:lnTo>
                  <a:lnTo>
                    <a:pt x="4152430" y="1124573"/>
                  </a:lnTo>
                  <a:lnTo>
                    <a:pt x="4178478" y="1164404"/>
                  </a:lnTo>
                  <a:lnTo>
                    <a:pt x="4203473" y="1204894"/>
                  </a:lnTo>
                  <a:lnTo>
                    <a:pt x="4227396" y="1246032"/>
                  </a:lnTo>
                  <a:lnTo>
                    <a:pt x="4250229" y="1287804"/>
                  </a:lnTo>
                  <a:lnTo>
                    <a:pt x="4271953" y="1330198"/>
                  </a:lnTo>
                  <a:lnTo>
                    <a:pt x="4292258" y="1372552"/>
                  </a:lnTo>
                  <a:lnTo>
                    <a:pt x="4311302" y="1415100"/>
                  </a:lnTo>
                  <a:lnTo>
                    <a:pt x="4329093" y="1457827"/>
                  </a:lnTo>
                  <a:lnTo>
                    <a:pt x="4345637" y="1500715"/>
                  </a:lnTo>
                  <a:lnTo>
                    <a:pt x="4360942" y="1543746"/>
                  </a:lnTo>
                  <a:lnTo>
                    <a:pt x="4375015" y="1586905"/>
                  </a:lnTo>
                  <a:lnTo>
                    <a:pt x="4387865" y="1630175"/>
                  </a:lnTo>
                  <a:lnTo>
                    <a:pt x="4399497" y="1673538"/>
                  </a:lnTo>
                  <a:lnTo>
                    <a:pt x="4409920" y="1716978"/>
                  </a:lnTo>
                  <a:lnTo>
                    <a:pt x="4419141" y="1760478"/>
                  </a:lnTo>
                  <a:lnTo>
                    <a:pt x="4427167" y="1804020"/>
                  </a:lnTo>
                  <a:lnTo>
                    <a:pt x="4434006" y="1847589"/>
                  </a:lnTo>
                  <a:lnTo>
                    <a:pt x="4439664" y="1891168"/>
                  </a:lnTo>
                  <a:lnTo>
                    <a:pt x="4444150" y="1934739"/>
                  </a:lnTo>
                  <a:lnTo>
                    <a:pt x="4447471" y="1978286"/>
                  </a:lnTo>
                  <a:lnTo>
                    <a:pt x="4449633" y="2021791"/>
                  </a:lnTo>
                  <a:lnTo>
                    <a:pt x="4450645" y="2065239"/>
                  </a:lnTo>
                  <a:lnTo>
                    <a:pt x="4450513" y="2108612"/>
                  </a:lnTo>
                  <a:lnTo>
                    <a:pt x="4449246" y="2151893"/>
                  </a:lnTo>
                  <a:lnTo>
                    <a:pt x="4446850" y="2195065"/>
                  </a:lnTo>
                  <a:lnTo>
                    <a:pt x="4443333" y="2238112"/>
                  </a:lnTo>
                  <a:lnTo>
                    <a:pt x="4438702" y="2281017"/>
                  </a:lnTo>
                  <a:lnTo>
                    <a:pt x="4432965" y="2323763"/>
                  </a:lnTo>
                  <a:lnTo>
                    <a:pt x="4426128" y="2366334"/>
                  </a:lnTo>
                  <a:lnTo>
                    <a:pt x="4418200" y="2408711"/>
                  </a:lnTo>
                  <a:lnTo>
                    <a:pt x="4409187" y="2450879"/>
                  </a:lnTo>
                  <a:lnTo>
                    <a:pt x="4399097" y="2492820"/>
                  </a:lnTo>
                  <a:lnTo>
                    <a:pt x="4387937" y="2534518"/>
                  </a:lnTo>
                  <a:lnTo>
                    <a:pt x="4375715" y="2575956"/>
                  </a:lnTo>
                  <a:lnTo>
                    <a:pt x="4362438" y="2617117"/>
                  </a:lnTo>
                  <a:lnTo>
                    <a:pt x="4348114" y="2657985"/>
                  </a:lnTo>
                  <a:lnTo>
                    <a:pt x="4332749" y="2698541"/>
                  </a:lnTo>
                  <a:lnTo>
                    <a:pt x="4316351" y="2738770"/>
                  </a:lnTo>
                  <a:lnTo>
                    <a:pt x="4298928" y="2778655"/>
                  </a:lnTo>
                  <a:lnTo>
                    <a:pt x="4280486" y="2818179"/>
                  </a:lnTo>
                  <a:lnTo>
                    <a:pt x="4261034" y="2857325"/>
                  </a:lnTo>
                  <a:lnTo>
                    <a:pt x="4240578" y="2896076"/>
                  </a:lnTo>
                  <a:lnTo>
                    <a:pt x="4219126" y="2934415"/>
                  </a:lnTo>
                  <a:lnTo>
                    <a:pt x="4196685" y="2972326"/>
                  </a:lnTo>
                  <a:lnTo>
                    <a:pt x="4173263" y="3009791"/>
                  </a:lnTo>
                  <a:lnTo>
                    <a:pt x="4148867" y="3046794"/>
                  </a:lnTo>
                  <a:lnTo>
                    <a:pt x="4123504" y="3083318"/>
                  </a:lnTo>
                  <a:lnTo>
                    <a:pt x="4097182" y="3119346"/>
                  </a:lnTo>
                  <a:lnTo>
                    <a:pt x="4069907" y="3154861"/>
                  </a:lnTo>
                  <a:lnTo>
                    <a:pt x="4041688" y="3189847"/>
                  </a:lnTo>
                  <a:lnTo>
                    <a:pt x="4012532" y="3224286"/>
                  </a:lnTo>
                  <a:lnTo>
                    <a:pt x="3982446" y="3258162"/>
                  </a:lnTo>
                  <a:lnTo>
                    <a:pt x="3951437" y="3291458"/>
                  </a:lnTo>
                  <a:lnTo>
                    <a:pt x="3919513" y="3324157"/>
                  </a:lnTo>
                  <a:lnTo>
                    <a:pt x="3886682" y="3356243"/>
                  </a:lnTo>
                  <a:lnTo>
                    <a:pt x="3852949" y="3387697"/>
                  </a:lnTo>
                  <a:lnTo>
                    <a:pt x="3818324" y="3418504"/>
                  </a:lnTo>
                  <a:lnTo>
                    <a:pt x="3782813" y="3448647"/>
                  </a:lnTo>
                  <a:lnTo>
                    <a:pt x="3746423" y="3478108"/>
                  </a:lnTo>
                  <a:lnTo>
                    <a:pt x="3709163" y="3506872"/>
                  </a:lnTo>
                  <a:lnTo>
                    <a:pt x="3671038" y="3534921"/>
                  </a:lnTo>
                  <a:lnTo>
                    <a:pt x="3632058" y="3562237"/>
                  </a:lnTo>
                  <a:lnTo>
                    <a:pt x="3592228" y="3588806"/>
                  </a:lnTo>
                  <a:lnTo>
                    <a:pt x="3551557" y="3614609"/>
                  </a:lnTo>
                  <a:lnTo>
                    <a:pt x="3510051" y="3639630"/>
                  </a:lnTo>
                  <a:lnTo>
                    <a:pt x="3467719" y="3663851"/>
                  </a:lnTo>
                  <a:lnTo>
                    <a:pt x="3424567" y="3687257"/>
                  </a:lnTo>
                  <a:lnTo>
                    <a:pt x="3380603" y="3709830"/>
                  </a:lnTo>
                  <a:lnTo>
                    <a:pt x="3335834" y="3731553"/>
                  </a:lnTo>
                  <a:lnTo>
                    <a:pt x="3290267" y="3752410"/>
                  </a:lnTo>
                  <a:lnTo>
                    <a:pt x="3243911" y="3772384"/>
                  </a:lnTo>
                  <a:lnTo>
                    <a:pt x="3196771" y="3791457"/>
                  </a:lnTo>
                  <a:lnTo>
                    <a:pt x="3150517" y="3809000"/>
                  </a:lnTo>
                  <a:lnTo>
                    <a:pt x="3104055" y="3825485"/>
                  </a:lnTo>
                  <a:lnTo>
                    <a:pt x="3057403" y="3840919"/>
                  </a:lnTo>
                  <a:lnTo>
                    <a:pt x="3010578" y="3855308"/>
                  </a:lnTo>
                  <a:lnTo>
                    <a:pt x="2963598" y="3868657"/>
                  </a:lnTo>
                  <a:lnTo>
                    <a:pt x="2916480" y="3880974"/>
                  </a:lnTo>
                  <a:lnTo>
                    <a:pt x="2869242" y="3892263"/>
                  </a:lnTo>
                  <a:lnTo>
                    <a:pt x="2821900" y="3902532"/>
                  </a:lnTo>
                  <a:lnTo>
                    <a:pt x="2774473" y="3911785"/>
                  </a:lnTo>
                  <a:lnTo>
                    <a:pt x="2726977" y="3920029"/>
                  </a:lnTo>
                  <a:lnTo>
                    <a:pt x="2679430" y="3927270"/>
                  </a:lnTo>
                  <a:lnTo>
                    <a:pt x="2631849" y="3933514"/>
                  </a:lnTo>
                  <a:lnTo>
                    <a:pt x="2584252" y="3938766"/>
                  </a:lnTo>
                  <a:lnTo>
                    <a:pt x="2536655" y="3943033"/>
                  </a:lnTo>
                  <a:lnTo>
                    <a:pt x="2489077" y="3946321"/>
                  </a:lnTo>
                  <a:lnTo>
                    <a:pt x="2441535" y="3948636"/>
                  </a:lnTo>
                  <a:lnTo>
                    <a:pt x="2394045" y="3949983"/>
                  </a:lnTo>
                  <a:lnTo>
                    <a:pt x="2346626" y="3950370"/>
                  </a:lnTo>
                  <a:lnTo>
                    <a:pt x="2299295" y="3949800"/>
                  </a:lnTo>
                  <a:lnTo>
                    <a:pt x="2252069" y="3948282"/>
                  </a:lnTo>
                  <a:lnTo>
                    <a:pt x="2204965" y="3945820"/>
                  </a:lnTo>
                  <a:lnTo>
                    <a:pt x="2158001" y="3942421"/>
                  </a:lnTo>
                  <a:lnTo>
                    <a:pt x="2111194" y="3938091"/>
                  </a:lnTo>
                  <a:lnTo>
                    <a:pt x="2064562" y="3932835"/>
                  </a:lnTo>
                  <a:lnTo>
                    <a:pt x="2018121" y="3926660"/>
                  </a:lnTo>
                  <a:lnTo>
                    <a:pt x="1971890" y="3919571"/>
                  </a:lnTo>
                  <a:lnTo>
                    <a:pt x="1925885" y="3911575"/>
                  </a:lnTo>
                  <a:lnTo>
                    <a:pt x="1880125" y="3902678"/>
                  </a:lnTo>
                  <a:lnTo>
                    <a:pt x="1834625" y="3892885"/>
                  </a:lnTo>
                  <a:lnTo>
                    <a:pt x="1789404" y="3882203"/>
                  </a:lnTo>
                  <a:lnTo>
                    <a:pt x="1744480" y="3870637"/>
                  </a:lnTo>
                  <a:lnTo>
                    <a:pt x="1699868" y="3858194"/>
                  </a:lnTo>
                  <a:lnTo>
                    <a:pt x="1655587" y="3844880"/>
                  </a:lnTo>
                  <a:lnTo>
                    <a:pt x="1611655" y="3830700"/>
                  </a:lnTo>
                  <a:lnTo>
                    <a:pt x="1568088" y="3815660"/>
                  </a:lnTo>
                  <a:lnTo>
                    <a:pt x="1524903" y="3799767"/>
                  </a:lnTo>
                  <a:lnTo>
                    <a:pt x="1482119" y="3783026"/>
                  </a:lnTo>
                  <a:lnTo>
                    <a:pt x="1439752" y="3765444"/>
                  </a:lnTo>
                  <a:lnTo>
                    <a:pt x="1397820" y="3747026"/>
                  </a:lnTo>
                  <a:lnTo>
                    <a:pt x="1356341" y="3727779"/>
                  </a:lnTo>
                  <a:lnTo>
                    <a:pt x="1315331" y="3707708"/>
                  </a:lnTo>
                  <a:lnTo>
                    <a:pt x="1274808" y="3686820"/>
                  </a:lnTo>
                  <a:lnTo>
                    <a:pt x="1234789" y="3665120"/>
                  </a:lnTo>
                  <a:lnTo>
                    <a:pt x="1195292" y="3642614"/>
                  </a:lnTo>
                  <a:lnTo>
                    <a:pt x="1156334" y="3619309"/>
                  </a:lnTo>
                  <a:lnTo>
                    <a:pt x="1117932" y="3595210"/>
                  </a:lnTo>
                  <a:lnTo>
                    <a:pt x="1080104" y="3570323"/>
                  </a:lnTo>
                  <a:lnTo>
                    <a:pt x="1042867" y="3544655"/>
                  </a:lnTo>
                  <a:lnTo>
                    <a:pt x="1006238" y="3518211"/>
                  </a:lnTo>
                  <a:lnTo>
                    <a:pt x="970236" y="3490997"/>
                  </a:lnTo>
                  <a:lnTo>
                    <a:pt x="934876" y="3463019"/>
                  </a:lnTo>
                  <a:lnTo>
                    <a:pt x="900177" y="3434284"/>
                  </a:lnTo>
                  <a:lnTo>
                    <a:pt x="866156" y="3404797"/>
                  </a:lnTo>
                  <a:lnTo>
                    <a:pt x="832830" y="3374565"/>
                  </a:lnTo>
                  <a:lnTo>
                    <a:pt x="800217" y="3343592"/>
                  </a:lnTo>
                  <a:lnTo>
                    <a:pt x="768333" y="3311886"/>
                  </a:lnTo>
                  <a:lnTo>
                    <a:pt x="737197" y="3279452"/>
                  </a:lnTo>
                  <a:lnTo>
                    <a:pt x="706826" y="3246296"/>
                  </a:lnTo>
                  <a:lnTo>
                    <a:pt x="677236" y="3212425"/>
                  </a:lnTo>
                  <a:lnTo>
                    <a:pt x="648446" y="3177843"/>
                  </a:lnTo>
                  <a:lnTo>
                    <a:pt x="620473" y="3142558"/>
                  </a:lnTo>
                  <a:lnTo>
                    <a:pt x="593334" y="3106575"/>
                  </a:lnTo>
                  <a:lnTo>
                    <a:pt x="567046" y="3069900"/>
                  </a:lnTo>
                  <a:lnTo>
                    <a:pt x="541627" y="3032539"/>
                  </a:lnTo>
                  <a:lnTo>
                    <a:pt x="517094" y="2994498"/>
                  </a:lnTo>
                  <a:lnTo>
                    <a:pt x="493465" y="2955783"/>
                  </a:lnTo>
                  <a:lnTo>
                    <a:pt x="470756" y="2916401"/>
                  </a:lnTo>
                  <a:lnTo>
                    <a:pt x="448986" y="2876356"/>
                  </a:lnTo>
                  <a:lnTo>
                    <a:pt x="428171" y="2835655"/>
                  </a:lnTo>
                  <a:lnTo>
                    <a:pt x="407866" y="2793301"/>
                  </a:lnTo>
                  <a:lnTo>
                    <a:pt x="388822" y="2750753"/>
                  </a:lnTo>
                  <a:lnTo>
                    <a:pt x="371032" y="2708026"/>
                  </a:lnTo>
                  <a:lnTo>
                    <a:pt x="354488" y="2665138"/>
                  </a:lnTo>
                  <a:lnTo>
                    <a:pt x="339183" y="2622107"/>
                  </a:lnTo>
                  <a:lnTo>
                    <a:pt x="325109" y="2578948"/>
                  </a:lnTo>
                  <a:lnTo>
                    <a:pt x="312260" y="2535678"/>
                  </a:lnTo>
                  <a:lnTo>
                    <a:pt x="300627" y="2492315"/>
                  </a:lnTo>
                  <a:lnTo>
                    <a:pt x="290204" y="2448875"/>
                  </a:lnTo>
                  <a:lnTo>
                    <a:pt x="280984" y="2405375"/>
                  </a:lnTo>
                  <a:lnTo>
                    <a:pt x="272958" y="2361833"/>
                  </a:lnTo>
                  <a:lnTo>
                    <a:pt x="266119" y="2318264"/>
                  </a:lnTo>
                  <a:lnTo>
                    <a:pt x="260460" y="2274685"/>
                  </a:lnTo>
                  <a:lnTo>
                    <a:pt x="255975" y="2231114"/>
                  </a:lnTo>
                  <a:lnTo>
                    <a:pt x="252654" y="2187567"/>
                  </a:lnTo>
                  <a:lnTo>
                    <a:pt x="250492" y="2144062"/>
                  </a:lnTo>
                  <a:lnTo>
                    <a:pt x="249480" y="2100614"/>
                  </a:lnTo>
                  <a:lnTo>
                    <a:pt x="249611" y="2057241"/>
                  </a:lnTo>
                  <a:lnTo>
                    <a:pt x="250878" y="2013960"/>
                  </a:lnTo>
                  <a:lnTo>
                    <a:pt x="253274" y="1970788"/>
                  </a:lnTo>
                  <a:lnTo>
                    <a:pt x="256792" y="1927741"/>
                  </a:lnTo>
                  <a:lnTo>
                    <a:pt x="261423" y="1884836"/>
                  </a:lnTo>
                  <a:lnTo>
                    <a:pt x="267160" y="1842090"/>
                  </a:lnTo>
                  <a:lnTo>
                    <a:pt x="273997" y="1799519"/>
                  </a:lnTo>
                  <a:lnTo>
                    <a:pt x="281925" y="1757142"/>
                  </a:lnTo>
                  <a:lnTo>
                    <a:pt x="290938" y="1714974"/>
                  </a:lnTo>
                  <a:lnTo>
                    <a:pt x="301028" y="1673033"/>
                  </a:lnTo>
                  <a:lnTo>
                    <a:pt x="312187" y="1631335"/>
                  </a:lnTo>
                  <a:lnTo>
                    <a:pt x="324409" y="1589897"/>
                  </a:lnTo>
                  <a:lnTo>
                    <a:pt x="337686" y="1548736"/>
                  </a:lnTo>
                  <a:lnTo>
                    <a:pt x="352011" y="1507868"/>
                  </a:lnTo>
                  <a:lnTo>
                    <a:pt x="367376" y="1467312"/>
                  </a:lnTo>
                  <a:lnTo>
                    <a:pt x="383773" y="1427083"/>
                  </a:lnTo>
                  <a:lnTo>
                    <a:pt x="401197" y="1387198"/>
                  </a:lnTo>
                  <a:lnTo>
                    <a:pt x="419638" y="1347674"/>
                  </a:lnTo>
                  <a:lnTo>
                    <a:pt x="439091" y="1308528"/>
                  </a:lnTo>
                  <a:lnTo>
                    <a:pt x="459547" y="1269777"/>
                  </a:lnTo>
                  <a:lnTo>
                    <a:pt x="480999" y="1231438"/>
                  </a:lnTo>
                  <a:lnTo>
                    <a:pt x="503439" y="1193527"/>
                  </a:lnTo>
                  <a:lnTo>
                    <a:pt x="526862" y="1156062"/>
                  </a:lnTo>
                  <a:lnTo>
                    <a:pt x="551258" y="1119059"/>
                  </a:lnTo>
                  <a:lnTo>
                    <a:pt x="576621" y="1082535"/>
                  </a:lnTo>
                  <a:lnTo>
                    <a:pt x="602943" y="1046507"/>
                  </a:lnTo>
                  <a:lnTo>
                    <a:pt x="630217" y="1010992"/>
                  </a:lnTo>
                  <a:lnTo>
                    <a:pt x="658436" y="976006"/>
                  </a:lnTo>
                  <a:lnTo>
                    <a:pt x="687593" y="941567"/>
                  </a:lnTo>
                  <a:lnTo>
                    <a:pt x="717679" y="907691"/>
                  </a:lnTo>
                  <a:lnTo>
                    <a:pt x="748687" y="874395"/>
                  </a:lnTo>
                  <a:lnTo>
                    <a:pt x="780611" y="841696"/>
                  </a:lnTo>
                  <a:lnTo>
                    <a:pt x="813443" y="809610"/>
                  </a:lnTo>
                  <a:lnTo>
                    <a:pt x="847175" y="778156"/>
                  </a:lnTo>
                  <a:lnTo>
                    <a:pt x="881801" y="747349"/>
                  </a:lnTo>
                  <a:lnTo>
                    <a:pt x="917312" y="717206"/>
                  </a:lnTo>
                  <a:lnTo>
                    <a:pt x="953701" y="687745"/>
                  </a:lnTo>
                  <a:lnTo>
                    <a:pt x="990962" y="658981"/>
                  </a:lnTo>
                  <a:lnTo>
                    <a:pt x="1029086" y="630932"/>
                  </a:lnTo>
                  <a:lnTo>
                    <a:pt x="1068067" y="603616"/>
                  </a:lnTo>
                  <a:lnTo>
                    <a:pt x="1107896" y="577047"/>
                  </a:lnTo>
                  <a:lnTo>
                    <a:pt x="1148568" y="551244"/>
                  </a:lnTo>
                  <a:lnTo>
                    <a:pt x="1190073" y="526223"/>
                  </a:lnTo>
                  <a:lnTo>
                    <a:pt x="1232406" y="502002"/>
                  </a:lnTo>
                  <a:lnTo>
                    <a:pt x="1275558" y="478596"/>
                  </a:lnTo>
                  <a:lnTo>
                    <a:pt x="1319522" y="456023"/>
                  </a:lnTo>
                  <a:lnTo>
                    <a:pt x="1364291" y="434300"/>
                  </a:lnTo>
                  <a:lnTo>
                    <a:pt x="1409857" y="413443"/>
                  </a:lnTo>
                  <a:lnTo>
                    <a:pt x="1456214" y="393469"/>
                  </a:lnTo>
                  <a:lnTo>
                    <a:pt x="1503353" y="374395"/>
                  </a:lnTo>
                  <a:lnTo>
                    <a:pt x="1550343" y="500379"/>
                  </a:lnTo>
                  <a:lnTo>
                    <a:pt x="1644196" y="194055"/>
                  </a:lnTo>
                  <a:lnTo>
                    <a:pt x="1368860" y="14858"/>
                  </a:lnTo>
                  <a:lnTo>
                    <a:pt x="1415977" y="140842"/>
                  </a:lnTo>
                  <a:lnTo>
                    <a:pt x="1368191" y="160056"/>
                  </a:lnTo>
                  <a:lnTo>
                    <a:pt x="1321020" y="180165"/>
                  </a:lnTo>
                  <a:lnTo>
                    <a:pt x="1274476" y="201156"/>
                  </a:lnTo>
                  <a:lnTo>
                    <a:pt x="1228571" y="223016"/>
                  </a:lnTo>
                  <a:lnTo>
                    <a:pt x="1183317" y="245732"/>
                  </a:lnTo>
                  <a:lnTo>
                    <a:pt x="1138723" y="269292"/>
                  </a:lnTo>
                  <a:lnTo>
                    <a:pt x="1094803" y="293681"/>
                  </a:lnTo>
                  <a:lnTo>
                    <a:pt x="1051567" y="318887"/>
                  </a:lnTo>
                  <a:lnTo>
                    <a:pt x="1009028" y="344897"/>
                  </a:lnTo>
                  <a:lnTo>
                    <a:pt x="967195" y="371698"/>
                  </a:lnTo>
                  <a:lnTo>
                    <a:pt x="926082" y="399277"/>
                  </a:lnTo>
                  <a:lnTo>
                    <a:pt x="885698" y="427622"/>
                  </a:lnTo>
                  <a:lnTo>
                    <a:pt x="846056" y="456718"/>
                  </a:lnTo>
                  <a:lnTo>
                    <a:pt x="807168" y="486554"/>
                  </a:lnTo>
                  <a:lnTo>
                    <a:pt x="769044" y="517115"/>
                  </a:lnTo>
                  <a:lnTo>
                    <a:pt x="731696" y="548390"/>
                  </a:lnTo>
                  <a:lnTo>
                    <a:pt x="695136" y="580365"/>
                  </a:lnTo>
                  <a:lnTo>
                    <a:pt x="659374" y="613026"/>
                  </a:lnTo>
                  <a:lnTo>
                    <a:pt x="624423" y="646362"/>
                  </a:lnTo>
                  <a:lnTo>
                    <a:pt x="590294" y="680359"/>
                  </a:lnTo>
                  <a:lnTo>
                    <a:pt x="556998" y="715005"/>
                  </a:lnTo>
                  <a:lnTo>
                    <a:pt x="524547" y="750285"/>
                  </a:lnTo>
                  <a:lnTo>
                    <a:pt x="492952" y="786187"/>
                  </a:lnTo>
                  <a:lnTo>
                    <a:pt x="462225" y="822699"/>
                  </a:lnTo>
                  <a:lnTo>
                    <a:pt x="432376" y="859806"/>
                  </a:lnTo>
                  <a:lnTo>
                    <a:pt x="403418" y="897497"/>
                  </a:lnTo>
                  <a:lnTo>
                    <a:pt x="375363" y="935758"/>
                  </a:lnTo>
                  <a:lnTo>
                    <a:pt x="348220" y="974576"/>
                  </a:lnTo>
                  <a:lnTo>
                    <a:pt x="322003" y="1013938"/>
                  </a:lnTo>
                  <a:lnTo>
                    <a:pt x="296722" y="1053831"/>
                  </a:lnTo>
                  <a:lnTo>
                    <a:pt x="272388" y="1094243"/>
                  </a:lnTo>
                  <a:lnTo>
                    <a:pt x="249014" y="1135160"/>
                  </a:lnTo>
                  <a:lnTo>
                    <a:pt x="226610" y="1176568"/>
                  </a:lnTo>
                  <a:lnTo>
                    <a:pt x="205189" y="1218456"/>
                  </a:lnTo>
                  <a:lnTo>
                    <a:pt x="184761" y="1260811"/>
                  </a:lnTo>
                  <a:lnTo>
                    <a:pt x="165338" y="1303618"/>
                  </a:lnTo>
                  <a:lnTo>
                    <a:pt x="146932" y="1346865"/>
                  </a:lnTo>
                  <a:lnTo>
                    <a:pt x="129553" y="1390540"/>
                  </a:lnTo>
                  <a:lnTo>
                    <a:pt x="113214" y="1434629"/>
                  </a:lnTo>
                  <a:lnTo>
                    <a:pt x="97926" y="1479119"/>
                  </a:lnTo>
                  <a:lnTo>
                    <a:pt x="83700" y="1523998"/>
                  </a:lnTo>
                  <a:lnTo>
                    <a:pt x="70547" y="1569251"/>
                  </a:lnTo>
                  <a:lnTo>
                    <a:pt x="58480" y="1614867"/>
                  </a:lnTo>
                  <a:lnTo>
                    <a:pt x="47509" y="1660832"/>
                  </a:lnTo>
                  <a:lnTo>
                    <a:pt x="37646" y="1707133"/>
                  </a:lnTo>
                  <a:lnTo>
                    <a:pt x="29111" y="1752515"/>
                  </a:lnTo>
                  <a:lnTo>
                    <a:pt x="21688" y="1797834"/>
                  </a:lnTo>
                  <a:lnTo>
                    <a:pt x="15368" y="1843078"/>
                  </a:lnTo>
                  <a:lnTo>
                    <a:pt x="10142" y="1888236"/>
                  </a:lnTo>
                  <a:lnTo>
                    <a:pt x="6001" y="1933296"/>
                  </a:lnTo>
                  <a:lnTo>
                    <a:pt x="2936" y="1978247"/>
                  </a:lnTo>
                  <a:lnTo>
                    <a:pt x="938" y="2023078"/>
                  </a:lnTo>
                  <a:lnTo>
                    <a:pt x="0" y="2067776"/>
                  </a:lnTo>
                  <a:lnTo>
                    <a:pt x="110" y="2112331"/>
                  </a:lnTo>
                  <a:lnTo>
                    <a:pt x="1262" y="2156731"/>
                  </a:lnTo>
                  <a:lnTo>
                    <a:pt x="3445" y="2200963"/>
                  </a:lnTo>
                  <a:lnTo>
                    <a:pt x="6651" y="2245018"/>
                  </a:lnTo>
                  <a:lnTo>
                    <a:pt x="10871" y="2288882"/>
                  </a:lnTo>
                  <a:lnTo>
                    <a:pt x="16097" y="2332545"/>
                  </a:lnTo>
                  <a:lnTo>
                    <a:pt x="22318" y="2375996"/>
                  </a:lnTo>
                  <a:lnTo>
                    <a:pt x="29527" y="2419222"/>
                  </a:lnTo>
                  <a:lnTo>
                    <a:pt x="37715" y="2462211"/>
                  </a:lnTo>
                  <a:lnTo>
                    <a:pt x="46872" y="2504954"/>
                  </a:lnTo>
                  <a:lnTo>
                    <a:pt x="56990" y="2547437"/>
                  </a:lnTo>
                  <a:lnTo>
                    <a:pt x="68060" y="2589650"/>
                  </a:lnTo>
                  <a:lnTo>
                    <a:pt x="80072" y="2631580"/>
                  </a:lnTo>
                  <a:lnTo>
                    <a:pt x="93019" y="2673217"/>
                  </a:lnTo>
                  <a:lnTo>
                    <a:pt x="106891" y="2714549"/>
                  </a:lnTo>
                  <a:lnTo>
                    <a:pt x="121679" y="2755564"/>
                  </a:lnTo>
                  <a:lnTo>
                    <a:pt x="137375" y="2796251"/>
                  </a:lnTo>
                  <a:lnTo>
                    <a:pt x="153969" y="2836598"/>
                  </a:lnTo>
                  <a:lnTo>
                    <a:pt x="171453" y="2876594"/>
                  </a:lnTo>
                  <a:lnTo>
                    <a:pt x="189817" y="2916226"/>
                  </a:lnTo>
                  <a:lnTo>
                    <a:pt x="209054" y="2955485"/>
                  </a:lnTo>
                  <a:lnTo>
                    <a:pt x="229153" y="2994357"/>
                  </a:lnTo>
                  <a:lnTo>
                    <a:pt x="250107" y="3032833"/>
                  </a:lnTo>
                  <a:lnTo>
                    <a:pt x="271905" y="3070899"/>
                  </a:lnTo>
                  <a:lnTo>
                    <a:pt x="294540" y="3108544"/>
                  </a:lnTo>
                  <a:lnTo>
                    <a:pt x="318002" y="3145758"/>
                  </a:lnTo>
                  <a:lnTo>
                    <a:pt x="342283" y="3182528"/>
                  </a:lnTo>
                  <a:lnTo>
                    <a:pt x="367374" y="3218843"/>
                  </a:lnTo>
                  <a:lnTo>
                    <a:pt x="393265" y="3254691"/>
                  </a:lnTo>
                  <a:lnTo>
                    <a:pt x="419948" y="3290062"/>
                  </a:lnTo>
                  <a:lnTo>
                    <a:pt x="447414" y="3324942"/>
                  </a:lnTo>
                  <a:lnTo>
                    <a:pt x="475654" y="3359321"/>
                  </a:lnTo>
                  <a:lnTo>
                    <a:pt x="504660" y="3393188"/>
                  </a:lnTo>
                  <a:lnTo>
                    <a:pt x="534421" y="3426530"/>
                  </a:lnTo>
                  <a:lnTo>
                    <a:pt x="564930" y="3459336"/>
                  </a:lnTo>
                  <a:lnTo>
                    <a:pt x="596178" y="3491595"/>
                  </a:lnTo>
                  <a:lnTo>
                    <a:pt x="628155" y="3523295"/>
                  </a:lnTo>
                  <a:lnTo>
                    <a:pt x="660853" y="3554424"/>
                  </a:lnTo>
                  <a:lnTo>
                    <a:pt x="694263" y="3584972"/>
                  </a:lnTo>
                  <a:lnTo>
                    <a:pt x="728376" y="3614926"/>
                  </a:lnTo>
                  <a:lnTo>
                    <a:pt x="763183" y="3644275"/>
                  </a:lnTo>
                  <a:lnTo>
                    <a:pt x="798675" y="3673007"/>
                  </a:lnTo>
                  <a:lnTo>
                    <a:pt x="834844" y="3701112"/>
                  </a:lnTo>
                  <a:lnTo>
                    <a:pt x="871680" y="3728577"/>
                  </a:lnTo>
                  <a:lnTo>
                    <a:pt x="909175" y="3755390"/>
                  </a:lnTo>
                  <a:lnTo>
                    <a:pt x="947319" y="3781541"/>
                  </a:lnTo>
                  <a:lnTo>
                    <a:pt x="986104" y="3807018"/>
                  </a:lnTo>
                  <a:lnTo>
                    <a:pt x="1025521" y="3831809"/>
                  </a:lnTo>
                  <a:lnTo>
                    <a:pt x="1065560" y="3855902"/>
                  </a:lnTo>
                  <a:lnTo>
                    <a:pt x="1106214" y="3879287"/>
                  </a:lnTo>
                  <a:lnTo>
                    <a:pt x="1147474" y="3901951"/>
                  </a:lnTo>
                  <a:lnTo>
                    <a:pt x="1189329" y="3923884"/>
                  </a:lnTo>
                  <a:lnTo>
                    <a:pt x="1231772" y="3945073"/>
                  </a:lnTo>
                  <a:lnTo>
                    <a:pt x="1274794" y="3965507"/>
                  </a:lnTo>
                  <a:lnTo>
                    <a:pt x="1318385" y="3985174"/>
                  </a:lnTo>
                  <a:lnTo>
                    <a:pt x="1362537" y="4004064"/>
                  </a:lnTo>
                  <a:lnTo>
                    <a:pt x="1407241" y="4022164"/>
                  </a:lnTo>
                  <a:lnTo>
                    <a:pt x="1452488" y="4039463"/>
                  </a:lnTo>
                  <a:lnTo>
                    <a:pt x="1498269" y="4055949"/>
                  </a:lnTo>
                  <a:lnTo>
                    <a:pt x="1544575" y="4071611"/>
                  </a:lnTo>
                  <a:lnTo>
                    <a:pt x="1591398" y="4086437"/>
                  </a:lnTo>
                  <a:lnTo>
                    <a:pt x="1638728" y="4100416"/>
                  </a:lnTo>
                  <a:lnTo>
                    <a:pt x="1686556" y="4113537"/>
                  </a:lnTo>
                  <a:lnTo>
                    <a:pt x="1734875" y="4125787"/>
                  </a:lnTo>
                  <a:lnTo>
                    <a:pt x="1783674" y="4137155"/>
                  </a:lnTo>
                  <a:lnTo>
                    <a:pt x="1832945" y="4147630"/>
                  </a:lnTo>
                  <a:lnTo>
                    <a:pt x="1882679" y="4157200"/>
                  </a:lnTo>
                  <a:lnTo>
                    <a:pt x="1932867" y="4165854"/>
                  </a:lnTo>
                  <a:lnTo>
                    <a:pt x="1982595" y="4173448"/>
                  </a:lnTo>
                  <a:lnTo>
                    <a:pt x="2032255" y="4180067"/>
                  </a:lnTo>
                  <a:lnTo>
                    <a:pt x="2081834" y="4185718"/>
                  </a:lnTo>
                  <a:lnTo>
                    <a:pt x="2131320" y="4190409"/>
                  </a:lnTo>
                  <a:lnTo>
                    <a:pt x="2180702" y="4194146"/>
                  </a:lnTo>
                  <a:lnTo>
                    <a:pt x="2229966" y="4196939"/>
                  </a:lnTo>
                  <a:lnTo>
                    <a:pt x="2279101" y="4198795"/>
                  </a:lnTo>
                  <a:lnTo>
                    <a:pt x="2328093" y="4199721"/>
                  </a:lnTo>
                  <a:lnTo>
                    <a:pt x="2376932" y="4199725"/>
                  </a:lnTo>
                  <a:lnTo>
                    <a:pt x="2425603" y="4198816"/>
                  </a:lnTo>
                  <a:lnTo>
                    <a:pt x="2474097" y="4196999"/>
                  </a:lnTo>
                  <a:lnTo>
                    <a:pt x="2522398" y="4194284"/>
                  </a:lnTo>
                  <a:lnTo>
                    <a:pt x="2570497" y="4190678"/>
                  </a:lnTo>
                  <a:lnTo>
                    <a:pt x="2618380" y="4186188"/>
                  </a:lnTo>
                  <a:lnTo>
                    <a:pt x="2666034" y="4180823"/>
                  </a:lnTo>
                  <a:lnTo>
                    <a:pt x="2713448" y="4174590"/>
                  </a:lnTo>
                  <a:lnTo>
                    <a:pt x="2760610" y="4167497"/>
                  </a:lnTo>
                  <a:lnTo>
                    <a:pt x="2807507" y="4159550"/>
                  </a:lnTo>
                  <a:lnTo>
                    <a:pt x="2854126" y="4150760"/>
                  </a:lnTo>
                  <a:lnTo>
                    <a:pt x="2900456" y="4141131"/>
                  </a:lnTo>
                  <a:lnTo>
                    <a:pt x="2946483" y="4130674"/>
                  </a:lnTo>
                  <a:lnTo>
                    <a:pt x="2992197" y="4119394"/>
                  </a:lnTo>
                  <a:lnTo>
                    <a:pt x="3037584" y="4107301"/>
                  </a:lnTo>
                  <a:lnTo>
                    <a:pt x="3082632" y="4094401"/>
                  </a:lnTo>
                  <a:lnTo>
                    <a:pt x="3127329" y="4080703"/>
                  </a:lnTo>
                  <a:lnTo>
                    <a:pt x="3171663" y="4066213"/>
                  </a:lnTo>
                  <a:lnTo>
                    <a:pt x="3215621" y="4050940"/>
                  </a:lnTo>
                  <a:lnTo>
                    <a:pt x="3259191" y="4034892"/>
                  </a:lnTo>
                  <a:lnTo>
                    <a:pt x="3302360" y="4018075"/>
                  </a:lnTo>
                  <a:lnTo>
                    <a:pt x="3345117" y="4000499"/>
                  </a:lnTo>
                  <a:lnTo>
                    <a:pt x="3387449" y="3982170"/>
                  </a:lnTo>
                  <a:lnTo>
                    <a:pt x="3429344" y="3963096"/>
                  </a:lnTo>
                  <a:lnTo>
                    <a:pt x="3470789" y="3943285"/>
                  </a:lnTo>
                  <a:lnTo>
                    <a:pt x="3511772" y="3922745"/>
                  </a:lnTo>
                  <a:lnTo>
                    <a:pt x="3552281" y="3901483"/>
                  </a:lnTo>
                  <a:lnTo>
                    <a:pt x="3592303" y="3879507"/>
                  </a:lnTo>
                  <a:lnTo>
                    <a:pt x="3631827" y="3856824"/>
                  </a:lnTo>
                  <a:lnTo>
                    <a:pt x="3670840" y="3833443"/>
                  </a:lnTo>
                  <a:lnTo>
                    <a:pt x="3709329" y="3809371"/>
                  </a:lnTo>
                  <a:lnTo>
                    <a:pt x="3747282" y="3784616"/>
                  </a:lnTo>
                  <a:lnTo>
                    <a:pt x="3784688" y="3759185"/>
                  </a:lnTo>
                  <a:lnTo>
                    <a:pt x="3821533" y="3733087"/>
                  </a:lnTo>
                  <a:lnTo>
                    <a:pt x="3857805" y="3706328"/>
                  </a:lnTo>
                  <a:lnTo>
                    <a:pt x="3893493" y="3678917"/>
                  </a:lnTo>
                  <a:lnTo>
                    <a:pt x="3928583" y="3650861"/>
                  </a:lnTo>
                  <a:lnTo>
                    <a:pt x="3963063" y="3622168"/>
                  </a:lnTo>
                  <a:lnTo>
                    <a:pt x="3996922" y="3592846"/>
                  </a:lnTo>
                  <a:lnTo>
                    <a:pt x="4030147" y="3562902"/>
                  </a:lnTo>
                  <a:lnTo>
                    <a:pt x="4062725" y="3532344"/>
                  </a:lnTo>
                  <a:lnTo>
                    <a:pt x="4094644" y="3501180"/>
                  </a:lnTo>
                  <a:lnTo>
                    <a:pt x="4125893" y="3469418"/>
                  </a:lnTo>
                  <a:lnTo>
                    <a:pt x="4156457" y="3437064"/>
                  </a:lnTo>
                  <a:lnTo>
                    <a:pt x="4186327" y="3404128"/>
                  </a:lnTo>
                  <a:lnTo>
                    <a:pt x="4215488" y="3370616"/>
                  </a:lnTo>
                  <a:lnTo>
                    <a:pt x="4243929" y="3336536"/>
                  </a:lnTo>
                  <a:lnTo>
                    <a:pt x="4271637" y="3301896"/>
                  </a:lnTo>
                  <a:lnTo>
                    <a:pt x="4298600" y="3266704"/>
                  </a:lnTo>
                  <a:lnTo>
                    <a:pt x="4324806" y="3230967"/>
                  </a:lnTo>
                  <a:lnTo>
                    <a:pt x="4350242" y="3194693"/>
                  </a:lnTo>
                  <a:lnTo>
                    <a:pt x="4374897" y="3157890"/>
                  </a:lnTo>
                  <a:lnTo>
                    <a:pt x="4398758" y="3120566"/>
                  </a:lnTo>
                  <a:lnTo>
                    <a:pt x="4421812" y="3082727"/>
                  </a:lnTo>
                  <a:lnTo>
                    <a:pt x="4444047" y="3044382"/>
                  </a:lnTo>
                  <a:lnTo>
                    <a:pt x="4465451" y="3005539"/>
                  </a:lnTo>
                  <a:lnTo>
                    <a:pt x="4486012" y="2966205"/>
                  </a:lnTo>
                  <a:lnTo>
                    <a:pt x="4505717" y="2926388"/>
                  </a:lnTo>
                  <a:lnTo>
                    <a:pt x="4524554" y="2886096"/>
                  </a:lnTo>
                  <a:lnTo>
                    <a:pt x="4542511" y="2845336"/>
                  </a:lnTo>
                  <a:lnTo>
                    <a:pt x="4559575" y="2804116"/>
                  </a:lnTo>
                  <a:lnTo>
                    <a:pt x="4575734" y="2762443"/>
                  </a:lnTo>
                  <a:lnTo>
                    <a:pt x="4590977" y="2720326"/>
                  </a:lnTo>
                  <a:lnTo>
                    <a:pt x="4605289" y="2677773"/>
                  </a:lnTo>
                  <a:lnTo>
                    <a:pt x="4618660" y="2634790"/>
                  </a:lnTo>
                  <a:lnTo>
                    <a:pt x="4631076" y="2591385"/>
                  </a:lnTo>
                  <a:lnTo>
                    <a:pt x="4642527" y="2547567"/>
                  </a:lnTo>
                  <a:lnTo>
                    <a:pt x="4652998" y="2503342"/>
                  </a:lnTo>
                  <a:lnTo>
                    <a:pt x="4662478" y="2458720"/>
                  </a:lnTo>
                  <a:lnTo>
                    <a:pt x="4671013" y="2413338"/>
                  </a:lnTo>
                  <a:lnTo>
                    <a:pt x="4678436" y="2368019"/>
                  </a:lnTo>
                  <a:lnTo>
                    <a:pt x="4684757" y="2322775"/>
                  </a:lnTo>
                  <a:lnTo>
                    <a:pt x="4689983" y="2277617"/>
                  </a:lnTo>
                  <a:lnTo>
                    <a:pt x="4694124" y="2232557"/>
                  </a:lnTo>
                  <a:lnTo>
                    <a:pt x="4697189" y="2187606"/>
                  </a:lnTo>
                  <a:lnTo>
                    <a:pt x="4699186" y="2142775"/>
                  </a:lnTo>
                  <a:lnTo>
                    <a:pt x="4700125" y="2098077"/>
                  </a:lnTo>
                  <a:lnTo>
                    <a:pt x="4700014" y="2053522"/>
                  </a:lnTo>
                  <a:lnTo>
                    <a:pt x="4698863" y="2009122"/>
                  </a:lnTo>
                  <a:lnTo>
                    <a:pt x="4696680" y="1964890"/>
                  </a:lnTo>
                  <a:lnTo>
                    <a:pt x="4693474" y="1920835"/>
                  </a:lnTo>
                  <a:lnTo>
                    <a:pt x="4689253" y="1876971"/>
                  </a:lnTo>
                  <a:lnTo>
                    <a:pt x="4684028" y="1833308"/>
                  </a:lnTo>
                  <a:lnTo>
                    <a:pt x="4677806" y="1789857"/>
                  </a:lnTo>
                  <a:lnTo>
                    <a:pt x="4670597" y="1746631"/>
                  </a:lnTo>
                  <a:lnTo>
                    <a:pt x="4662410" y="1703642"/>
                  </a:lnTo>
                  <a:lnTo>
                    <a:pt x="4653253" y="1660899"/>
                  </a:lnTo>
                  <a:lnTo>
                    <a:pt x="4643135" y="1618416"/>
                  </a:lnTo>
                  <a:lnTo>
                    <a:pt x="4632065" y="1576203"/>
                  </a:lnTo>
                  <a:lnTo>
                    <a:pt x="4620052" y="1534273"/>
                  </a:lnTo>
                  <a:lnTo>
                    <a:pt x="4607105" y="1492636"/>
                  </a:lnTo>
                  <a:lnTo>
                    <a:pt x="4593233" y="1451304"/>
                  </a:lnTo>
                  <a:lnTo>
                    <a:pt x="4578445" y="1410289"/>
                  </a:lnTo>
                  <a:lnTo>
                    <a:pt x="4562750" y="1369602"/>
                  </a:lnTo>
                  <a:lnTo>
                    <a:pt x="4546155" y="1329255"/>
                  </a:lnTo>
                  <a:lnTo>
                    <a:pt x="4528672" y="1289259"/>
                  </a:lnTo>
                  <a:lnTo>
                    <a:pt x="4510307" y="1249627"/>
                  </a:lnTo>
                  <a:lnTo>
                    <a:pt x="4491071" y="1210368"/>
                  </a:lnTo>
                  <a:lnTo>
                    <a:pt x="4470971" y="1171496"/>
                  </a:lnTo>
                  <a:lnTo>
                    <a:pt x="4450018" y="1133020"/>
                  </a:lnTo>
                  <a:lnTo>
                    <a:pt x="4428219" y="1094954"/>
                  </a:lnTo>
                  <a:lnTo>
                    <a:pt x="4405585" y="1057309"/>
                  </a:lnTo>
                  <a:lnTo>
                    <a:pt x="4382122" y="1020095"/>
                  </a:lnTo>
                  <a:lnTo>
                    <a:pt x="4357841" y="983325"/>
                  </a:lnTo>
                  <a:lnTo>
                    <a:pt x="4332751" y="947010"/>
                  </a:lnTo>
                  <a:lnTo>
                    <a:pt x="4306860" y="911162"/>
                  </a:lnTo>
                  <a:lnTo>
                    <a:pt x="4280177" y="875791"/>
                  </a:lnTo>
                  <a:lnTo>
                    <a:pt x="4252710" y="840911"/>
                  </a:lnTo>
                  <a:lnTo>
                    <a:pt x="4224470" y="806532"/>
                  </a:lnTo>
                  <a:lnTo>
                    <a:pt x="4195465" y="772665"/>
                  </a:lnTo>
                  <a:lnTo>
                    <a:pt x="4165703" y="739323"/>
                  </a:lnTo>
                  <a:lnTo>
                    <a:pt x="4135194" y="706517"/>
                  </a:lnTo>
                  <a:lnTo>
                    <a:pt x="4103947" y="674258"/>
                  </a:lnTo>
                  <a:lnTo>
                    <a:pt x="4071969" y="642558"/>
                  </a:lnTo>
                  <a:lnTo>
                    <a:pt x="4039271" y="611429"/>
                  </a:lnTo>
                  <a:lnTo>
                    <a:pt x="4005861" y="580881"/>
                  </a:lnTo>
                  <a:lnTo>
                    <a:pt x="3971748" y="550927"/>
                  </a:lnTo>
                  <a:lnTo>
                    <a:pt x="3936941" y="521578"/>
                  </a:lnTo>
                  <a:lnTo>
                    <a:pt x="3901449" y="492846"/>
                  </a:lnTo>
                  <a:lnTo>
                    <a:pt x="3865281" y="464741"/>
                  </a:lnTo>
                  <a:lnTo>
                    <a:pt x="3828445" y="437276"/>
                  </a:lnTo>
                  <a:lnTo>
                    <a:pt x="3790950" y="410463"/>
                  </a:lnTo>
                  <a:lnTo>
                    <a:pt x="3752806" y="384312"/>
                  </a:lnTo>
                  <a:lnTo>
                    <a:pt x="3714021" y="358835"/>
                  </a:lnTo>
                  <a:lnTo>
                    <a:pt x="3674604" y="334044"/>
                  </a:lnTo>
                  <a:lnTo>
                    <a:pt x="3634564" y="309951"/>
                  </a:lnTo>
                  <a:lnTo>
                    <a:pt x="3593910" y="286566"/>
                  </a:lnTo>
                  <a:lnTo>
                    <a:pt x="3552651" y="263902"/>
                  </a:lnTo>
                  <a:lnTo>
                    <a:pt x="3510795" y="241969"/>
                  </a:lnTo>
                  <a:lnTo>
                    <a:pt x="3468352" y="220780"/>
                  </a:lnTo>
                  <a:lnTo>
                    <a:pt x="3425331" y="200346"/>
                  </a:lnTo>
                  <a:lnTo>
                    <a:pt x="3381740" y="180679"/>
                  </a:lnTo>
                  <a:lnTo>
                    <a:pt x="3337588" y="161789"/>
                  </a:lnTo>
                  <a:lnTo>
                    <a:pt x="3292884" y="143689"/>
                  </a:lnTo>
                  <a:lnTo>
                    <a:pt x="3247637" y="126390"/>
                  </a:lnTo>
                  <a:lnTo>
                    <a:pt x="3201856" y="109904"/>
                  </a:lnTo>
                  <a:lnTo>
                    <a:pt x="3155550" y="94242"/>
                  </a:lnTo>
                  <a:lnTo>
                    <a:pt x="3108727" y="79416"/>
                  </a:lnTo>
                  <a:lnTo>
                    <a:pt x="3061397" y="65437"/>
                  </a:lnTo>
                  <a:lnTo>
                    <a:pt x="3013568" y="52316"/>
                  </a:lnTo>
                  <a:lnTo>
                    <a:pt x="2965250" y="40066"/>
                  </a:lnTo>
                  <a:lnTo>
                    <a:pt x="2916451" y="28698"/>
                  </a:lnTo>
                  <a:lnTo>
                    <a:pt x="2867180" y="18223"/>
                  </a:lnTo>
                  <a:lnTo>
                    <a:pt x="2817446" y="8653"/>
                  </a:lnTo>
                  <a:lnTo>
                    <a:pt x="2767257" y="0"/>
                  </a:lnTo>
                  <a:close/>
                </a:path>
              </a:pathLst>
            </a:custGeom>
            <a:solidFill>
              <a:srgbClr val="0089CF"/>
            </a:solidFill>
          </p:spPr>
          <p:txBody>
            <a:bodyPr wrap="square" lIns="0" tIns="0" rIns="0" bIns="0" rtlCol="0"/>
            <a:lstStyle/>
            <a:p>
              <a:endParaRPr/>
            </a:p>
          </p:txBody>
        </p:sp>
        <p:sp>
          <p:nvSpPr>
            <p:cNvPr id="6" name="object 6"/>
            <p:cNvSpPr/>
            <p:nvPr/>
          </p:nvSpPr>
          <p:spPr>
            <a:xfrm>
              <a:off x="4643627" y="1068324"/>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4643628" y="1068324"/>
            <a:ext cx="1409700" cy="638810"/>
          </a:xfrm>
          <a:prstGeom prst="rect">
            <a:avLst/>
          </a:prstGeom>
          <a:ln w="3175">
            <a:solidFill>
              <a:srgbClr val="0089CF"/>
            </a:solidFill>
          </a:ln>
        </p:spPr>
        <p:txBody>
          <a:bodyPr vert="horz" wrap="square" lIns="0" tIns="62865" rIns="0" bIns="0" rtlCol="0">
            <a:spAutoFit/>
          </a:bodyPr>
          <a:lstStyle/>
          <a:p>
            <a:pPr marL="159385" marR="151765" indent="-635" algn="ctr">
              <a:lnSpc>
                <a:spcPct val="100000"/>
              </a:lnSpc>
              <a:spcBef>
                <a:spcPts val="495"/>
              </a:spcBef>
            </a:pPr>
            <a:r>
              <a:rPr sz="1100" dirty="0">
                <a:latin typeface="Arial MT"/>
                <a:cs typeface="Arial MT"/>
              </a:rPr>
              <a:t>General </a:t>
            </a:r>
            <a:r>
              <a:rPr sz="1100" spc="-5" dirty="0">
                <a:latin typeface="Arial MT"/>
                <a:cs typeface="Arial MT"/>
              </a:rPr>
              <a:t>planning </a:t>
            </a:r>
            <a:r>
              <a:rPr sz="1100" spc="-295" dirty="0">
                <a:latin typeface="Arial MT"/>
                <a:cs typeface="Arial MT"/>
              </a:rPr>
              <a:t> </a:t>
            </a:r>
            <a:r>
              <a:rPr sz="1100" dirty="0">
                <a:latin typeface="Arial MT"/>
                <a:cs typeface="Arial MT"/>
              </a:rPr>
              <a:t>a</a:t>
            </a:r>
            <a:r>
              <a:rPr sz="1100" spc="-5" dirty="0">
                <a:latin typeface="Arial MT"/>
                <a:cs typeface="Arial MT"/>
              </a:rPr>
              <a:t>n</a:t>
            </a:r>
            <a:r>
              <a:rPr sz="1100" dirty="0">
                <a:latin typeface="Arial MT"/>
                <a:cs typeface="Arial MT"/>
              </a:rPr>
              <a:t>d</a:t>
            </a:r>
            <a:r>
              <a:rPr sz="1100" spc="-10" dirty="0">
                <a:latin typeface="Arial MT"/>
                <a:cs typeface="Arial MT"/>
              </a:rPr>
              <a:t> </a:t>
            </a:r>
            <a:r>
              <a:rPr sz="1100" dirty="0">
                <a:latin typeface="Arial MT"/>
                <a:cs typeface="Arial MT"/>
              </a:rPr>
              <a:t>re</a:t>
            </a:r>
            <a:r>
              <a:rPr sz="1100" spc="5" dirty="0">
                <a:latin typeface="Arial MT"/>
                <a:cs typeface="Arial MT"/>
              </a:rPr>
              <a:t>q</a:t>
            </a:r>
            <a:r>
              <a:rPr sz="1100" dirty="0">
                <a:latin typeface="Arial MT"/>
                <a:cs typeface="Arial MT"/>
              </a:rPr>
              <a:t>u</a:t>
            </a:r>
            <a:r>
              <a:rPr sz="1100" spc="-10" dirty="0">
                <a:latin typeface="Arial MT"/>
                <a:cs typeface="Arial MT"/>
              </a:rPr>
              <a:t>i</a:t>
            </a:r>
            <a:r>
              <a:rPr sz="1100" dirty="0">
                <a:latin typeface="Arial MT"/>
                <a:cs typeface="Arial MT"/>
              </a:rPr>
              <a:t>rements  </a:t>
            </a:r>
            <a:r>
              <a:rPr sz="1100" spc="-5" dirty="0">
                <a:latin typeface="Arial MT"/>
                <a:cs typeface="Arial MT"/>
              </a:rPr>
              <a:t>analysis</a:t>
            </a:r>
            <a:endParaRPr sz="1100">
              <a:latin typeface="Arial MT"/>
              <a:cs typeface="Arial MT"/>
            </a:endParaRPr>
          </a:p>
        </p:txBody>
      </p:sp>
      <p:grpSp>
        <p:nvGrpSpPr>
          <p:cNvPr id="8" name="object 8"/>
          <p:cNvGrpSpPr/>
          <p:nvPr/>
        </p:nvGrpSpPr>
        <p:grpSpPr>
          <a:xfrm>
            <a:off x="6140132" y="1645856"/>
            <a:ext cx="1412875" cy="641985"/>
            <a:chOff x="6140132" y="1645856"/>
            <a:chExt cx="1412875" cy="641985"/>
          </a:xfrm>
        </p:grpSpPr>
        <p:sp>
          <p:nvSpPr>
            <p:cNvPr id="9" name="object 9"/>
            <p:cNvSpPr/>
            <p:nvPr/>
          </p:nvSpPr>
          <p:spPr>
            <a:xfrm>
              <a:off x="6141720" y="1647444"/>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sp>
          <p:nvSpPr>
            <p:cNvPr id="10" name="object 10"/>
            <p:cNvSpPr/>
            <p:nvPr/>
          </p:nvSpPr>
          <p:spPr>
            <a:xfrm>
              <a:off x="6141720" y="1647444"/>
              <a:ext cx="1409700" cy="638810"/>
            </a:xfrm>
            <a:custGeom>
              <a:avLst/>
              <a:gdLst/>
              <a:ahLst/>
              <a:cxnLst/>
              <a:rect l="l" t="t" r="r" b="b"/>
              <a:pathLst>
                <a:path w="1409700" h="638810">
                  <a:moveTo>
                    <a:pt x="0" y="638555"/>
                  </a:moveTo>
                  <a:lnTo>
                    <a:pt x="1409700" y="638555"/>
                  </a:lnTo>
                  <a:lnTo>
                    <a:pt x="1409700" y="0"/>
                  </a:lnTo>
                  <a:lnTo>
                    <a:pt x="0" y="0"/>
                  </a:lnTo>
                  <a:lnTo>
                    <a:pt x="0" y="638555"/>
                  </a:lnTo>
                  <a:close/>
                </a:path>
              </a:pathLst>
            </a:custGeom>
            <a:ln w="3175">
              <a:solidFill>
                <a:srgbClr val="0089CF"/>
              </a:solidFill>
            </a:ln>
          </p:spPr>
          <p:txBody>
            <a:bodyPr wrap="square" lIns="0" tIns="0" rIns="0" bIns="0" rtlCol="0"/>
            <a:lstStyle/>
            <a:p>
              <a:endParaRPr/>
            </a:p>
          </p:txBody>
        </p:sp>
      </p:grpSp>
      <p:sp>
        <p:nvSpPr>
          <p:cNvPr id="11" name="object 11"/>
          <p:cNvSpPr txBox="1"/>
          <p:nvPr/>
        </p:nvSpPr>
        <p:spPr>
          <a:xfrm>
            <a:off x="6240017" y="1782572"/>
            <a:ext cx="1214755" cy="361315"/>
          </a:xfrm>
          <a:prstGeom prst="rect">
            <a:avLst/>
          </a:prstGeom>
        </p:spPr>
        <p:txBody>
          <a:bodyPr vert="horz" wrap="square" lIns="0" tIns="13335" rIns="0" bIns="0" rtlCol="0">
            <a:spAutoFit/>
          </a:bodyPr>
          <a:lstStyle/>
          <a:p>
            <a:pPr marL="173990" marR="5080" indent="-161925">
              <a:lnSpc>
                <a:spcPct val="100000"/>
              </a:lnSpc>
              <a:spcBef>
                <a:spcPts val="105"/>
              </a:spcBef>
            </a:pPr>
            <a:r>
              <a:rPr sz="1100" spc="-5" dirty="0">
                <a:latin typeface="Arial MT"/>
                <a:cs typeface="Arial MT"/>
              </a:rPr>
              <a:t>A</a:t>
            </a:r>
            <a:r>
              <a:rPr sz="1100" dirty="0">
                <a:latin typeface="Arial MT"/>
                <a:cs typeface="Arial MT"/>
              </a:rPr>
              <a:t>cce</a:t>
            </a:r>
            <a:r>
              <a:rPr sz="1100" spc="-5" dirty="0">
                <a:latin typeface="Arial MT"/>
                <a:cs typeface="Arial MT"/>
              </a:rPr>
              <a:t>p</a:t>
            </a:r>
            <a:r>
              <a:rPr sz="1100" dirty="0">
                <a:latin typeface="Arial MT"/>
                <a:cs typeface="Arial MT"/>
              </a:rPr>
              <a:t>ta</a:t>
            </a:r>
            <a:r>
              <a:rPr sz="1100" spc="-5" dirty="0">
                <a:latin typeface="Arial MT"/>
                <a:cs typeface="Arial MT"/>
              </a:rPr>
              <a:t>n</a:t>
            </a:r>
            <a:r>
              <a:rPr sz="1100" dirty="0">
                <a:latin typeface="Arial MT"/>
                <a:cs typeface="Arial MT"/>
              </a:rPr>
              <a:t>ce</a:t>
            </a:r>
            <a:r>
              <a:rPr sz="1100" spc="-20" dirty="0">
                <a:latin typeface="Arial MT"/>
                <a:cs typeface="Arial MT"/>
              </a:rPr>
              <a:t> </a:t>
            </a:r>
            <a:r>
              <a:rPr sz="1100" dirty="0">
                <a:latin typeface="Arial MT"/>
                <a:cs typeface="Arial MT"/>
              </a:rPr>
              <a:t>cr</a:t>
            </a:r>
            <a:r>
              <a:rPr sz="1100" spc="-10" dirty="0">
                <a:latin typeface="Arial MT"/>
                <a:cs typeface="Arial MT"/>
              </a:rPr>
              <a:t>i</a:t>
            </a:r>
            <a:r>
              <a:rPr sz="1100" dirty="0">
                <a:latin typeface="Arial MT"/>
                <a:cs typeface="Arial MT"/>
              </a:rPr>
              <a:t>teria  establishment</a:t>
            </a:r>
            <a:endParaRPr sz="1100">
              <a:latin typeface="Arial MT"/>
              <a:cs typeface="Arial MT"/>
            </a:endParaRPr>
          </a:p>
        </p:txBody>
      </p:sp>
      <p:grpSp>
        <p:nvGrpSpPr>
          <p:cNvPr id="12" name="object 12"/>
          <p:cNvGrpSpPr/>
          <p:nvPr/>
        </p:nvGrpSpPr>
        <p:grpSpPr>
          <a:xfrm>
            <a:off x="2781236" y="2069528"/>
            <a:ext cx="1412875" cy="641985"/>
            <a:chOff x="2781236" y="2069528"/>
            <a:chExt cx="1412875" cy="641985"/>
          </a:xfrm>
        </p:grpSpPr>
        <p:sp>
          <p:nvSpPr>
            <p:cNvPr id="13" name="object 13"/>
            <p:cNvSpPr/>
            <p:nvPr/>
          </p:nvSpPr>
          <p:spPr>
            <a:xfrm>
              <a:off x="2782823" y="2071116"/>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sp>
          <p:nvSpPr>
            <p:cNvPr id="14" name="object 14"/>
            <p:cNvSpPr/>
            <p:nvPr/>
          </p:nvSpPr>
          <p:spPr>
            <a:xfrm>
              <a:off x="2782823" y="2071116"/>
              <a:ext cx="1409700" cy="638810"/>
            </a:xfrm>
            <a:custGeom>
              <a:avLst/>
              <a:gdLst/>
              <a:ahLst/>
              <a:cxnLst/>
              <a:rect l="l" t="t" r="r" b="b"/>
              <a:pathLst>
                <a:path w="1409700" h="638810">
                  <a:moveTo>
                    <a:pt x="0" y="638555"/>
                  </a:moveTo>
                  <a:lnTo>
                    <a:pt x="1409700" y="638555"/>
                  </a:lnTo>
                  <a:lnTo>
                    <a:pt x="1409700" y="0"/>
                  </a:lnTo>
                  <a:lnTo>
                    <a:pt x="0" y="0"/>
                  </a:lnTo>
                  <a:lnTo>
                    <a:pt x="0" y="638555"/>
                  </a:lnTo>
                  <a:close/>
                </a:path>
              </a:pathLst>
            </a:custGeom>
            <a:ln w="3175">
              <a:solidFill>
                <a:srgbClr val="0089CF"/>
              </a:solidFill>
            </a:ln>
          </p:spPr>
          <p:txBody>
            <a:bodyPr wrap="square" lIns="0" tIns="0" rIns="0" bIns="0" rtlCol="0"/>
            <a:lstStyle/>
            <a:p>
              <a:endParaRPr/>
            </a:p>
          </p:txBody>
        </p:sp>
      </p:grpSp>
      <p:sp>
        <p:nvSpPr>
          <p:cNvPr id="15" name="object 15"/>
          <p:cNvSpPr txBox="1"/>
          <p:nvPr/>
        </p:nvSpPr>
        <p:spPr>
          <a:xfrm>
            <a:off x="2782823" y="2071116"/>
            <a:ext cx="1409700" cy="638810"/>
          </a:xfrm>
          <a:prstGeom prst="rect">
            <a:avLst/>
          </a:prstGeom>
          <a:ln w="3175">
            <a:solidFill>
              <a:srgbClr val="0089CF"/>
            </a:solidFill>
          </a:ln>
        </p:spPr>
        <p:txBody>
          <a:bodyPr vert="horz" wrap="square" lIns="0" tIns="2540" rIns="0" bIns="0" rtlCol="0">
            <a:spAutoFit/>
          </a:bodyPr>
          <a:lstStyle/>
          <a:p>
            <a:pPr>
              <a:lnSpc>
                <a:spcPct val="100000"/>
              </a:lnSpc>
              <a:spcBef>
                <a:spcPts val="20"/>
              </a:spcBef>
            </a:pPr>
            <a:endParaRPr sz="1000">
              <a:latin typeface="Times New Roman"/>
              <a:cs typeface="Times New Roman"/>
            </a:endParaRPr>
          </a:p>
          <a:p>
            <a:pPr marL="427355" marR="335280" indent="-83820">
              <a:lnSpc>
                <a:spcPct val="100000"/>
              </a:lnSpc>
            </a:pPr>
            <a:r>
              <a:rPr sz="1100" spc="5" dirty="0">
                <a:latin typeface="Arial MT"/>
                <a:cs typeface="Arial MT"/>
              </a:rPr>
              <a:t>T</a:t>
            </a:r>
            <a:r>
              <a:rPr sz="1100" dirty="0">
                <a:latin typeface="Arial MT"/>
                <a:cs typeface="Arial MT"/>
              </a:rPr>
              <a:t>est</a:t>
            </a:r>
            <a:r>
              <a:rPr sz="1100" spc="-30" dirty="0">
                <a:latin typeface="Arial MT"/>
                <a:cs typeface="Arial MT"/>
              </a:rPr>
              <a:t> </a:t>
            </a:r>
            <a:r>
              <a:rPr sz="1100" dirty="0">
                <a:latin typeface="Arial MT"/>
                <a:cs typeface="Arial MT"/>
              </a:rPr>
              <a:t>res</a:t>
            </a:r>
            <a:r>
              <a:rPr sz="1100" spc="-5" dirty="0">
                <a:latin typeface="Arial MT"/>
                <a:cs typeface="Arial MT"/>
              </a:rPr>
              <a:t>u</a:t>
            </a:r>
            <a:r>
              <a:rPr sz="1100" spc="-10" dirty="0">
                <a:latin typeface="Arial MT"/>
                <a:cs typeface="Arial MT"/>
              </a:rPr>
              <a:t>l</a:t>
            </a:r>
            <a:r>
              <a:rPr sz="1100" dirty="0">
                <a:latin typeface="Arial MT"/>
                <a:cs typeface="Arial MT"/>
              </a:rPr>
              <a:t>ts  reporting</a:t>
            </a:r>
            <a:endParaRPr sz="1100">
              <a:latin typeface="Arial MT"/>
              <a:cs typeface="Arial MT"/>
            </a:endParaRPr>
          </a:p>
        </p:txBody>
      </p:sp>
      <p:grpSp>
        <p:nvGrpSpPr>
          <p:cNvPr id="16" name="object 16"/>
          <p:cNvGrpSpPr/>
          <p:nvPr/>
        </p:nvGrpSpPr>
        <p:grpSpPr>
          <a:xfrm>
            <a:off x="2381948" y="2708084"/>
            <a:ext cx="1412875" cy="641985"/>
            <a:chOff x="2381948" y="2708084"/>
            <a:chExt cx="1412875" cy="641985"/>
          </a:xfrm>
        </p:grpSpPr>
        <p:sp>
          <p:nvSpPr>
            <p:cNvPr id="17" name="object 17"/>
            <p:cNvSpPr/>
            <p:nvPr/>
          </p:nvSpPr>
          <p:spPr>
            <a:xfrm>
              <a:off x="2383535" y="2709672"/>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sp>
          <p:nvSpPr>
            <p:cNvPr id="18" name="object 18"/>
            <p:cNvSpPr/>
            <p:nvPr/>
          </p:nvSpPr>
          <p:spPr>
            <a:xfrm>
              <a:off x="2383535" y="2709672"/>
              <a:ext cx="1409700" cy="638810"/>
            </a:xfrm>
            <a:custGeom>
              <a:avLst/>
              <a:gdLst/>
              <a:ahLst/>
              <a:cxnLst/>
              <a:rect l="l" t="t" r="r" b="b"/>
              <a:pathLst>
                <a:path w="1409700" h="638810">
                  <a:moveTo>
                    <a:pt x="0" y="638555"/>
                  </a:moveTo>
                  <a:lnTo>
                    <a:pt x="1409700" y="638555"/>
                  </a:lnTo>
                  <a:lnTo>
                    <a:pt x="1409700" y="0"/>
                  </a:lnTo>
                  <a:lnTo>
                    <a:pt x="0" y="0"/>
                  </a:lnTo>
                  <a:lnTo>
                    <a:pt x="0" y="638555"/>
                  </a:lnTo>
                  <a:close/>
                </a:path>
              </a:pathLst>
            </a:custGeom>
            <a:ln w="3175">
              <a:solidFill>
                <a:srgbClr val="0089CF"/>
              </a:solidFill>
            </a:ln>
          </p:spPr>
          <p:txBody>
            <a:bodyPr wrap="square" lIns="0" tIns="0" rIns="0" bIns="0" rtlCol="0"/>
            <a:lstStyle/>
            <a:p>
              <a:endParaRPr/>
            </a:p>
          </p:txBody>
        </p:sp>
      </p:grpSp>
      <p:sp>
        <p:nvSpPr>
          <p:cNvPr id="19" name="object 19"/>
          <p:cNvSpPr txBox="1"/>
          <p:nvPr/>
        </p:nvSpPr>
        <p:spPr>
          <a:xfrm>
            <a:off x="2383535" y="2709672"/>
            <a:ext cx="1409700" cy="638810"/>
          </a:xfrm>
          <a:prstGeom prst="rect">
            <a:avLst/>
          </a:prstGeom>
          <a:ln w="3175">
            <a:solidFill>
              <a:srgbClr val="0089CF"/>
            </a:solidFill>
          </a:ln>
        </p:spPr>
        <p:txBody>
          <a:bodyPr vert="horz" wrap="square" lIns="0" tIns="1905" rIns="0" bIns="0" rtlCol="0">
            <a:spAutoFit/>
          </a:bodyPr>
          <a:lstStyle/>
          <a:p>
            <a:pPr>
              <a:lnSpc>
                <a:spcPct val="100000"/>
              </a:lnSpc>
              <a:spcBef>
                <a:spcPts val="15"/>
              </a:spcBef>
            </a:pPr>
            <a:endParaRPr sz="1000">
              <a:latin typeface="Times New Roman"/>
              <a:cs typeface="Times New Roman"/>
            </a:endParaRPr>
          </a:p>
          <a:p>
            <a:pPr marL="454025" marR="335280" indent="-109855">
              <a:lnSpc>
                <a:spcPct val="100000"/>
              </a:lnSpc>
            </a:pPr>
            <a:r>
              <a:rPr sz="1100" spc="5" dirty="0">
                <a:latin typeface="Arial MT"/>
                <a:cs typeface="Arial MT"/>
              </a:rPr>
              <a:t>T</a:t>
            </a:r>
            <a:r>
              <a:rPr sz="1100" dirty="0">
                <a:latin typeface="Arial MT"/>
                <a:cs typeface="Arial MT"/>
              </a:rPr>
              <a:t>est</a:t>
            </a:r>
            <a:r>
              <a:rPr sz="1100" spc="-30" dirty="0">
                <a:latin typeface="Arial MT"/>
                <a:cs typeface="Arial MT"/>
              </a:rPr>
              <a:t> </a:t>
            </a:r>
            <a:r>
              <a:rPr sz="1100" dirty="0">
                <a:latin typeface="Arial MT"/>
                <a:cs typeface="Arial MT"/>
              </a:rPr>
              <a:t>res</a:t>
            </a:r>
            <a:r>
              <a:rPr sz="1100" spc="-5" dirty="0">
                <a:latin typeface="Arial MT"/>
                <a:cs typeface="Arial MT"/>
              </a:rPr>
              <a:t>u</a:t>
            </a:r>
            <a:r>
              <a:rPr sz="1100" spc="-10" dirty="0">
                <a:latin typeface="Arial MT"/>
                <a:cs typeface="Arial MT"/>
              </a:rPr>
              <a:t>l</a:t>
            </a:r>
            <a:r>
              <a:rPr sz="1100" dirty="0">
                <a:latin typeface="Arial MT"/>
                <a:cs typeface="Arial MT"/>
              </a:rPr>
              <a:t>ts  </a:t>
            </a:r>
            <a:r>
              <a:rPr sz="1100" spc="-5" dirty="0">
                <a:latin typeface="Arial MT"/>
                <a:cs typeface="Arial MT"/>
              </a:rPr>
              <a:t>analysis</a:t>
            </a:r>
            <a:endParaRPr sz="1100">
              <a:latin typeface="Arial MT"/>
              <a:cs typeface="Arial MT"/>
            </a:endParaRPr>
          </a:p>
        </p:txBody>
      </p:sp>
      <p:sp>
        <p:nvSpPr>
          <p:cNvPr id="20" name="object 20"/>
          <p:cNvSpPr/>
          <p:nvPr/>
        </p:nvSpPr>
        <p:spPr>
          <a:xfrm>
            <a:off x="6761988" y="2983992"/>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sp>
        <p:nvSpPr>
          <p:cNvPr id="21" name="object 21"/>
          <p:cNvSpPr txBox="1"/>
          <p:nvPr/>
        </p:nvSpPr>
        <p:spPr>
          <a:xfrm>
            <a:off x="6761988" y="2983992"/>
            <a:ext cx="1409700" cy="638810"/>
          </a:xfrm>
          <a:prstGeom prst="rect">
            <a:avLst/>
          </a:prstGeom>
          <a:ln w="3175">
            <a:solidFill>
              <a:srgbClr val="0089CF"/>
            </a:solidFill>
          </a:ln>
        </p:spPr>
        <p:txBody>
          <a:bodyPr vert="horz" wrap="square" lIns="0" tIns="2540" rIns="0" bIns="0" rtlCol="0">
            <a:spAutoFit/>
          </a:bodyPr>
          <a:lstStyle/>
          <a:p>
            <a:pPr>
              <a:lnSpc>
                <a:spcPct val="100000"/>
              </a:lnSpc>
              <a:spcBef>
                <a:spcPts val="20"/>
              </a:spcBef>
            </a:pPr>
            <a:endParaRPr sz="1000">
              <a:latin typeface="Times New Roman"/>
              <a:cs typeface="Times New Roman"/>
            </a:endParaRPr>
          </a:p>
          <a:p>
            <a:pPr marL="272415" marR="265430" indent="28575">
              <a:lnSpc>
                <a:spcPct val="100000"/>
              </a:lnSpc>
            </a:pPr>
            <a:r>
              <a:rPr sz="1100" dirty="0">
                <a:latin typeface="Arial MT"/>
                <a:cs typeface="Arial MT"/>
              </a:rPr>
              <a:t>Test strategy </a:t>
            </a:r>
            <a:r>
              <a:rPr sz="1100" spc="-295" dirty="0">
                <a:latin typeface="Arial MT"/>
                <a:cs typeface="Arial MT"/>
              </a:rPr>
              <a:t> </a:t>
            </a:r>
            <a:r>
              <a:rPr sz="1100" dirty="0">
                <a:latin typeface="Arial MT"/>
                <a:cs typeface="Arial MT"/>
              </a:rPr>
              <a:t>estab</a:t>
            </a:r>
            <a:r>
              <a:rPr sz="1100" spc="-10" dirty="0">
                <a:latin typeface="Arial MT"/>
                <a:cs typeface="Arial MT"/>
              </a:rPr>
              <a:t>li</a:t>
            </a:r>
            <a:r>
              <a:rPr sz="1100" dirty="0">
                <a:latin typeface="Arial MT"/>
                <a:cs typeface="Arial MT"/>
              </a:rPr>
              <a:t>shment</a:t>
            </a:r>
            <a:endParaRPr sz="1100">
              <a:latin typeface="Arial MT"/>
              <a:cs typeface="Arial MT"/>
            </a:endParaRPr>
          </a:p>
        </p:txBody>
      </p:sp>
      <p:grpSp>
        <p:nvGrpSpPr>
          <p:cNvPr id="22" name="object 22"/>
          <p:cNvGrpSpPr/>
          <p:nvPr/>
        </p:nvGrpSpPr>
        <p:grpSpPr>
          <a:xfrm>
            <a:off x="3424364" y="4725860"/>
            <a:ext cx="1412875" cy="641985"/>
            <a:chOff x="3424364" y="4725860"/>
            <a:chExt cx="1412875" cy="641985"/>
          </a:xfrm>
        </p:grpSpPr>
        <p:sp>
          <p:nvSpPr>
            <p:cNvPr id="23" name="object 23"/>
            <p:cNvSpPr/>
            <p:nvPr/>
          </p:nvSpPr>
          <p:spPr>
            <a:xfrm>
              <a:off x="3425952" y="4727447"/>
              <a:ext cx="1409700" cy="638810"/>
            </a:xfrm>
            <a:custGeom>
              <a:avLst/>
              <a:gdLst/>
              <a:ahLst/>
              <a:cxnLst/>
              <a:rect l="l" t="t" r="r" b="b"/>
              <a:pathLst>
                <a:path w="1409700" h="638810">
                  <a:moveTo>
                    <a:pt x="1409700" y="0"/>
                  </a:moveTo>
                  <a:lnTo>
                    <a:pt x="0" y="0"/>
                  </a:lnTo>
                  <a:lnTo>
                    <a:pt x="0" y="638555"/>
                  </a:lnTo>
                  <a:lnTo>
                    <a:pt x="1409700" y="638555"/>
                  </a:lnTo>
                  <a:lnTo>
                    <a:pt x="1409700" y="0"/>
                  </a:lnTo>
                  <a:close/>
                </a:path>
              </a:pathLst>
            </a:custGeom>
            <a:solidFill>
              <a:srgbClr val="FFFFFF"/>
            </a:solidFill>
          </p:spPr>
          <p:txBody>
            <a:bodyPr wrap="square" lIns="0" tIns="0" rIns="0" bIns="0" rtlCol="0"/>
            <a:lstStyle/>
            <a:p>
              <a:endParaRPr/>
            </a:p>
          </p:txBody>
        </p:sp>
        <p:sp>
          <p:nvSpPr>
            <p:cNvPr id="24" name="object 24"/>
            <p:cNvSpPr/>
            <p:nvPr/>
          </p:nvSpPr>
          <p:spPr>
            <a:xfrm>
              <a:off x="3425952" y="4727447"/>
              <a:ext cx="1409700" cy="638810"/>
            </a:xfrm>
            <a:custGeom>
              <a:avLst/>
              <a:gdLst/>
              <a:ahLst/>
              <a:cxnLst/>
              <a:rect l="l" t="t" r="r" b="b"/>
              <a:pathLst>
                <a:path w="1409700" h="638810">
                  <a:moveTo>
                    <a:pt x="0" y="638555"/>
                  </a:moveTo>
                  <a:lnTo>
                    <a:pt x="1409700" y="638555"/>
                  </a:lnTo>
                  <a:lnTo>
                    <a:pt x="1409700" y="0"/>
                  </a:lnTo>
                  <a:lnTo>
                    <a:pt x="0" y="0"/>
                  </a:lnTo>
                  <a:lnTo>
                    <a:pt x="0" y="638555"/>
                  </a:lnTo>
                  <a:close/>
                </a:path>
              </a:pathLst>
            </a:custGeom>
            <a:ln w="3175">
              <a:solidFill>
                <a:srgbClr val="0089CF"/>
              </a:solidFill>
            </a:ln>
          </p:spPr>
          <p:txBody>
            <a:bodyPr wrap="square" lIns="0" tIns="0" rIns="0" bIns="0" rtlCol="0"/>
            <a:lstStyle/>
            <a:p>
              <a:endParaRPr/>
            </a:p>
          </p:txBody>
        </p:sp>
      </p:grpSp>
      <p:sp>
        <p:nvSpPr>
          <p:cNvPr id="25" name="object 25"/>
          <p:cNvSpPr txBox="1"/>
          <p:nvPr/>
        </p:nvSpPr>
        <p:spPr>
          <a:xfrm>
            <a:off x="3780790" y="4863210"/>
            <a:ext cx="701040" cy="361315"/>
          </a:xfrm>
          <a:prstGeom prst="rect">
            <a:avLst/>
          </a:prstGeom>
        </p:spPr>
        <p:txBody>
          <a:bodyPr vert="horz" wrap="square" lIns="0" tIns="12700" rIns="0" bIns="0" rtlCol="0">
            <a:spAutoFit/>
          </a:bodyPr>
          <a:lstStyle/>
          <a:p>
            <a:pPr marL="52069" marR="5080" indent="-40005">
              <a:lnSpc>
                <a:spcPct val="100000"/>
              </a:lnSpc>
              <a:spcBef>
                <a:spcPts val="100"/>
              </a:spcBef>
            </a:pPr>
            <a:r>
              <a:rPr sz="1100" spc="5" dirty="0">
                <a:latin typeface="Arial MT"/>
                <a:cs typeface="Arial MT"/>
              </a:rPr>
              <a:t>T</a:t>
            </a:r>
            <a:r>
              <a:rPr sz="1100" dirty="0">
                <a:latin typeface="Arial MT"/>
                <a:cs typeface="Arial MT"/>
              </a:rPr>
              <a:t>est</a:t>
            </a:r>
            <a:r>
              <a:rPr sz="1100" spc="-30" dirty="0">
                <a:latin typeface="Arial MT"/>
                <a:cs typeface="Arial MT"/>
              </a:rPr>
              <a:t> </a:t>
            </a:r>
            <a:r>
              <a:rPr sz="1100" dirty="0">
                <a:latin typeface="Arial MT"/>
                <a:cs typeface="Arial MT"/>
              </a:rPr>
              <a:t>cas</a:t>
            </a:r>
            <a:r>
              <a:rPr sz="1100" spc="-5" dirty="0">
                <a:latin typeface="Arial MT"/>
                <a:cs typeface="Arial MT"/>
              </a:rPr>
              <a:t>e</a:t>
            </a:r>
            <a:r>
              <a:rPr sz="1100" dirty="0">
                <a:latin typeface="Arial MT"/>
                <a:cs typeface="Arial MT"/>
              </a:rPr>
              <a:t>s  </a:t>
            </a:r>
            <a:r>
              <a:rPr sz="1100" spc="-5" dirty="0">
                <a:latin typeface="Arial MT"/>
                <a:cs typeface="Arial MT"/>
              </a:rPr>
              <a:t>execution</a:t>
            </a:r>
            <a:endParaRPr sz="1100">
              <a:latin typeface="Arial MT"/>
              <a:cs typeface="Arial MT"/>
            </a:endParaRPr>
          </a:p>
        </p:txBody>
      </p:sp>
      <p:sp>
        <p:nvSpPr>
          <p:cNvPr id="26" name="object 26"/>
          <p:cNvSpPr txBox="1"/>
          <p:nvPr/>
        </p:nvSpPr>
        <p:spPr>
          <a:xfrm>
            <a:off x="2974848" y="4091940"/>
            <a:ext cx="1411605" cy="640080"/>
          </a:xfrm>
          <a:prstGeom prst="rect">
            <a:avLst/>
          </a:prstGeom>
          <a:solidFill>
            <a:srgbClr val="FFFFFF"/>
          </a:solidFill>
          <a:ln w="3175">
            <a:solidFill>
              <a:srgbClr val="0089CF"/>
            </a:solidFill>
          </a:ln>
        </p:spPr>
        <p:txBody>
          <a:bodyPr vert="horz" wrap="square" lIns="0" tIns="6350" rIns="0" bIns="0" rtlCol="0">
            <a:spAutoFit/>
          </a:bodyPr>
          <a:lstStyle/>
          <a:p>
            <a:pPr>
              <a:lnSpc>
                <a:spcPct val="100000"/>
              </a:lnSpc>
              <a:spcBef>
                <a:spcPts val="50"/>
              </a:spcBef>
            </a:pPr>
            <a:endParaRPr sz="1550">
              <a:latin typeface="Times New Roman"/>
              <a:cs typeface="Times New Roman"/>
            </a:endParaRPr>
          </a:p>
          <a:p>
            <a:pPr marL="207010">
              <a:lnSpc>
                <a:spcPct val="100000"/>
              </a:lnSpc>
            </a:pPr>
            <a:r>
              <a:rPr sz="1100" dirty="0">
                <a:latin typeface="Arial MT"/>
                <a:cs typeface="Arial MT"/>
              </a:rPr>
              <a:t>Defect</a:t>
            </a:r>
            <a:r>
              <a:rPr sz="1100" spc="-70" dirty="0">
                <a:latin typeface="Arial MT"/>
                <a:cs typeface="Arial MT"/>
              </a:rPr>
              <a:t> </a:t>
            </a:r>
            <a:r>
              <a:rPr sz="1100" dirty="0">
                <a:latin typeface="Arial MT"/>
                <a:cs typeface="Arial MT"/>
              </a:rPr>
              <a:t>reporting</a:t>
            </a:r>
            <a:endParaRPr sz="1100">
              <a:latin typeface="Arial MT"/>
              <a:cs typeface="Arial MT"/>
            </a:endParaRPr>
          </a:p>
        </p:txBody>
      </p:sp>
      <p:grpSp>
        <p:nvGrpSpPr>
          <p:cNvPr id="27" name="object 27"/>
          <p:cNvGrpSpPr/>
          <p:nvPr/>
        </p:nvGrpSpPr>
        <p:grpSpPr>
          <a:xfrm>
            <a:off x="6140132" y="4352480"/>
            <a:ext cx="1412875" cy="643255"/>
            <a:chOff x="6140132" y="4352480"/>
            <a:chExt cx="1412875" cy="643255"/>
          </a:xfrm>
        </p:grpSpPr>
        <p:sp>
          <p:nvSpPr>
            <p:cNvPr id="28" name="object 28"/>
            <p:cNvSpPr/>
            <p:nvPr/>
          </p:nvSpPr>
          <p:spPr>
            <a:xfrm>
              <a:off x="6141720" y="4354067"/>
              <a:ext cx="1409700" cy="640080"/>
            </a:xfrm>
            <a:custGeom>
              <a:avLst/>
              <a:gdLst/>
              <a:ahLst/>
              <a:cxnLst/>
              <a:rect l="l" t="t" r="r" b="b"/>
              <a:pathLst>
                <a:path w="1409700" h="640079">
                  <a:moveTo>
                    <a:pt x="1409700" y="0"/>
                  </a:moveTo>
                  <a:lnTo>
                    <a:pt x="0" y="0"/>
                  </a:lnTo>
                  <a:lnTo>
                    <a:pt x="0" y="640079"/>
                  </a:lnTo>
                  <a:lnTo>
                    <a:pt x="1409700" y="640079"/>
                  </a:lnTo>
                  <a:lnTo>
                    <a:pt x="1409700" y="0"/>
                  </a:lnTo>
                  <a:close/>
                </a:path>
              </a:pathLst>
            </a:custGeom>
            <a:solidFill>
              <a:srgbClr val="FFFFFF"/>
            </a:solidFill>
          </p:spPr>
          <p:txBody>
            <a:bodyPr wrap="square" lIns="0" tIns="0" rIns="0" bIns="0" rtlCol="0"/>
            <a:lstStyle/>
            <a:p>
              <a:endParaRPr/>
            </a:p>
          </p:txBody>
        </p:sp>
        <p:sp>
          <p:nvSpPr>
            <p:cNvPr id="29" name="object 29"/>
            <p:cNvSpPr/>
            <p:nvPr/>
          </p:nvSpPr>
          <p:spPr>
            <a:xfrm>
              <a:off x="6141720" y="4354067"/>
              <a:ext cx="1409700" cy="640080"/>
            </a:xfrm>
            <a:custGeom>
              <a:avLst/>
              <a:gdLst/>
              <a:ahLst/>
              <a:cxnLst/>
              <a:rect l="l" t="t" r="r" b="b"/>
              <a:pathLst>
                <a:path w="1409700" h="640079">
                  <a:moveTo>
                    <a:pt x="0" y="640079"/>
                  </a:moveTo>
                  <a:lnTo>
                    <a:pt x="1409700" y="640079"/>
                  </a:lnTo>
                  <a:lnTo>
                    <a:pt x="1409700" y="0"/>
                  </a:lnTo>
                  <a:lnTo>
                    <a:pt x="0" y="0"/>
                  </a:lnTo>
                  <a:lnTo>
                    <a:pt x="0" y="640079"/>
                  </a:lnTo>
                  <a:close/>
                </a:path>
              </a:pathLst>
            </a:custGeom>
            <a:ln w="3175">
              <a:solidFill>
                <a:srgbClr val="0089CF"/>
              </a:solidFill>
            </a:ln>
          </p:spPr>
          <p:txBody>
            <a:bodyPr wrap="square" lIns="0" tIns="0" rIns="0" bIns="0" rtlCol="0"/>
            <a:lstStyle/>
            <a:p>
              <a:endParaRPr/>
            </a:p>
          </p:txBody>
        </p:sp>
      </p:grpSp>
      <p:sp>
        <p:nvSpPr>
          <p:cNvPr id="30" name="object 30"/>
          <p:cNvSpPr txBox="1"/>
          <p:nvPr/>
        </p:nvSpPr>
        <p:spPr>
          <a:xfrm>
            <a:off x="6227445" y="4573904"/>
            <a:ext cx="124015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Test</a:t>
            </a:r>
            <a:r>
              <a:rPr sz="1100" spc="-50" dirty="0">
                <a:latin typeface="Arial MT"/>
                <a:cs typeface="Arial MT"/>
              </a:rPr>
              <a:t> </a:t>
            </a:r>
            <a:r>
              <a:rPr sz="1100" dirty="0">
                <a:latin typeface="Arial MT"/>
                <a:cs typeface="Arial MT"/>
              </a:rPr>
              <a:t>cases</a:t>
            </a:r>
            <a:r>
              <a:rPr sz="1100" spc="-30" dirty="0">
                <a:latin typeface="Arial MT"/>
                <a:cs typeface="Arial MT"/>
              </a:rPr>
              <a:t> </a:t>
            </a:r>
            <a:r>
              <a:rPr sz="1100" dirty="0">
                <a:latin typeface="Arial MT"/>
                <a:cs typeface="Arial MT"/>
              </a:rPr>
              <a:t>creation</a:t>
            </a:r>
            <a:endParaRPr sz="1100">
              <a:latin typeface="Arial MT"/>
              <a:cs typeface="Arial MT"/>
            </a:endParaRPr>
          </a:p>
        </p:txBody>
      </p:sp>
      <p:grpSp>
        <p:nvGrpSpPr>
          <p:cNvPr id="31" name="object 31"/>
          <p:cNvGrpSpPr/>
          <p:nvPr/>
        </p:nvGrpSpPr>
        <p:grpSpPr>
          <a:xfrm>
            <a:off x="5173916" y="1706816"/>
            <a:ext cx="347980" cy="315595"/>
            <a:chOff x="5173916" y="1706816"/>
            <a:chExt cx="347980" cy="315595"/>
          </a:xfrm>
        </p:grpSpPr>
        <p:sp>
          <p:nvSpPr>
            <p:cNvPr id="32" name="object 32"/>
            <p:cNvSpPr/>
            <p:nvPr/>
          </p:nvSpPr>
          <p:spPr>
            <a:xfrm>
              <a:off x="5175503" y="1708404"/>
              <a:ext cx="344805" cy="312420"/>
            </a:xfrm>
            <a:custGeom>
              <a:avLst/>
              <a:gdLst/>
              <a:ahLst/>
              <a:cxnLst/>
              <a:rect l="l" t="t" r="r" b="b"/>
              <a:pathLst>
                <a:path w="344804" h="312419">
                  <a:moveTo>
                    <a:pt x="344424" y="0"/>
                  </a:moveTo>
                  <a:lnTo>
                    <a:pt x="0" y="0"/>
                  </a:lnTo>
                  <a:lnTo>
                    <a:pt x="0" y="312420"/>
                  </a:lnTo>
                  <a:lnTo>
                    <a:pt x="344424" y="312420"/>
                  </a:lnTo>
                  <a:lnTo>
                    <a:pt x="344424" y="0"/>
                  </a:lnTo>
                  <a:close/>
                </a:path>
              </a:pathLst>
            </a:custGeom>
            <a:solidFill>
              <a:srgbClr val="FFFFFF"/>
            </a:solidFill>
          </p:spPr>
          <p:txBody>
            <a:bodyPr wrap="square" lIns="0" tIns="0" rIns="0" bIns="0" rtlCol="0"/>
            <a:lstStyle/>
            <a:p>
              <a:endParaRPr/>
            </a:p>
          </p:txBody>
        </p:sp>
        <p:sp>
          <p:nvSpPr>
            <p:cNvPr id="33" name="object 33"/>
            <p:cNvSpPr/>
            <p:nvPr/>
          </p:nvSpPr>
          <p:spPr>
            <a:xfrm>
              <a:off x="5175503" y="1708404"/>
              <a:ext cx="344805" cy="312420"/>
            </a:xfrm>
            <a:custGeom>
              <a:avLst/>
              <a:gdLst/>
              <a:ahLst/>
              <a:cxnLst/>
              <a:rect l="l" t="t" r="r" b="b"/>
              <a:pathLst>
                <a:path w="344804" h="312419">
                  <a:moveTo>
                    <a:pt x="0" y="312420"/>
                  </a:moveTo>
                  <a:lnTo>
                    <a:pt x="344424" y="312420"/>
                  </a:lnTo>
                  <a:lnTo>
                    <a:pt x="344424" y="0"/>
                  </a:lnTo>
                  <a:lnTo>
                    <a:pt x="0" y="0"/>
                  </a:lnTo>
                  <a:lnTo>
                    <a:pt x="0" y="312420"/>
                  </a:lnTo>
                  <a:close/>
                </a:path>
              </a:pathLst>
            </a:custGeom>
            <a:ln w="3175">
              <a:solidFill>
                <a:srgbClr val="0089CF"/>
              </a:solidFill>
            </a:ln>
          </p:spPr>
          <p:txBody>
            <a:bodyPr wrap="square" lIns="0" tIns="0" rIns="0" bIns="0" rtlCol="0"/>
            <a:lstStyle/>
            <a:p>
              <a:endParaRPr/>
            </a:p>
          </p:txBody>
        </p:sp>
      </p:grpSp>
      <p:sp>
        <p:nvSpPr>
          <p:cNvPr id="34" name="object 34"/>
          <p:cNvSpPr txBox="1"/>
          <p:nvPr/>
        </p:nvSpPr>
        <p:spPr>
          <a:xfrm>
            <a:off x="5175503" y="1708404"/>
            <a:ext cx="344805" cy="312420"/>
          </a:xfrm>
          <a:prstGeom prst="rect">
            <a:avLst/>
          </a:prstGeom>
        </p:spPr>
        <p:txBody>
          <a:bodyPr vert="horz" wrap="square" lIns="0" tIns="44450" rIns="0" bIns="0" rtlCol="0">
            <a:spAutoFit/>
          </a:bodyPr>
          <a:lstStyle/>
          <a:p>
            <a:pPr algn="ctr">
              <a:lnSpc>
                <a:spcPct val="100000"/>
              </a:lnSpc>
              <a:spcBef>
                <a:spcPts val="350"/>
              </a:spcBef>
            </a:pPr>
            <a:r>
              <a:rPr sz="1400" b="1" dirty="0">
                <a:latin typeface="Arial"/>
                <a:cs typeface="Arial"/>
              </a:rPr>
              <a:t>1</a:t>
            </a:r>
            <a:endParaRPr sz="1400">
              <a:latin typeface="Arial"/>
              <a:cs typeface="Arial"/>
            </a:endParaRPr>
          </a:p>
        </p:txBody>
      </p:sp>
      <p:grpSp>
        <p:nvGrpSpPr>
          <p:cNvPr id="35" name="object 35"/>
          <p:cNvGrpSpPr/>
          <p:nvPr/>
        </p:nvGrpSpPr>
        <p:grpSpPr>
          <a:xfrm>
            <a:off x="5794184" y="2288984"/>
            <a:ext cx="349250" cy="315595"/>
            <a:chOff x="5794184" y="2288984"/>
            <a:chExt cx="349250" cy="315595"/>
          </a:xfrm>
        </p:grpSpPr>
        <p:sp>
          <p:nvSpPr>
            <p:cNvPr id="36" name="object 36"/>
            <p:cNvSpPr/>
            <p:nvPr/>
          </p:nvSpPr>
          <p:spPr>
            <a:xfrm>
              <a:off x="5795771" y="2290572"/>
              <a:ext cx="346075" cy="312420"/>
            </a:xfrm>
            <a:custGeom>
              <a:avLst/>
              <a:gdLst/>
              <a:ahLst/>
              <a:cxnLst/>
              <a:rect l="l" t="t" r="r" b="b"/>
              <a:pathLst>
                <a:path w="346075" h="312419">
                  <a:moveTo>
                    <a:pt x="345948" y="0"/>
                  </a:moveTo>
                  <a:lnTo>
                    <a:pt x="0" y="0"/>
                  </a:lnTo>
                  <a:lnTo>
                    <a:pt x="0" y="312420"/>
                  </a:lnTo>
                  <a:lnTo>
                    <a:pt x="345948" y="312420"/>
                  </a:lnTo>
                  <a:lnTo>
                    <a:pt x="345948" y="0"/>
                  </a:lnTo>
                  <a:close/>
                </a:path>
              </a:pathLst>
            </a:custGeom>
            <a:solidFill>
              <a:srgbClr val="FFFFFF"/>
            </a:solidFill>
          </p:spPr>
          <p:txBody>
            <a:bodyPr wrap="square" lIns="0" tIns="0" rIns="0" bIns="0" rtlCol="0"/>
            <a:lstStyle/>
            <a:p>
              <a:endParaRPr/>
            </a:p>
          </p:txBody>
        </p:sp>
        <p:sp>
          <p:nvSpPr>
            <p:cNvPr id="37" name="object 37"/>
            <p:cNvSpPr/>
            <p:nvPr/>
          </p:nvSpPr>
          <p:spPr>
            <a:xfrm>
              <a:off x="5795771" y="2290572"/>
              <a:ext cx="346075" cy="312420"/>
            </a:xfrm>
            <a:custGeom>
              <a:avLst/>
              <a:gdLst/>
              <a:ahLst/>
              <a:cxnLst/>
              <a:rect l="l" t="t" r="r" b="b"/>
              <a:pathLst>
                <a:path w="346075" h="312419">
                  <a:moveTo>
                    <a:pt x="0" y="312420"/>
                  </a:moveTo>
                  <a:lnTo>
                    <a:pt x="345948" y="312420"/>
                  </a:lnTo>
                  <a:lnTo>
                    <a:pt x="345948" y="0"/>
                  </a:lnTo>
                  <a:lnTo>
                    <a:pt x="0" y="0"/>
                  </a:lnTo>
                  <a:lnTo>
                    <a:pt x="0" y="312420"/>
                  </a:lnTo>
                  <a:close/>
                </a:path>
              </a:pathLst>
            </a:custGeom>
            <a:ln w="3175">
              <a:solidFill>
                <a:srgbClr val="0089CF"/>
              </a:solidFill>
            </a:ln>
          </p:spPr>
          <p:txBody>
            <a:bodyPr wrap="square" lIns="0" tIns="0" rIns="0" bIns="0" rtlCol="0"/>
            <a:lstStyle/>
            <a:p>
              <a:endParaRPr/>
            </a:p>
          </p:txBody>
        </p:sp>
      </p:grpSp>
      <p:sp>
        <p:nvSpPr>
          <p:cNvPr id="38" name="object 38"/>
          <p:cNvSpPr txBox="1"/>
          <p:nvPr/>
        </p:nvSpPr>
        <p:spPr>
          <a:xfrm>
            <a:off x="5906515" y="2321432"/>
            <a:ext cx="12509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2</a:t>
            </a:r>
            <a:endParaRPr sz="1400">
              <a:latin typeface="Arial"/>
              <a:cs typeface="Arial"/>
            </a:endParaRPr>
          </a:p>
        </p:txBody>
      </p:sp>
      <p:grpSp>
        <p:nvGrpSpPr>
          <p:cNvPr id="39" name="object 39"/>
          <p:cNvGrpSpPr/>
          <p:nvPr/>
        </p:nvGrpSpPr>
        <p:grpSpPr>
          <a:xfrm>
            <a:off x="4190936" y="2711132"/>
            <a:ext cx="347980" cy="315595"/>
            <a:chOff x="4190936" y="2711132"/>
            <a:chExt cx="347980" cy="315595"/>
          </a:xfrm>
        </p:grpSpPr>
        <p:sp>
          <p:nvSpPr>
            <p:cNvPr id="40" name="object 40"/>
            <p:cNvSpPr/>
            <p:nvPr/>
          </p:nvSpPr>
          <p:spPr>
            <a:xfrm>
              <a:off x="4192523" y="2712720"/>
              <a:ext cx="344805" cy="312420"/>
            </a:xfrm>
            <a:custGeom>
              <a:avLst/>
              <a:gdLst/>
              <a:ahLst/>
              <a:cxnLst/>
              <a:rect l="l" t="t" r="r" b="b"/>
              <a:pathLst>
                <a:path w="344804" h="312419">
                  <a:moveTo>
                    <a:pt x="344424" y="0"/>
                  </a:moveTo>
                  <a:lnTo>
                    <a:pt x="0" y="0"/>
                  </a:lnTo>
                  <a:lnTo>
                    <a:pt x="0" y="312420"/>
                  </a:lnTo>
                  <a:lnTo>
                    <a:pt x="344424" y="312420"/>
                  </a:lnTo>
                  <a:lnTo>
                    <a:pt x="344424" y="0"/>
                  </a:lnTo>
                  <a:close/>
                </a:path>
              </a:pathLst>
            </a:custGeom>
            <a:solidFill>
              <a:srgbClr val="FFFFFF"/>
            </a:solidFill>
          </p:spPr>
          <p:txBody>
            <a:bodyPr wrap="square" lIns="0" tIns="0" rIns="0" bIns="0" rtlCol="0"/>
            <a:lstStyle/>
            <a:p>
              <a:endParaRPr/>
            </a:p>
          </p:txBody>
        </p:sp>
        <p:sp>
          <p:nvSpPr>
            <p:cNvPr id="41" name="object 41"/>
            <p:cNvSpPr/>
            <p:nvPr/>
          </p:nvSpPr>
          <p:spPr>
            <a:xfrm>
              <a:off x="4192523" y="2712720"/>
              <a:ext cx="344805" cy="312420"/>
            </a:xfrm>
            <a:custGeom>
              <a:avLst/>
              <a:gdLst/>
              <a:ahLst/>
              <a:cxnLst/>
              <a:rect l="l" t="t" r="r" b="b"/>
              <a:pathLst>
                <a:path w="344804" h="312419">
                  <a:moveTo>
                    <a:pt x="0" y="312420"/>
                  </a:moveTo>
                  <a:lnTo>
                    <a:pt x="344424" y="312420"/>
                  </a:lnTo>
                  <a:lnTo>
                    <a:pt x="344424" y="0"/>
                  </a:lnTo>
                  <a:lnTo>
                    <a:pt x="0" y="0"/>
                  </a:lnTo>
                  <a:lnTo>
                    <a:pt x="0" y="312420"/>
                  </a:lnTo>
                  <a:close/>
                </a:path>
              </a:pathLst>
            </a:custGeom>
            <a:ln w="3175">
              <a:solidFill>
                <a:srgbClr val="0089CF"/>
              </a:solidFill>
            </a:ln>
          </p:spPr>
          <p:txBody>
            <a:bodyPr wrap="square" lIns="0" tIns="0" rIns="0" bIns="0" rtlCol="0"/>
            <a:lstStyle/>
            <a:p>
              <a:endParaRPr/>
            </a:p>
          </p:txBody>
        </p:sp>
      </p:grpSp>
      <p:sp>
        <p:nvSpPr>
          <p:cNvPr id="42" name="object 42"/>
          <p:cNvSpPr txBox="1"/>
          <p:nvPr/>
        </p:nvSpPr>
        <p:spPr>
          <a:xfrm>
            <a:off x="4192523" y="2712720"/>
            <a:ext cx="344805" cy="312420"/>
          </a:xfrm>
          <a:prstGeom prst="rect">
            <a:avLst/>
          </a:prstGeom>
        </p:spPr>
        <p:txBody>
          <a:bodyPr vert="horz" wrap="square" lIns="0" tIns="44450" rIns="0" bIns="0" rtlCol="0">
            <a:spAutoFit/>
          </a:bodyPr>
          <a:lstStyle/>
          <a:p>
            <a:pPr algn="ctr">
              <a:lnSpc>
                <a:spcPct val="100000"/>
              </a:lnSpc>
              <a:spcBef>
                <a:spcPts val="350"/>
              </a:spcBef>
            </a:pPr>
            <a:r>
              <a:rPr sz="1400" b="1" dirty="0">
                <a:latin typeface="Arial"/>
                <a:cs typeface="Arial"/>
              </a:rPr>
              <a:t>8</a:t>
            </a:r>
            <a:endParaRPr sz="1400">
              <a:latin typeface="Arial"/>
              <a:cs typeface="Arial"/>
            </a:endParaRPr>
          </a:p>
        </p:txBody>
      </p:sp>
      <p:grpSp>
        <p:nvGrpSpPr>
          <p:cNvPr id="43" name="object 43"/>
          <p:cNvGrpSpPr/>
          <p:nvPr/>
        </p:nvGrpSpPr>
        <p:grpSpPr>
          <a:xfrm>
            <a:off x="6414452" y="3121088"/>
            <a:ext cx="349250" cy="315595"/>
            <a:chOff x="6414452" y="3121088"/>
            <a:chExt cx="349250" cy="315595"/>
          </a:xfrm>
        </p:grpSpPr>
        <p:sp>
          <p:nvSpPr>
            <p:cNvPr id="44" name="object 44"/>
            <p:cNvSpPr/>
            <p:nvPr/>
          </p:nvSpPr>
          <p:spPr>
            <a:xfrm>
              <a:off x="6416040" y="3122676"/>
              <a:ext cx="346075" cy="312420"/>
            </a:xfrm>
            <a:custGeom>
              <a:avLst/>
              <a:gdLst/>
              <a:ahLst/>
              <a:cxnLst/>
              <a:rect l="l" t="t" r="r" b="b"/>
              <a:pathLst>
                <a:path w="346075" h="312420">
                  <a:moveTo>
                    <a:pt x="345947" y="0"/>
                  </a:moveTo>
                  <a:lnTo>
                    <a:pt x="0" y="0"/>
                  </a:lnTo>
                  <a:lnTo>
                    <a:pt x="0" y="312420"/>
                  </a:lnTo>
                  <a:lnTo>
                    <a:pt x="345947" y="312420"/>
                  </a:lnTo>
                  <a:lnTo>
                    <a:pt x="345947" y="0"/>
                  </a:lnTo>
                  <a:close/>
                </a:path>
              </a:pathLst>
            </a:custGeom>
            <a:solidFill>
              <a:srgbClr val="FFFFFF"/>
            </a:solidFill>
          </p:spPr>
          <p:txBody>
            <a:bodyPr wrap="square" lIns="0" tIns="0" rIns="0" bIns="0" rtlCol="0"/>
            <a:lstStyle/>
            <a:p>
              <a:endParaRPr/>
            </a:p>
          </p:txBody>
        </p:sp>
        <p:sp>
          <p:nvSpPr>
            <p:cNvPr id="45" name="object 45"/>
            <p:cNvSpPr/>
            <p:nvPr/>
          </p:nvSpPr>
          <p:spPr>
            <a:xfrm>
              <a:off x="6416040" y="3122676"/>
              <a:ext cx="346075" cy="312420"/>
            </a:xfrm>
            <a:custGeom>
              <a:avLst/>
              <a:gdLst/>
              <a:ahLst/>
              <a:cxnLst/>
              <a:rect l="l" t="t" r="r" b="b"/>
              <a:pathLst>
                <a:path w="346075" h="312420">
                  <a:moveTo>
                    <a:pt x="0" y="312420"/>
                  </a:moveTo>
                  <a:lnTo>
                    <a:pt x="345947" y="312420"/>
                  </a:lnTo>
                  <a:lnTo>
                    <a:pt x="345947" y="0"/>
                  </a:lnTo>
                  <a:lnTo>
                    <a:pt x="0" y="0"/>
                  </a:lnTo>
                  <a:lnTo>
                    <a:pt x="0" y="312420"/>
                  </a:lnTo>
                  <a:close/>
                </a:path>
              </a:pathLst>
            </a:custGeom>
            <a:ln w="3175">
              <a:solidFill>
                <a:srgbClr val="0089CF"/>
              </a:solidFill>
            </a:ln>
          </p:spPr>
          <p:txBody>
            <a:bodyPr wrap="square" lIns="0" tIns="0" rIns="0" bIns="0" rtlCol="0"/>
            <a:lstStyle/>
            <a:p>
              <a:endParaRPr/>
            </a:p>
          </p:txBody>
        </p:sp>
      </p:grpSp>
      <p:sp>
        <p:nvSpPr>
          <p:cNvPr id="46" name="object 46"/>
          <p:cNvSpPr txBox="1"/>
          <p:nvPr/>
        </p:nvSpPr>
        <p:spPr>
          <a:xfrm>
            <a:off x="6416040" y="3122676"/>
            <a:ext cx="346075" cy="312420"/>
          </a:xfrm>
          <a:prstGeom prst="rect">
            <a:avLst/>
          </a:prstGeom>
        </p:spPr>
        <p:txBody>
          <a:bodyPr vert="horz" wrap="square" lIns="0" tIns="43815" rIns="0" bIns="0" rtlCol="0">
            <a:spAutoFit/>
          </a:bodyPr>
          <a:lstStyle/>
          <a:p>
            <a:pPr algn="ctr">
              <a:lnSpc>
                <a:spcPct val="100000"/>
              </a:lnSpc>
              <a:spcBef>
                <a:spcPts val="345"/>
              </a:spcBef>
            </a:pPr>
            <a:r>
              <a:rPr sz="1400" b="1" dirty="0">
                <a:latin typeface="Arial"/>
                <a:cs typeface="Arial"/>
              </a:rPr>
              <a:t>3</a:t>
            </a:r>
            <a:endParaRPr sz="1400">
              <a:latin typeface="Arial"/>
              <a:cs typeface="Arial"/>
            </a:endParaRPr>
          </a:p>
        </p:txBody>
      </p:sp>
      <p:grpSp>
        <p:nvGrpSpPr>
          <p:cNvPr id="47" name="object 47"/>
          <p:cNvGrpSpPr/>
          <p:nvPr/>
        </p:nvGrpSpPr>
        <p:grpSpPr>
          <a:xfrm>
            <a:off x="5794184" y="4040060"/>
            <a:ext cx="349250" cy="315595"/>
            <a:chOff x="5794184" y="4040060"/>
            <a:chExt cx="349250" cy="315595"/>
          </a:xfrm>
        </p:grpSpPr>
        <p:sp>
          <p:nvSpPr>
            <p:cNvPr id="48" name="object 48"/>
            <p:cNvSpPr/>
            <p:nvPr/>
          </p:nvSpPr>
          <p:spPr>
            <a:xfrm>
              <a:off x="5795771" y="4041647"/>
              <a:ext cx="346075" cy="312420"/>
            </a:xfrm>
            <a:custGeom>
              <a:avLst/>
              <a:gdLst/>
              <a:ahLst/>
              <a:cxnLst/>
              <a:rect l="l" t="t" r="r" b="b"/>
              <a:pathLst>
                <a:path w="346075" h="312420">
                  <a:moveTo>
                    <a:pt x="345948" y="0"/>
                  </a:moveTo>
                  <a:lnTo>
                    <a:pt x="0" y="0"/>
                  </a:lnTo>
                  <a:lnTo>
                    <a:pt x="0" y="312419"/>
                  </a:lnTo>
                  <a:lnTo>
                    <a:pt x="345948" y="312419"/>
                  </a:lnTo>
                  <a:lnTo>
                    <a:pt x="345948" y="0"/>
                  </a:lnTo>
                  <a:close/>
                </a:path>
              </a:pathLst>
            </a:custGeom>
            <a:solidFill>
              <a:srgbClr val="FFFFFF"/>
            </a:solidFill>
          </p:spPr>
          <p:txBody>
            <a:bodyPr wrap="square" lIns="0" tIns="0" rIns="0" bIns="0" rtlCol="0"/>
            <a:lstStyle/>
            <a:p>
              <a:endParaRPr/>
            </a:p>
          </p:txBody>
        </p:sp>
        <p:sp>
          <p:nvSpPr>
            <p:cNvPr id="49" name="object 49"/>
            <p:cNvSpPr/>
            <p:nvPr/>
          </p:nvSpPr>
          <p:spPr>
            <a:xfrm>
              <a:off x="5795771" y="4041647"/>
              <a:ext cx="346075" cy="312420"/>
            </a:xfrm>
            <a:custGeom>
              <a:avLst/>
              <a:gdLst/>
              <a:ahLst/>
              <a:cxnLst/>
              <a:rect l="l" t="t" r="r" b="b"/>
              <a:pathLst>
                <a:path w="346075" h="312420">
                  <a:moveTo>
                    <a:pt x="0" y="312419"/>
                  </a:moveTo>
                  <a:lnTo>
                    <a:pt x="345948" y="312419"/>
                  </a:lnTo>
                  <a:lnTo>
                    <a:pt x="345948" y="0"/>
                  </a:lnTo>
                  <a:lnTo>
                    <a:pt x="0" y="0"/>
                  </a:lnTo>
                  <a:lnTo>
                    <a:pt x="0" y="312419"/>
                  </a:lnTo>
                  <a:close/>
                </a:path>
              </a:pathLst>
            </a:custGeom>
            <a:ln w="3175">
              <a:solidFill>
                <a:srgbClr val="0089CF"/>
              </a:solidFill>
            </a:ln>
          </p:spPr>
          <p:txBody>
            <a:bodyPr wrap="square" lIns="0" tIns="0" rIns="0" bIns="0" rtlCol="0"/>
            <a:lstStyle/>
            <a:p>
              <a:endParaRPr/>
            </a:p>
          </p:txBody>
        </p:sp>
      </p:grpSp>
      <p:sp>
        <p:nvSpPr>
          <p:cNvPr id="50" name="object 50"/>
          <p:cNvSpPr txBox="1"/>
          <p:nvPr/>
        </p:nvSpPr>
        <p:spPr>
          <a:xfrm>
            <a:off x="5906515" y="4074033"/>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4</a:t>
            </a:r>
            <a:endParaRPr sz="1400">
              <a:latin typeface="Arial"/>
              <a:cs typeface="Arial"/>
            </a:endParaRPr>
          </a:p>
        </p:txBody>
      </p:sp>
      <p:grpSp>
        <p:nvGrpSpPr>
          <p:cNvPr id="51" name="object 51"/>
          <p:cNvGrpSpPr/>
          <p:nvPr/>
        </p:nvGrpSpPr>
        <p:grpSpPr>
          <a:xfrm>
            <a:off x="4837112" y="4418012"/>
            <a:ext cx="349250" cy="315595"/>
            <a:chOff x="4837112" y="4418012"/>
            <a:chExt cx="349250" cy="315595"/>
          </a:xfrm>
        </p:grpSpPr>
        <p:sp>
          <p:nvSpPr>
            <p:cNvPr id="52" name="object 52"/>
            <p:cNvSpPr/>
            <p:nvPr/>
          </p:nvSpPr>
          <p:spPr>
            <a:xfrm>
              <a:off x="4838700" y="4419600"/>
              <a:ext cx="346075" cy="312420"/>
            </a:xfrm>
            <a:custGeom>
              <a:avLst/>
              <a:gdLst/>
              <a:ahLst/>
              <a:cxnLst/>
              <a:rect l="l" t="t" r="r" b="b"/>
              <a:pathLst>
                <a:path w="346075" h="312420">
                  <a:moveTo>
                    <a:pt x="345948" y="0"/>
                  </a:moveTo>
                  <a:lnTo>
                    <a:pt x="0" y="0"/>
                  </a:lnTo>
                  <a:lnTo>
                    <a:pt x="0" y="312419"/>
                  </a:lnTo>
                  <a:lnTo>
                    <a:pt x="345948" y="312419"/>
                  </a:lnTo>
                  <a:lnTo>
                    <a:pt x="345948" y="0"/>
                  </a:lnTo>
                  <a:close/>
                </a:path>
              </a:pathLst>
            </a:custGeom>
            <a:solidFill>
              <a:srgbClr val="FFFFFF"/>
            </a:solidFill>
          </p:spPr>
          <p:txBody>
            <a:bodyPr wrap="square" lIns="0" tIns="0" rIns="0" bIns="0" rtlCol="0"/>
            <a:lstStyle/>
            <a:p>
              <a:endParaRPr/>
            </a:p>
          </p:txBody>
        </p:sp>
        <p:sp>
          <p:nvSpPr>
            <p:cNvPr id="53" name="object 53"/>
            <p:cNvSpPr/>
            <p:nvPr/>
          </p:nvSpPr>
          <p:spPr>
            <a:xfrm>
              <a:off x="4838700" y="4419600"/>
              <a:ext cx="346075" cy="312420"/>
            </a:xfrm>
            <a:custGeom>
              <a:avLst/>
              <a:gdLst/>
              <a:ahLst/>
              <a:cxnLst/>
              <a:rect l="l" t="t" r="r" b="b"/>
              <a:pathLst>
                <a:path w="346075" h="312420">
                  <a:moveTo>
                    <a:pt x="0" y="312419"/>
                  </a:moveTo>
                  <a:lnTo>
                    <a:pt x="345948" y="312419"/>
                  </a:lnTo>
                  <a:lnTo>
                    <a:pt x="345948" y="0"/>
                  </a:lnTo>
                  <a:lnTo>
                    <a:pt x="0" y="0"/>
                  </a:lnTo>
                  <a:lnTo>
                    <a:pt x="0" y="312419"/>
                  </a:lnTo>
                  <a:close/>
                </a:path>
              </a:pathLst>
            </a:custGeom>
            <a:ln w="3175">
              <a:solidFill>
                <a:srgbClr val="0089CF"/>
              </a:solidFill>
            </a:ln>
          </p:spPr>
          <p:txBody>
            <a:bodyPr wrap="square" lIns="0" tIns="0" rIns="0" bIns="0" rtlCol="0"/>
            <a:lstStyle/>
            <a:p>
              <a:endParaRPr/>
            </a:p>
          </p:txBody>
        </p:sp>
      </p:grpSp>
      <p:sp>
        <p:nvSpPr>
          <p:cNvPr id="54" name="object 54"/>
          <p:cNvSpPr txBox="1"/>
          <p:nvPr/>
        </p:nvSpPr>
        <p:spPr>
          <a:xfrm>
            <a:off x="4949190" y="4450841"/>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5</a:t>
            </a:r>
            <a:endParaRPr sz="1400">
              <a:latin typeface="Arial"/>
              <a:cs typeface="Arial"/>
            </a:endParaRPr>
          </a:p>
        </p:txBody>
      </p:sp>
      <p:grpSp>
        <p:nvGrpSpPr>
          <p:cNvPr id="55" name="object 55"/>
          <p:cNvGrpSpPr/>
          <p:nvPr/>
        </p:nvGrpSpPr>
        <p:grpSpPr>
          <a:xfrm>
            <a:off x="4390580" y="3774884"/>
            <a:ext cx="349250" cy="315595"/>
            <a:chOff x="4390580" y="3774884"/>
            <a:chExt cx="349250" cy="315595"/>
          </a:xfrm>
        </p:grpSpPr>
        <p:sp>
          <p:nvSpPr>
            <p:cNvPr id="56" name="object 56"/>
            <p:cNvSpPr/>
            <p:nvPr/>
          </p:nvSpPr>
          <p:spPr>
            <a:xfrm>
              <a:off x="4392167" y="3776471"/>
              <a:ext cx="346075" cy="312420"/>
            </a:xfrm>
            <a:custGeom>
              <a:avLst/>
              <a:gdLst/>
              <a:ahLst/>
              <a:cxnLst/>
              <a:rect l="l" t="t" r="r" b="b"/>
              <a:pathLst>
                <a:path w="346075" h="312420">
                  <a:moveTo>
                    <a:pt x="345948" y="0"/>
                  </a:moveTo>
                  <a:lnTo>
                    <a:pt x="0" y="0"/>
                  </a:lnTo>
                  <a:lnTo>
                    <a:pt x="0" y="312419"/>
                  </a:lnTo>
                  <a:lnTo>
                    <a:pt x="345948" y="312419"/>
                  </a:lnTo>
                  <a:lnTo>
                    <a:pt x="345948" y="0"/>
                  </a:lnTo>
                  <a:close/>
                </a:path>
              </a:pathLst>
            </a:custGeom>
            <a:solidFill>
              <a:srgbClr val="FFFFFF"/>
            </a:solidFill>
          </p:spPr>
          <p:txBody>
            <a:bodyPr wrap="square" lIns="0" tIns="0" rIns="0" bIns="0" rtlCol="0"/>
            <a:lstStyle/>
            <a:p>
              <a:endParaRPr/>
            </a:p>
          </p:txBody>
        </p:sp>
        <p:sp>
          <p:nvSpPr>
            <p:cNvPr id="57" name="object 57"/>
            <p:cNvSpPr/>
            <p:nvPr/>
          </p:nvSpPr>
          <p:spPr>
            <a:xfrm>
              <a:off x="4392167" y="3776471"/>
              <a:ext cx="346075" cy="312420"/>
            </a:xfrm>
            <a:custGeom>
              <a:avLst/>
              <a:gdLst/>
              <a:ahLst/>
              <a:cxnLst/>
              <a:rect l="l" t="t" r="r" b="b"/>
              <a:pathLst>
                <a:path w="346075" h="312420">
                  <a:moveTo>
                    <a:pt x="0" y="312419"/>
                  </a:moveTo>
                  <a:lnTo>
                    <a:pt x="345948" y="312419"/>
                  </a:lnTo>
                  <a:lnTo>
                    <a:pt x="345948" y="0"/>
                  </a:lnTo>
                  <a:lnTo>
                    <a:pt x="0" y="0"/>
                  </a:lnTo>
                  <a:lnTo>
                    <a:pt x="0" y="312419"/>
                  </a:lnTo>
                  <a:close/>
                </a:path>
              </a:pathLst>
            </a:custGeom>
            <a:ln w="3175">
              <a:solidFill>
                <a:srgbClr val="0089CF"/>
              </a:solidFill>
            </a:ln>
          </p:spPr>
          <p:txBody>
            <a:bodyPr wrap="square" lIns="0" tIns="0" rIns="0" bIns="0" rtlCol="0"/>
            <a:lstStyle/>
            <a:p>
              <a:endParaRPr/>
            </a:p>
          </p:txBody>
        </p:sp>
      </p:grpSp>
      <p:sp>
        <p:nvSpPr>
          <p:cNvPr id="58" name="object 58"/>
          <p:cNvSpPr txBox="1"/>
          <p:nvPr/>
        </p:nvSpPr>
        <p:spPr>
          <a:xfrm>
            <a:off x="4392167" y="3776471"/>
            <a:ext cx="346075" cy="312420"/>
          </a:xfrm>
          <a:prstGeom prst="rect">
            <a:avLst/>
          </a:prstGeom>
        </p:spPr>
        <p:txBody>
          <a:bodyPr vert="horz" wrap="square" lIns="0" tIns="45085" rIns="0" bIns="0" rtlCol="0">
            <a:spAutoFit/>
          </a:bodyPr>
          <a:lstStyle/>
          <a:p>
            <a:pPr algn="ctr">
              <a:lnSpc>
                <a:spcPct val="100000"/>
              </a:lnSpc>
              <a:spcBef>
                <a:spcPts val="355"/>
              </a:spcBef>
            </a:pPr>
            <a:r>
              <a:rPr sz="1400" b="1" dirty="0">
                <a:latin typeface="Arial"/>
                <a:cs typeface="Arial"/>
              </a:rPr>
              <a:t>6</a:t>
            </a:r>
            <a:endParaRPr sz="1400">
              <a:latin typeface="Arial"/>
              <a:cs typeface="Arial"/>
            </a:endParaRPr>
          </a:p>
        </p:txBody>
      </p:sp>
      <p:grpSp>
        <p:nvGrpSpPr>
          <p:cNvPr id="59" name="object 59"/>
          <p:cNvGrpSpPr/>
          <p:nvPr/>
        </p:nvGrpSpPr>
        <p:grpSpPr>
          <a:xfrm>
            <a:off x="3785552" y="3349688"/>
            <a:ext cx="347980" cy="315595"/>
            <a:chOff x="3785552" y="3349688"/>
            <a:chExt cx="347980" cy="315595"/>
          </a:xfrm>
        </p:grpSpPr>
        <p:sp>
          <p:nvSpPr>
            <p:cNvPr id="60" name="object 60"/>
            <p:cNvSpPr/>
            <p:nvPr/>
          </p:nvSpPr>
          <p:spPr>
            <a:xfrm>
              <a:off x="3787140" y="3351276"/>
              <a:ext cx="344805" cy="312420"/>
            </a:xfrm>
            <a:custGeom>
              <a:avLst/>
              <a:gdLst/>
              <a:ahLst/>
              <a:cxnLst/>
              <a:rect l="l" t="t" r="r" b="b"/>
              <a:pathLst>
                <a:path w="344804" h="312420">
                  <a:moveTo>
                    <a:pt x="344424" y="0"/>
                  </a:moveTo>
                  <a:lnTo>
                    <a:pt x="0" y="0"/>
                  </a:lnTo>
                  <a:lnTo>
                    <a:pt x="0" y="312419"/>
                  </a:lnTo>
                  <a:lnTo>
                    <a:pt x="344424" y="312419"/>
                  </a:lnTo>
                  <a:lnTo>
                    <a:pt x="344424" y="0"/>
                  </a:lnTo>
                  <a:close/>
                </a:path>
              </a:pathLst>
            </a:custGeom>
            <a:solidFill>
              <a:srgbClr val="FFFFFF"/>
            </a:solidFill>
          </p:spPr>
          <p:txBody>
            <a:bodyPr wrap="square" lIns="0" tIns="0" rIns="0" bIns="0" rtlCol="0"/>
            <a:lstStyle/>
            <a:p>
              <a:endParaRPr/>
            </a:p>
          </p:txBody>
        </p:sp>
        <p:sp>
          <p:nvSpPr>
            <p:cNvPr id="61" name="object 61"/>
            <p:cNvSpPr/>
            <p:nvPr/>
          </p:nvSpPr>
          <p:spPr>
            <a:xfrm>
              <a:off x="3787140" y="3351276"/>
              <a:ext cx="344805" cy="312420"/>
            </a:xfrm>
            <a:custGeom>
              <a:avLst/>
              <a:gdLst/>
              <a:ahLst/>
              <a:cxnLst/>
              <a:rect l="l" t="t" r="r" b="b"/>
              <a:pathLst>
                <a:path w="344804" h="312420">
                  <a:moveTo>
                    <a:pt x="0" y="312419"/>
                  </a:moveTo>
                  <a:lnTo>
                    <a:pt x="344424" y="312419"/>
                  </a:lnTo>
                  <a:lnTo>
                    <a:pt x="344424" y="0"/>
                  </a:lnTo>
                  <a:lnTo>
                    <a:pt x="0" y="0"/>
                  </a:lnTo>
                  <a:lnTo>
                    <a:pt x="0" y="312419"/>
                  </a:lnTo>
                  <a:close/>
                </a:path>
              </a:pathLst>
            </a:custGeom>
            <a:ln w="3175">
              <a:solidFill>
                <a:srgbClr val="0089CF"/>
              </a:solidFill>
            </a:ln>
          </p:spPr>
          <p:txBody>
            <a:bodyPr wrap="square" lIns="0" tIns="0" rIns="0" bIns="0" rtlCol="0"/>
            <a:lstStyle/>
            <a:p>
              <a:endParaRPr/>
            </a:p>
          </p:txBody>
        </p:sp>
      </p:grpSp>
      <p:sp>
        <p:nvSpPr>
          <p:cNvPr id="62" name="object 62"/>
          <p:cNvSpPr txBox="1"/>
          <p:nvPr/>
        </p:nvSpPr>
        <p:spPr>
          <a:xfrm>
            <a:off x="3787140" y="3351276"/>
            <a:ext cx="344805" cy="312420"/>
          </a:xfrm>
          <a:prstGeom prst="rect">
            <a:avLst/>
          </a:prstGeom>
        </p:spPr>
        <p:txBody>
          <a:bodyPr vert="horz" wrap="square" lIns="0" tIns="44450" rIns="0" bIns="0" rtlCol="0">
            <a:spAutoFit/>
          </a:bodyPr>
          <a:lstStyle/>
          <a:p>
            <a:pPr algn="ctr">
              <a:lnSpc>
                <a:spcPct val="100000"/>
              </a:lnSpc>
              <a:spcBef>
                <a:spcPts val="350"/>
              </a:spcBef>
            </a:pPr>
            <a:r>
              <a:rPr sz="1400" b="1" dirty="0">
                <a:latin typeface="Arial"/>
                <a:cs typeface="Arial"/>
              </a:rPr>
              <a:t>7</a:t>
            </a:r>
            <a:endParaRPr sz="1400">
              <a:latin typeface="Arial"/>
              <a:cs typeface="Arial"/>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4986020" cy="331470"/>
          </a:xfrm>
          <a:prstGeom prst="rect">
            <a:avLst/>
          </a:prstGeom>
        </p:spPr>
        <p:txBody>
          <a:bodyPr vert="horz" wrap="square" lIns="0" tIns="13335" rIns="0" bIns="0" rtlCol="0">
            <a:spAutoFit/>
          </a:bodyPr>
          <a:lstStyle/>
          <a:p>
            <a:pPr marL="12700">
              <a:lnSpc>
                <a:spcPct val="100000"/>
              </a:lnSpc>
              <a:spcBef>
                <a:spcPts val="105"/>
              </a:spcBef>
            </a:pPr>
            <a:r>
              <a:rPr spc="75" dirty="0"/>
              <a:t>General</a:t>
            </a:r>
            <a:r>
              <a:rPr spc="155" dirty="0"/>
              <a:t> </a:t>
            </a:r>
            <a:r>
              <a:rPr spc="80" dirty="0"/>
              <a:t>planning</a:t>
            </a:r>
            <a:r>
              <a:rPr spc="175" dirty="0"/>
              <a:t> </a:t>
            </a:r>
            <a:r>
              <a:rPr spc="65" dirty="0"/>
              <a:t>and</a:t>
            </a:r>
            <a:r>
              <a:rPr spc="170" dirty="0"/>
              <a:t> </a:t>
            </a:r>
            <a:r>
              <a:rPr spc="80" dirty="0"/>
              <a:t>requirements</a:t>
            </a:r>
            <a:r>
              <a:rPr spc="175" dirty="0"/>
              <a:t> </a:t>
            </a:r>
            <a:r>
              <a:rPr spc="80" dirty="0"/>
              <a:t>analysis</a:t>
            </a:r>
          </a:p>
        </p:txBody>
      </p:sp>
      <p:pic>
        <p:nvPicPr>
          <p:cNvPr id="4" name="object 4"/>
          <p:cNvPicPr/>
          <p:nvPr/>
        </p:nvPicPr>
        <p:blipFill>
          <a:blip r:embed="rId2" cstate="print"/>
          <a:stretch>
            <a:fillRect/>
          </a:stretch>
        </p:blipFill>
        <p:spPr>
          <a:xfrm>
            <a:off x="359663" y="1737360"/>
            <a:ext cx="2209800" cy="1656588"/>
          </a:xfrm>
          <a:prstGeom prst="rect">
            <a:avLst/>
          </a:prstGeom>
        </p:spPr>
      </p:pic>
      <p:sp>
        <p:nvSpPr>
          <p:cNvPr id="5" name="object 5"/>
          <p:cNvSpPr txBox="1"/>
          <p:nvPr/>
        </p:nvSpPr>
        <p:spPr>
          <a:xfrm>
            <a:off x="3127248" y="1533144"/>
            <a:ext cx="1495425" cy="748665"/>
          </a:xfrm>
          <a:prstGeom prst="rect">
            <a:avLst/>
          </a:prstGeom>
          <a:ln w="3175">
            <a:solidFill>
              <a:srgbClr val="212121"/>
            </a:solidFill>
          </a:ln>
        </p:spPr>
        <p:txBody>
          <a:bodyPr vert="horz" wrap="square" lIns="0" tIns="119380" rIns="0" bIns="0" rtlCol="0">
            <a:spAutoFit/>
          </a:bodyPr>
          <a:lstStyle/>
          <a:p>
            <a:pPr marL="202565" marR="193675" indent="-635" algn="ctr">
              <a:lnSpc>
                <a:spcPct val="100000"/>
              </a:lnSpc>
              <a:spcBef>
                <a:spcPts val="940"/>
              </a:spcBef>
            </a:pPr>
            <a:r>
              <a:rPr sz="1100" dirty="0">
                <a:latin typeface="Arial MT"/>
                <a:cs typeface="Arial MT"/>
              </a:rPr>
              <a:t>General </a:t>
            </a:r>
            <a:r>
              <a:rPr sz="1100" spc="-5" dirty="0">
                <a:latin typeface="Arial MT"/>
                <a:cs typeface="Arial MT"/>
              </a:rPr>
              <a:t>planning </a:t>
            </a:r>
            <a:r>
              <a:rPr sz="1100" spc="-295" dirty="0">
                <a:latin typeface="Arial MT"/>
                <a:cs typeface="Arial MT"/>
              </a:rPr>
              <a:t> </a:t>
            </a:r>
            <a:r>
              <a:rPr sz="1100" dirty="0">
                <a:latin typeface="Arial MT"/>
                <a:cs typeface="Arial MT"/>
              </a:rPr>
              <a:t>a</a:t>
            </a:r>
            <a:r>
              <a:rPr sz="1100" spc="-5" dirty="0">
                <a:latin typeface="Arial MT"/>
                <a:cs typeface="Arial MT"/>
              </a:rPr>
              <a:t>n</a:t>
            </a:r>
            <a:r>
              <a:rPr sz="1100" dirty="0">
                <a:latin typeface="Arial MT"/>
                <a:cs typeface="Arial MT"/>
              </a:rPr>
              <a:t>d</a:t>
            </a:r>
            <a:r>
              <a:rPr sz="1100" spc="-10" dirty="0">
                <a:latin typeface="Arial MT"/>
                <a:cs typeface="Arial MT"/>
              </a:rPr>
              <a:t> </a:t>
            </a:r>
            <a:r>
              <a:rPr sz="1100" dirty="0">
                <a:latin typeface="Arial MT"/>
                <a:cs typeface="Arial MT"/>
              </a:rPr>
              <a:t>re</a:t>
            </a:r>
            <a:r>
              <a:rPr sz="1100" spc="5" dirty="0">
                <a:latin typeface="Arial MT"/>
                <a:cs typeface="Arial MT"/>
              </a:rPr>
              <a:t>q</a:t>
            </a:r>
            <a:r>
              <a:rPr sz="1100" dirty="0">
                <a:latin typeface="Arial MT"/>
                <a:cs typeface="Arial MT"/>
              </a:rPr>
              <a:t>u</a:t>
            </a:r>
            <a:r>
              <a:rPr sz="1100" spc="-10" dirty="0">
                <a:latin typeface="Arial MT"/>
                <a:cs typeface="Arial MT"/>
              </a:rPr>
              <a:t>i</a:t>
            </a:r>
            <a:r>
              <a:rPr sz="1100" dirty="0">
                <a:latin typeface="Arial MT"/>
                <a:cs typeface="Arial MT"/>
              </a:rPr>
              <a:t>rements  </a:t>
            </a:r>
            <a:r>
              <a:rPr sz="1100" spc="-5" dirty="0">
                <a:latin typeface="Arial MT"/>
                <a:cs typeface="Arial MT"/>
              </a:rPr>
              <a:t>analysis</a:t>
            </a:r>
            <a:endParaRPr sz="1100">
              <a:latin typeface="Arial MT"/>
              <a:cs typeface="Arial MT"/>
            </a:endParaRPr>
          </a:p>
        </p:txBody>
      </p:sp>
      <p:sp>
        <p:nvSpPr>
          <p:cNvPr id="6" name="object 6"/>
          <p:cNvSpPr/>
          <p:nvPr/>
        </p:nvSpPr>
        <p:spPr>
          <a:xfrm>
            <a:off x="1703832" y="1731010"/>
            <a:ext cx="1424305" cy="116205"/>
          </a:xfrm>
          <a:custGeom>
            <a:avLst/>
            <a:gdLst/>
            <a:ahLst/>
            <a:cxnLst/>
            <a:rect l="l" t="t" r="r" b="b"/>
            <a:pathLst>
              <a:path w="1424305" h="116205">
                <a:moveTo>
                  <a:pt x="74041" y="39750"/>
                </a:moveTo>
                <a:lnTo>
                  <a:pt x="0" y="81787"/>
                </a:lnTo>
                <a:lnTo>
                  <a:pt x="78105" y="115824"/>
                </a:lnTo>
                <a:lnTo>
                  <a:pt x="76449" y="84836"/>
                </a:lnTo>
                <a:lnTo>
                  <a:pt x="63754" y="84836"/>
                </a:lnTo>
                <a:lnTo>
                  <a:pt x="63118" y="72136"/>
                </a:lnTo>
                <a:lnTo>
                  <a:pt x="75735" y="71466"/>
                </a:lnTo>
                <a:lnTo>
                  <a:pt x="74041" y="39750"/>
                </a:lnTo>
                <a:close/>
              </a:path>
              <a:path w="1424305" h="116205">
                <a:moveTo>
                  <a:pt x="75735" y="71466"/>
                </a:moveTo>
                <a:lnTo>
                  <a:pt x="63118" y="72136"/>
                </a:lnTo>
                <a:lnTo>
                  <a:pt x="63754" y="84836"/>
                </a:lnTo>
                <a:lnTo>
                  <a:pt x="76413" y="84164"/>
                </a:lnTo>
                <a:lnTo>
                  <a:pt x="75735" y="71466"/>
                </a:lnTo>
                <a:close/>
              </a:path>
              <a:path w="1424305" h="116205">
                <a:moveTo>
                  <a:pt x="76413" y="84164"/>
                </a:moveTo>
                <a:lnTo>
                  <a:pt x="63754" y="84836"/>
                </a:lnTo>
                <a:lnTo>
                  <a:pt x="76449" y="84836"/>
                </a:lnTo>
                <a:lnTo>
                  <a:pt x="76413" y="84164"/>
                </a:lnTo>
                <a:close/>
              </a:path>
              <a:path w="1424305" h="116205">
                <a:moveTo>
                  <a:pt x="1423416" y="0"/>
                </a:moveTo>
                <a:lnTo>
                  <a:pt x="75735" y="71466"/>
                </a:lnTo>
                <a:lnTo>
                  <a:pt x="76413" y="84164"/>
                </a:lnTo>
                <a:lnTo>
                  <a:pt x="1424051" y="12700"/>
                </a:lnTo>
                <a:lnTo>
                  <a:pt x="1423416" y="0"/>
                </a:lnTo>
                <a:close/>
              </a:path>
            </a:pathLst>
          </a:custGeom>
          <a:solidFill>
            <a:srgbClr val="212121"/>
          </a:solidFill>
        </p:spPr>
        <p:txBody>
          <a:bodyPr wrap="square" lIns="0" tIns="0" rIns="0" bIns="0" rtlCol="0"/>
          <a:lstStyle/>
          <a:p>
            <a:endParaRPr/>
          </a:p>
        </p:txBody>
      </p:sp>
      <p:sp>
        <p:nvSpPr>
          <p:cNvPr id="7" name="object 7"/>
          <p:cNvSpPr txBox="1"/>
          <p:nvPr/>
        </p:nvSpPr>
        <p:spPr>
          <a:xfrm>
            <a:off x="417068" y="3663822"/>
            <a:ext cx="8291830" cy="173355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libri"/>
                <a:cs typeface="Calibri"/>
              </a:rPr>
              <a:t>1.</a:t>
            </a:r>
            <a:r>
              <a:rPr sz="2300" b="1" dirty="0">
                <a:latin typeface="Calibri"/>
                <a:cs typeface="Calibri"/>
              </a:rPr>
              <a:t> </a:t>
            </a:r>
            <a:r>
              <a:rPr sz="2300" b="1" spc="-10" dirty="0">
                <a:latin typeface="Calibri"/>
                <a:cs typeface="Calibri"/>
              </a:rPr>
              <a:t>General</a:t>
            </a:r>
            <a:r>
              <a:rPr sz="2300" b="1" spc="-15" dirty="0">
                <a:latin typeface="Calibri"/>
                <a:cs typeface="Calibri"/>
              </a:rPr>
              <a:t> </a:t>
            </a:r>
            <a:r>
              <a:rPr sz="2300" b="1" dirty="0">
                <a:latin typeface="Calibri"/>
                <a:cs typeface="Calibri"/>
              </a:rPr>
              <a:t>planning and</a:t>
            </a:r>
            <a:r>
              <a:rPr sz="2300" b="1" spc="5" dirty="0">
                <a:latin typeface="Calibri"/>
                <a:cs typeface="Calibri"/>
              </a:rPr>
              <a:t> </a:t>
            </a:r>
            <a:r>
              <a:rPr sz="2300" b="1" spc="-10" dirty="0">
                <a:latin typeface="Calibri"/>
                <a:cs typeface="Calibri"/>
              </a:rPr>
              <a:t>requirements</a:t>
            </a:r>
            <a:r>
              <a:rPr sz="2300" b="1" spc="-20" dirty="0">
                <a:latin typeface="Calibri"/>
                <a:cs typeface="Calibri"/>
              </a:rPr>
              <a:t> </a:t>
            </a:r>
            <a:r>
              <a:rPr sz="2300" b="1" spc="-5" dirty="0">
                <a:latin typeface="Calibri"/>
                <a:cs typeface="Calibri"/>
              </a:rPr>
              <a:t>analysis</a:t>
            </a:r>
            <a:endParaRPr sz="2300">
              <a:latin typeface="Calibri"/>
              <a:cs typeface="Calibri"/>
            </a:endParaRPr>
          </a:p>
          <a:p>
            <a:pPr>
              <a:lnSpc>
                <a:spcPct val="100000"/>
              </a:lnSpc>
              <a:spcBef>
                <a:spcPts val="25"/>
              </a:spcBef>
            </a:pPr>
            <a:endParaRPr sz="1950">
              <a:latin typeface="Calibri"/>
              <a:cs typeface="Calibri"/>
            </a:endParaRPr>
          </a:p>
          <a:p>
            <a:pPr marL="12700" marR="5080">
              <a:lnSpc>
                <a:spcPct val="100000"/>
              </a:lnSpc>
            </a:pPr>
            <a:r>
              <a:rPr sz="2300" spc="-10" dirty="0">
                <a:latin typeface="Calibri"/>
                <a:cs typeface="Calibri"/>
              </a:rPr>
              <a:t>Here</a:t>
            </a:r>
            <a:r>
              <a:rPr sz="2300" dirty="0">
                <a:latin typeface="Calibri"/>
                <a:cs typeface="Calibri"/>
              </a:rPr>
              <a:t> </a:t>
            </a:r>
            <a:r>
              <a:rPr sz="2300" spc="-15" dirty="0">
                <a:latin typeface="Calibri"/>
                <a:cs typeface="Calibri"/>
              </a:rPr>
              <a:t>we</a:t>
            </a:r>
            <a:r>
              <a:rPr sz="2300" spc="20" dirty="0">
                <a:latin typeface="Calibri"/>
                <a:cs typeface="Calibri"/>
              </a:rPr>
              <a:t> </a:t>
            </a:r>
            <a:r>
              <a:rPr sz="2300" spc="-15" dirty="0">
                <a:latin typeface="Calibri"/>
                <a:cs typeface="Calibri"/>
              </a:rPr>
              <a:t>have</a:t>
            </a:r>
            <a:r>
              <a:rPr sz="2300" spc="-10" dirty="0">
                <a:latin typeface="Calibri"/>
                <a:cs typeface="Calibri"/>
              </a:rPr>
              <a:t> </a:t>
            </a:r>
            <a:r>
              <a:rPr sz="2300" spc="-15" dirty="0">
                <a:latin typeface="Calibri"/>
                <a:cs typeface="Calibri"/>
              </a:rPr>
              <a:t>to</a:t>
            </a:r>
            <a:r>
              <a:rPr sz="2300" spc="10" dirty="0">
                <a:latin typeface="Calibri"/>
                <a:cs typeface="Calibri"/>
              </a:rPr>
              <a:t> </a:t>
            </a:r>
            <a:r>
              <a:rPr sz="2300" spc="-5" dirty="0">
                <a:latin typeface="Calibri"/>
                <a:cs typeface="Calibri"/>
              </a:rPr>
              <a:t>find</a:t>
            </a:r>
            <a:r>
              <a:rPr sz="2300" spc="5" dirty="0">
                <a:latin typeface="Calibri"/>
                <a:cs typeface="Calibri"/>
              </a:rPr>
              <a:t> </a:t>
            </a:r>
            <a:r>
              <a:rPr sz="2300" spc="-5" dirty="0">
                <a:latin typeface="Calibri"/>
                <a:cs typeface="Calibri"/>
              </a:rPr>
              <a:t>out:</a:t>
            </a:r>
            <a:r>
              <a:rPr sz="2300" spc="10" dirty="0">
                <a:latin typeface="Calibri"/>
                <a:cs typeface="Calibri"/>
              </a:rPr>
              <a:t> </a:t>
            </a:r>
            <a:r>
              <a:rPr sz="2300" spc="-5" dirty="0">
                <a:latin typeface="Calibri"/>
                <a:cs typeface="Calibri"/>
              </a:rPr>
              <a:t>what</a:t>
            </a:r>
            <a:r>
              <a:rPr sz="2300" spc="15" dirty="0">
                <a:latin typeface="Calibri"/>
                <a:cs typeface="Calibri"/>
              </a:rPr>
              <a:t> </a:t>
            </a:r>
            <a:r>
              <a:rPr sz="2300" spc="-15" dirty="0">
                <a:latin typeface="Calibri"/>
                <a:cs typeface="Calibri"/>
              </a:rPr>
              <a:t>to</a:t>
            </a:r>
            <a:r>
              <a:rPr sz="2300" spc="15" dirty="0">
                <a:latin typeface="Calibri"/>
                <a:cs typeface="Calibri"/>
              </a:rPr>
              <a:t> </a:t>
            </a:r>
            <a:r>
              <a:rPr sz="2300" spc="-15" dirty="0">
                <a:latin typeface="Calibri"/>
                <a:cs typeface="Calibri"/>
              </a:rPr>
              <a:t>test;</a:t>
            </a:r>
            <a:r>
              <a:rPr sz="2300" dirty="0">
                <a:latin typeface="Calibri"/>
                <a:cs typeface="Calibri"/>
              </a:rPr>
              <a:t> </a:t>
            </a:r>
            <a:r>
              <a:rPr sz="2300" spc="-5" dirty="0">
                <a:latin typeface="Calibri"/>
                <a:cs typeface="Calibri"/>
              </a:rPr>
              <a:t>how</a:t>
            </a:r>
            <a:r>
              <a:rPr sz="2300" spc="15" dirty="0">
                <a:latin typeface="Calibri"/>
                <a:cs typeface="Calibri"/>
              </a:rPr>
              <a:t> </a:t>
            </a:r>
            <a:r>
              <a:rPr sz="2300" dirty="0">
                <a:latin typeface="Calibri"/>
                <a:cs typeface="Calibri"/>
              </a:rPr>
              <a:t>much </a:t>
            </a:r>
            <a:r>
              <a:rPr sz="2300" spc="-10" dirty="0">
                <a:latin typeface="Calibri"/>
                <a:cs typeface="Calibri"/>
              </a:rPr>
              <a:t>work</a:t>
            </a:r>
            <a:r>
              <a:rPr sz="2300" spc="5" dirty="0">
                <a:latin typeface="Calibri"/>
                <a:cs typeface="Calibri"/>
              </a:rPr>
              <a:t> </a:t>
            </a:r>
            <a:r>
              <a:rPr sz="2300" dirty="0">
                <a:latin typeface="Calibri"/>
                <a:cs typeface="Calibri"/>
              </a:rPr>
              <a:t>is ahead; </a:t>
            </a:r>
            <a:r>
              <a:rPr sz="2300" spc="5" dirty="0">
                <a:latin typeface="Calibri"/>
                <a:cs typeface="Calibri"/>
              </a:rPr>
              <a:t> </a:t>
            </a:r>
            <a:r>
              <a:rPr sz="2300" spc="-5" dirty="0">
                <a:latin typeface="Calibri"/>
                <a:cs typeface="Calibri"/>
              </a:rPr>
              <a:t>what</a:t>
            </a:r>
            <a:r>
              <a:rPr sz="2300" spc="10" dirty="0">
                <a:latin typeface="Calibri"/>
                <a:cs typeface="Calibri"/>
              </a:rPr>
              <a:t> </a:t>
            </a:r>
            <a:r>
              <a:rPr sz="2300" spc="-5" dirty="0">
                <a:latin typeface="Calibri"/>
                <a:cs typeface="Calibri"/>
              </a:rPr>
              <a:t>difficulties</a:t>
            </a:r>
            <a:r>
              <a:rPr sz="2300" spc="-20" dirty="0">
                <a:latin typeface="Calibri"/>
                <a:cs typeface="Calibri"/>
              </a:rPr>
              <a:t> </a:t>
            </a:r>
            <a:r>
              <a:rPr sz="2300" spc="-15" dirty="0">
                <a:latin typeface="Calibri"/>
                <a:cs typeface="Calibri"/>
              </a:rPr>
              <a:t>we</a:t>
            </a:r>
            <a:r>
              <a:rPr sz="2300" spc="15" dirty="0">
                <a:latin typeface="Calibri"/>
                <a:cs typeface="Calibri"/>
              </a:rPr>
              <a:t> </a:t>
            </a:r>
            <a:r>
              <a:rPr sz="2300" spc="-20" dirty="0">
                <a:latin typeface="Calibri"/>
                <a:cs typeface="Calibri"/>
              </a:rPr>
              <a:t>may</a:t>
            </a:r>
            <a:r>
              <a:rPr sz="2300" spc="5" dirty="0">
                <a:latin typeface="Calibri"/>
                <a:cs typeface="Calibri"/>
              </a:rPr>
              <a:t> </a:t>
            </a:r>
            <a:r>
              <a:rPr sz="2300" spc="-5" dirty="0">
                <a:latin typeface="Calibri"/>
                <a:cs typeface="Calibri"/>
              </a:rPr>
              <a:t>face; do</a:t>
            </a:r>
            <a:r>
              <a:rPr sz="2300" dirty="0">
                <a:latin typeface="Calibri"/>
                <a:cs typeface="Calibri"/>
              </a:rPr>
              <a:t> </a:t>
            </a:r>
            <a:r>
              <a:rPr sz="2300" spc="-15" dirty="0">
                <a:latin typeface="Calibri"/>
                <a:cs typeface="Calibri"/>
              </a:rPr>
              <a:t>we</a:t>
            </a:r>
            <a:r>
              <a:rPr sz="2300" spc="10" dirty="0">
                <a:latin typeface="Calibri"/>
                <a:cs typeface="Calibri"/>
              </a:rPr>
              <a:t> </a:t>
            </a:r>
            <a:r>
              <a:rPr sz="2300" spc="-15" dirty="0">
                <a:latin typeface="Calibri"/>
                <a:cs typeface="Calibri"/>
              </a:rPr>
              <a:t>have</a:t>
            </a:r>
            <a:r>
              <a:rPr sz="2300" spc="5" dirty="0">
                <a:latin typeface="Calibri"/>
                <a:cs typeface="Calibri"/>
              </a:rPr>
              <a:t> </a:t>
            </a:r>
            <a:r>
              <a:rPr sz="2300" dirty="0">
                <a:latin typeface="Calibri"/>
                <a:cs typeface="Calibri"/>
              </a:rPr>
              <a:t>all</a:t>
            </a:r>
            <a:r>
              <a:rPr sz="2300" spc="-10" dirty="0">
                <a:latin typeface="Calibri"/>
                <a:cs typeface="Calibri"/>
              </a:rPr>
              <a:t> </a:t>
            </a:r>
            <a:r>
              <a:rPr sz="2300" dirty="0">
                <a:latin typeface="Calibri"/>
                <a:cs typeface="Calibri"/>
              </a:rPr>
              <a:t>necessary</a:t>
            </a:r>
            <a:r>
              <a:rPr sz="2300" spc="-10" dirty="0">
                <a:latin typeface="Calibri"/>
                <a:cs typeface="Calibri"/>
              </a:rPr>
              <a:t> resources;</a:t>
            </a:r>
            <a:r>
              <a:rPr sz="2300" dirty="0">
                <a:latin typeface="Calibri"/>
                <a:cs typeface="Calibri"/>
              </a:rPr>
              <a:t> </a:t>
            </a:r>
            <a:r>
              <a:rPr sz="2300" spc="-10" dirty="0">
                <a:latin typeface="Calibri"/>
                <a:cs typeface="Calibri"/>
              </a:rPr>
              <a:t>are </a:t>
            </a:r>
            <a:r>
              <a:rPr sz="2300" spc="-505" dirty="0">
                <a:latin typeface="Calibri"/>
                <a:cs typeface="Calibri"/>
              </a:rPr>
              <a:t> </a:t>
            </a:r>
            <a:r>
              <a:rPr sz="2300" spc="-10" dirty="0">
                <a:latin typeface="Calibri"/>
                <a:cs typeface="Calibri"/>
              </a:rPr>
              <a:t>requirements</a:t>
            </a:r>
            <a:r>
              <a:rPr sz="2300" spc="-5" dirty="0">
                <a:latin typeface="Calibri"/>
                <a:cs typeface="Calibri"/>
              </a:rPr>
              <a:t> good</a:t>
            </a:r>
            <a:r>
              <a:rPr sz="2300" spc="15" dirty="0">
                <a:latin typeface="Calibri"/>
                <a:cs typeface="Calibri"/>
              </a:rPr>
              <a:t> </a:t>
            </a:r>
            <a:r>
              <a:rPr sz="2300" spc="-5" dirty="0">
                <a:latin typeface="Calibri"/>
                <a:cs typeface="Calibri"/>
              </a:rPr>
              <a:t>enough.</a:t>
            </a:r>
            <a:endParaRPr sz="23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3872229" cy="331470"/>
          </a:xfrm>
          <a:prstGeom prst="rect">
            <a:avLst/>
          </a:prstGeom>
        </p:spPr>
        <p:txBody>
          <a:bodyPr vert="horz" wrap="square" lIns="0" tIns="13335" rIns="0" bIns="0" rtlCol="0">
            <a:spAutoFit/>
          </a:bodyPr>
          <a:lstStyle/>
          <a:p>
            <a:pPr marL="12700">
              <a:lnSpc>
                <a:spcPct val="100000"/>
              </a:lnSpc>
              <a:spcBef>
                <a:spcPts val="105"/>
              </a:spcBef>
            </a:pPr>
            <a:r>
              <a:rPr spc="80" dirty="0"/>
              <a:t>Acceptance</a:t>
            </a:r>
            <a:r>
              <a:rPr spc="165" dirty="0"/>
              <a:t> </a:t>
            </a:r>
            <a:r>
              <a:rPr spc="80" dirty="0"/>
              <a:t>criteria</a:t>
            </a:r>
            <a:r>
              <a:rPr spc="170" dirty="0"/>
              <a:t> </a:t>
            </a:r>
            <a:r>
              <a:rPr spc="80" dirty="0"/>
              <a:t>establishment</a:t>
            </a:r>
          </a:p>
        </p:txBody>
      </p:sp>
      <p:pic>
        <p:nvPicPr>
          <p:cNvPr id="4" name="object 4"/>
          <p:cNvPicPr/>
          <p:nvPr/>
        </p:nvPicPr>
        <p:blipFill>
          <a:blip r:embed="rId2" cstate="print"/>
          <a:stretch>
            <a:fillRect/>
          </a:stretch>
        </p:blipFill>
        <p:spPr>
          <a:xfrm>
            <a:off x="359663" y="1737360"/>
            <a:ext cx="2209800" cy="1656588"/>
          </a:xfrm>
          <a:prstGeom prst="rect">
            <a:avLst/>
          </a:prstGeom>
        </p:spPr>
      </p:pic>
      <p:sp>
        <p:nvSpPr>
          <p:cNvPr id="5" name="object 5"/>
          <p:cNvSpPr txBox="1"/>
          <p:nvPr/>
        </p:nvSpPr>
        <p:spPr>
          <a:xfrm>
            <a:off x="3476244" y="1429511"/>
            <a:ext cx="1495425" cy="746760"/>
          </a:xfrm>
          <a:prstGeom prst="rect">
            <a:avLst/>
          </a:prstGeom>
          <a:ln w="3175">
            <a:solidFill>
              <a:srgbClr val="212121"/>
            </a:solidFill>
          </a:ln>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L="315595" marR="144145" indent="-161925">
              <a:lnSpc>
                <a:spcPct val="100000"/>
              </a:lnSpc>
            </a:pPr>
            <a:r>
              <a:rPr sz="1100" spc="-5" dirty="0">
                <a:latin typeface="Arial MT"/>
                <a:cs typeface="Arial MT"/>
              </a:rPr>
              <a:t>A</a:t>
            </a:r>
            <a:r>
              <a:rPr sz="1100" dirty="0">
                <a:latin typeface="Arial MT"/>
                <a:cs typeface="Arial MT"/>
              </a:rPr>
              <a:t>cce</a:t>
            </a:r>
            <a:r>
              <a:rPr sz="1100" spc="-5" dirty="0">
                <a:latin typeface="Arial MT"/>
                <a:cs typeface="Arial MT"/>
              </a:rPr>
              <a:t>p</a:t>
            </a:r>
            <a:r>
              <a:rPr sz="1100" dirty="0">
                <a:latin typeface="Arial MT"/>
                <a:cs typeface="Arial MT"/>
              </a:rPr>
              <a:t>ta</a:t>
            </a:r>
            <a:r>
              <a:rPr sz="1100" spc="-5" dirty="0">
                <a:latin typeface="Arial MT"/>
                <a:cs typeface="Arial MT"/>
              </a:rPr>
              <a:t>n</a:t>
            </a:r>
            <a:r>
              <a:rPr sz="1100" dirty="0">
                <a:latin typeface="Arial MT"/>
                <a:cs typeface="Arial MT"/>
              </a:rPr>
              <a:t>ce</a:t>
            </a:r>
            <a:r>
              <a:rPr sz="1100" spc="-20" dirty="0">
                <a:latin typeface="Arial MT"/>
                <a:cs typeface="Arial MT"/>
              </a:rPr>
              <a:t> </a:t>
            </a:r>
            <a:r>
              <a:rPr sz="1100" dirty="0">
                <a:latin typeface="Arial MT"/>
                <a:cs typeface="Arial MT"/>
              </a:rPr>
              <a:t>cr</a:t>
            </a:r>
            <a:r>
              <a:rPr sz="1100" spc="-10" dirty="0">
                <a:latin typeface="Arial MT"/>
                <a:cs typeface="Arial MT"/>
              </a:rPr>
              <a:t>i</a:t>
            </a:r>
            <a:r>
              <a:rPr sz="1100" dirty="0">
                <a:latin typeface="Arial MT"/>
                <a:cs typeface="Arial MT"/>
              </a:rPr>
              <a:t>teria  establishment</a:t>
            </a:r>
            <a:endParaRPr sz="1100">
              <a:latin typeface="Arial MT"/>
              <a:cs typeface="Arial MT"/>
            </a:endParaRPr>
          </a:p>
        </p:txBody>
      </p:sp>
      <p:sp>
        <p:nvSpPr>
          <p:cNvPr id="6" name="object 6"/>
          <p:cNvSpPr/>
          <p:nvPr/>
        </p:nvSpPr>
        <p:spPr>
          <a:xfrm>
            <a:off x="2298192" y="1796669"/>
            <a:ext cx="1179830" cy="207645"/>
          </a:xfrm>
          <a:custGeom>
            <a:avLst/>
            <a:gdLst/>
            <a:ahLst/>
            <a:cxnLst/>
            <a:rect l="l" t="t" r="r" b="b"/>
            <a:pathLst>
              <a:path w="1179829" h="207644">
                <a:moveTo>
                  <a:pt x="69850" y="131952"/>
                </a:moveTo>
                <a:lnTo>
                  <a:pt x="0" y="180847"/>
                </a:lnTo>
                <a:lnTo>
                  <a:pt x="80899" y="207263"/>
                </a:lnTo>
                <a:lnTo>
                  <a:pt x="76576" y="177800"/>
                </a:lnTo>
                <a:lnTo>
                  <a:pt x="63753" y="177800"/>
                </a:lnTo>
                <a:lnTo>
                  <a:pt x="61849" y="165226"/>
                </a:lnTo>
                <a:lnTo>
                  <a:pt x="74457" y="163359"/>
                </a:lnTo>
                <a:lnTo>
                  <a:pt x="69850" y="131952"/>
                </a:lnTo>
                <a:close/>
              </a:path>
              <a:path w="1179829" h="207644">
                <a:moveTo>
                  <a:pt x="74457" y="163359"/>
                </a:moveTo>
                <a:lnTo>
                  <a:pt x="61849" y="165226"/>
                </a:lnTo>
                <a:lnTo>
                  <a:pt x="63753" y="177800"/>
                </a:lnTo>
                <a:lnTo>
                  <a:pt x="76303" y="175939"/>
                </a:lnTo>
                <a:lnTo>
                  <a:pt x="74457" y="163359"/>
                </a:lnTo>
                <a:close/>
              </a:path>
              <a:path w="1179829" h="207644">
                <a:moveTo>
                  <a:pt x="76303" y="175939"/>
                </a:moveTo>
                <a:lnTo>
                  <a:pt x="63753" y="177800"/>
                </a:lnTo>
                <a:lnTo>
                  <a:pt x="76576" y="177800"/>
                </a:lnTo>
                <a:lnTo>
                  <a:pt x="76303" y="175939"/>
                </a:lnTo>
                <a:close/>
              </a:path>
              <a:path w="1179829" h="207644">
                <a:moveTo>
                  <a:pt x="1177417" y="0"/>
                </a:moveTo>
                <a:lnTo>
                  <a:pt x="74457" y="163359"/>
                </a:lnTo>
                <a:lnTo>
                  <a:pt x="76303" y="175939"/>
                </a:lnTo>
                <a:lnTo>
                  <a:pt x="1179321" y="12445"/>
                </a:lnTo>
                <a:lnTo>
                  <a:pt x="1177417" y="0"/>
                </a:lnTo>
                <a:close/>
              </a:path>
            </a:pathLst>
          </a:custGeom>
          <a:solidFill>
            <a:srgbClr val="212121"/>
          </a:solidFill>
        </p:spPr>
        <p:txBody>
          <a:bodyPr wrap="square" lIns="0" tIns="0" rIns="0" bIns="0" rtlCol="0"/>
          <a:lstStyle/>
          <a:p>
            <a:endParaRPr/>
          </a:p>
        </p:txBody>
      </p:sp>
      <p:sp>
        <p:nvSpPr>
          <p:cNvPr id="7" name="object 7"/>
          <p:cNvSpPr txBox="1"/>
          <p:nvPr/>
        </p:nvSpPr>
        <p:spPr>
          <a:xfrm>
            <a:off x="417068" y="3663822"/>
            <a:ext cx="8047355" cy="173355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libri"/>
                <a:cs typeface="Calibri"/>
              </a:rPr>
              <a:t>2. Acceptance</a:t>
            </a:r>
            <a:r>
              <a:rPr sz="2300" b="1" dirty="0">
                <a:latin typeface="Calibri"/>
                <a:cs typeface="Calibri"/>
              </a:rPr>
              <a:t> </a:t>
            </a:r>
            <a:r>
              <a:rPr sz="2300" b="1" spc="-10" dirty="0">
                <a:latin typeface="Calibri"/>
                <a:cs typeface="Calibri"/>
              </a:rPr>
              <a:t>criteria</a:t>
            </a:r>
            <a:r>
              <a:rPr sz="2300" b="1" spc="-20" dirty="0">
                <a:latin typeface="Calibri"/>
                <a:cs typeface="Calibri"/>
              </a:rPr>
              <a:t> </a:t>
            </a:r>
            <a:r>
              <a:rPr sz="2300" b="1" spc="-5" dirty="0">
                <a:latin typeface="Calibri"/>
                <a:cs typeface="Calibri"/>
              </a:rPr>
              <a:t>establishment</a:t>
            </a:r>
            <a:endParaRPr sz="2300">
              <a:latin typeface="Calibri"/>
              <a:cs typeface="Calibri"/>
            </a:endParaRPr>
          </a:p>
          <a:p>
            <a:pPr>
              <a:lnSpc>
                <a:spcPct val="100000"/>
              </a:lnSpc>
              <a:spcBef>
                <a:spcPts val="25"/>
              </a:spcBef>
            </a:pPr>
            <a:endParaRPr sz="1950">
              <a:latin typeface="Calibri"/>
              <a:cs typeface="Calibri"/>
            </a:endParaRPr>
          </a:p>
          <a:p>
            <a:pPr marL="12700" marR="5080">
              <a:lnSpc>
                <a:spcPct val="100000"/>
              </a:lnSpc>
            </a:pPr>
            <a:r>
              <a:rPr sz="2300" spc="-10" dirty="0">
                <a:latin typeface="Calibri"/>
                <a:cs typeface="Calibri"/>
              </a:rPr>
              <a:t>Here</a:t>
            </a:r>
            <a:r>
              <a:rPr sz="2300" dirty="0">
                <a:latin typeface="Calibri"/>
                <a:cs typeface="Calibri"/>
              </a:rPr>
              <a:t> </a:t>
            </a:r>
            <a:r>
              <a:rPr sz="2300" spc="-15" dirty="0">
                <a:latin typeface="Calibri"/>
                <a:cs typeface="Calibri"/>
              </a:rPr>
              <a:t>we</a:t>
            </a:r>
            <a:r>
              <a:rPr sz="2300" spc="20" dirty="0">
                <a:latin typeface="Calibri"/>
                <a:cs typeface="Calibri"/>
              </a:rPr>
              <a:t> </a:t>
            </a:r>
            <a:r>
              <a:rPr sz="2300" spc="-15" dirty="0">
                <a:latin typeface="Calibri"/>
                <a:cs typeface="Calibri"/>
              </a:rPr>
              <a:t>have</a:t>
            </a:r>
            <a:r>
              <a:rPr sz="2300" spc="-5" dirty="0">
                <a:latin typeface="Calibri"/>
                <a:cs typeface="Calibri"/>
              </a:rPr>
              <a:t> </a:t>
            </a:r>
            <a:r>
              <a:rPr sz="2300" spc="-15" dirty="0">
                <a:latin typeface="Calibri"/>
                <a:cs typeface="Calibri"/>
              </a:rPr>
              <a:t>to</a:t>
            </a:r>
            <a:r>
              <a:rPr sz="2300" spc="10" dirty="0">
                <a:latin typeface="Calibri"/>
                <a:cs typeface="Calibri"/>
              </a:rPr>
              <a:t> </a:t>
            </a:r>
            <a:r>
              <a:rPr sz="2300" spc="-5" dirty="0">
                <a:latin typeface="Calibri"/>
                <a:cs typeface="Calibri"/>
              </a:rPr>
              <a:t>establish</a:t>
            </a:r>
            <a:r>
              <a:rPr sz="2300" spc="5" dirty="0">
                <a:latin typeface="Calibri"/>
                <a:cs typeface="Calibri"/>
              </a:rPr>
              <a:t> </a:t>
            </a:r>
            <a:r>
              <a:rPr sz="2300" spc="-5" dirty="0">
                <a:latin typeface="Calibri"/>
                <a:cs typeface="Calibri"/>
              </a:rPr>
              <a:t>or</a:t>
            </a:r>
            <a:r>
              <a:rPr sz="2300" spc="-15" dirty="0">
                <a:latin typeface="Calibri"/>
                <a:cs typeface="Calibri"/>
              </a:rPr>
              <a:t> </a:t>
            </a:r>
            <a:r>
              <a:rPr sz="2300" spc="-5" dirty="0">
                <a:latin typeface="Calibri"/>
                <a:cs typeface="Calibri"/>
              </a:rPr>
              <a:t>adjust</a:t>
            </a:r>
            <a:r>
              <a:rPr sz="2300" spc="5" dirty="0">
                <a:latin typeface="Calibri"/>
                <a:cs typeface="Calibri"/>
              </a:rPr>
              <a:t> </a:t>
            </a:r>
            <a:r>
              <a:rPr sz="2300" spc="-5" dirty="0">
                <a:latin typeface="Calibri"/>
                <a:cs typeface="Calibri"/>
              </a:rPr>
              <a:t>metrics</a:t>
            </a:r>
            <a:r>
              <a:rPr sz="2300" dirty="0">
                <a:latin typeface="Calibri"/>
                <a:cs typeface="Calibri"/>
              </a:rPr>
              <a:t> and</a:t>
            </a:r>
            <a:r>
              <a:rPr sz="2300" spc="10" dirty="0">
                <a:latin typeface="Calibri"/>
                <a:cs typeface="Calibri"/>
              </a:rPr>
              <a:t> </a:t>
            </a:r>
            <a:r>
              <a:rPr sz="2300" spc="-5" dirty="0">
                <a:latin typeface="Calibri"/>
                <a:cs typeface="Calibri"/>
              </a:rPr>
              <a:t>criteria</a:t>
            </a:r>
            <a:r>
              <a:rPr sz="2300" spc="-15" dirty="0">
                <a:latin typeface="Calibri"/>
                <a:cs typeface="Calibri"/>
              </a:rPr>
              <a:t> </a:t>
            </a:r>
            <a:r>
              <a:rPr sz="2300" spc="-20" dirty="0">
                <a:latin typeface="Calibri"/>
                <a:cs typeface="Calibri"/>
              </a:rPr>
              <a:t>for</a:t>
            </a:r>
            <a:r>
              <a:rPr sz="2300" spc="-5" dirty="0">
                <a:latin typeface="Calibri"/>
                <a:cs typeface="Calibri"/>
              </a:rPr>
              <a:t> </a:t>
            </a:r>
            <a:r>
              <a:rPr sz="2300" spc="-15" dirty="0">
                <a:latin typeface="Calibri"/>
                <a:cs typeface="Calibri"/>
              </a:rPr>
              <a:t>test </a:t>
            </a:r>
            <a:r>
              <a:rPr sz="2300" spc="-10" dirty="0">
                <a:latin typeface="Calibri"/>
                <a:cs typeface="Calibri"/>
              </a:rPr>
              <a:t> process</a:t>
            </a:r>
            <a:r>
              <a:rPr sz="2300" spc="-5" dirty="0">
                <a:latin typeface="Calibri"/>
                <a:cs typeface="Calibri"/>
              </a:rPr>
              <a:t> </a:t>
            </a:r>
            <a:r>
              <a:rPr sz="2300" spc="-20" dirty="0">
                <a:latin typeface="Calibri"/>
                <a:cs typeface="Calibri"/>
              </a:rPr>
              <a:t>to</a:t>
            </a:r>
            <a:r>
              <a:rPr sz="2300" spc="10" dirty="0">
                <a:latin typeface="Calibri"/>
                <a:cs typeface="Calibri"/>
              </a:rPr>
              <a:t> </a:t>
            </a:r>
            <a:r>
              <a:rPr sz="2300" spc="-10" dirty="0">
                <a:latin typeface="Calibri"/>
                <a:cs typeface="Calibri"/>
              </a:rPr>
              <a:t>start,</a:t>
            </a:r>
            <a:r>
              <a:rPr sz="2300" spc="5" dirty="0">
                <a:latin typeface="Calibri"/>
                <a:cs typeface="Calibri"/>
              </a:rPr>
              <a:t> </a:t>
            </a:r>
            <a:r>
              <a:rPr sz="2300" spc="-5" dirty="0">
                <a:latin typeface="Calibri"/>
                <a:cs typeface="Calibri"/>
              </a:rPr>
              <a:t>pause,</a:t>
            </a:r>
            <a:r>
              <a:rPr sz="2300" dirty="0">
                <a:latin typeface="Calibri"/>
                <a:cs typeface="Calibri"/>
              </a:rPr>
              <a:t> </a:t>
            </a:r>
            <a:r>
              <a:rPr sz="2300" spc="-5" dirty="0">
                <a:latin typeface="Calibri"/>
                <a:cs typeface="Calibri"/>
              </a:rPr>
              <a:t>resume,</a:t>
            </a:r>
            <a:r>
              <a:rPr sz="2300" spc="15" dirty="0">
                <a:latin typeface="Calibri"/>
                <a:cs typeface="Calibri"/>
              </a:rPr>
              <a:t> </a:t>
            </a:r>
            <a:r>
              <a:rPr sz="2300" spc="-10" dirty="0">
                <a:latin typeface="Calibri"/>
                <a:cs typeface="Calibri"/>
              </a:rPr>
              <a:t>complete</a:t>
            </a:r>
            <a:r>
              <a:rPr sz="2300" spc="10" dirty="0">
                <a:latin typeface="Calibri"/>
                <a:cs typeface="Calibri"/>
              </a:rPr>
              <a:t> </a:t>
            </a:r>
            <a:r>
              <a:rPr sz="2300" spc="-5" dirty="0">
                <a:latin typeface="Calibri"/>
                <a:cs typeface="Calibri"/>
              </a:rPr>
              <a:t>or</a:t>
            </a:r>
            <a:r>
              <a:rPr sz="2300" dirty="0">
                <a:latin typeface="Calibri"/>
                <a:cs typeface="Calibri"/>
              </a:rPr>
              <a:t> </a:t>
            </a:r>
            <a:r>
              <a:rPr sz="2300" spc="-5" dirty="0">
                <a:latin typeface="Calibri"/>
                <a:cs typeface="Calibri"/>
              </a:rPr>
              <a:t>abort.</a:t>
            </a:r>
            <a:r>
              <a:rPr sz="2300" spc="-15" dirty="0">
                <a:latin typeface="Calibri"/>
                <a:cs typeface="Calibri"/>
              </a:rPr>
              <a:t> </a:t>
            </a:r>
            <a:r>
              <a:rPr sz="2300" spc="-45" dirty="0">
                <a:latin typeface="Calibri"/>
                <a:cs typeface="Calibri"/>
              </a:rPr>
              <a:t>We</a:t>
            </a:r>
            <a:r>
              <a:rPr sz="2300" spc="15" dirty="0">
                <a:latin typeface="Calibri"/>
                <a:cs typeface="Calibri"/>
              </a:rPr>
              <a:t> </a:t>
            </a:r>
            <a:r>
              <a:rPr sz="2300" dirty="0">
                <a:latin typeface="Calibri"/>
                <a:cs typeface="Calibri"/>
              </a:rPr>
              <a:t>also</a:t>
            </a:r>
            <a:r>
              <a:rPr sz="2300" spc="-10" dirty="0">
                <a:latin typeface="Calibri"/>
                <a:cs typeface="Calibri"/>
              </a:rPr>
              <a:t> </a:t>
            </a:r>
            <a:r>
              <a:rPr sz="2300" spc="-15" dirty="0">
                <a:latin typeface="Calibri"/>
                <a:cs typeface="Calibri"/>
              </a:rPr>
              <a:t>have</a:t>
            </a:r>
            <a:r>
              <a:rPr sz="2300" dirty="0">
                <a:latin typeface="Calibri"/>
                <a:cs typeface="Calibri"/>
              </a:rPr>
              <a:t> </a:t>
            </a:r>
            <a:r>
              <a:rPr sz="2300" spc="-15" dirty="0">
                <a:latin typeface="Calibri"/>
                <a:cs typeface="Calibri"/>
              </a:rPr>
              <a:t>to </a:t>
            </a:r>
            <a:r>
              <a:rPr sz="2300" spc="-505" dirty="0">
                <a:latin typeface="Calibri"/>
                <a:cs typeface="Calibri"/>
              </a:rPr>
              <a:t> </a:t>
            </a:r>
            <a:r>
              <a:rPr sz="2300" spc="-5" dirty="0">
                <a:latin typeface="Calibri"/>
                <a:cs typeface="Calibri"/>
              </a:rPr>
              <a:t>know</a:t>
            </a:r>
            <a:r>
              <a:rPr sz="2300" spc="15" dirty="0">
                <a:latin typeface="Calibri"/>
                <a:cs typeface="Calibri"/>
              </a:rPr>
              <a:t> </a:t>
            </a:r>
            <a:r>
              <a:rPr sz="2300" spc="-30" dirty="0">
                <a:latin typeface="Calibri"/>
                <a:cs typeface="Calibri"/>
              </a:rPr>
              <a:t>key</a:t>
            </a:r>
            <a:r>
              <a:rPr sz="2300" dirty="0">
                <a:latin typeface="Calibri"/>
                <a:cs typeface="Calibri"/>
              </a:rPr>
              <a:t> </a:t>
            </a:r>
            <a:r>
              <a:rPr sz="2300" spc="-5" dirty="0">
                <a:latin typeface="Calibri"/>
                <a:cs typeface="Calibri"/>
              </a:rPr>
              <a:t>quality</a:t>
            </a:r>
            <a:r>
              <a:rPr sz="2300" spc="-10" dirty="0">
                <a:latin typeface="Calibri"/>
                <a:cs typeface="Calibri"/>
              </a:rPr>
              <a:t> </a:t>
            </a:r>
            <a:r>
              <a:rPr sz="2300" spc="-5" dirty="0">
                <a:latin typeface="Calibri"/>
                <a:cs typeface="Calibri"/>
              </a:rPr>
              <a:t>criteria</a:t>
            </a:r>
            <a:r>
              <a:rPr sz="2300" dirty="0">
                <a:latin typeface="Calibri"/>
                <a:cs typeface="Calibri"/>
              </a:rPr>
              <a:t> and</a:t>
            </a:r>
            <a:r>
              <a:rPr sz="2300" spc="10" dirty="0">
                <a:latin typeface="Calibri"/>
                <a:cs typeface="Calibri"/>
              </a:rPr>
              <a:t> </a:t>
            </a:r>
            <a:r>
              <a:rPr sz="2300" spc="-10" dirty="0">
                <a:latin typeface="Calibri"/>
                <a:cs typeface="Calibri"/>
              </a:rPr>
              <a:t>goals</a:t>
            </a:r>
            <a:r>
              <a:rPr sz="2300" spc="-15" dirty="0">
                <a:latin typeface="Calibri"/>
                <a:cs typeface="Calibri"/>
              </a:rPr>
              <a:t> </a:t>
            </a:r>
            <a:r>
              <a:rPr sz="2300" spc="-20" dirty="0">
                <a:latin typeface="Calibri"/>
                <a:cs typeface="Calibri"/>
              </a:rPr>
              <a:t>for</a:t>
            </a:r>
            <a:r>
              <a:rPr sz="2300" spc="-10" dirty="0">
                <a:latin typeface="Calibri"/>
                <a:cs typeface="Calibri"/>
              </a:rPr>
              <a:t> </a:t>
            </a:r>
            <a:r>
              <a:rPr sz="2300" dirty="0">
                <a:latin typeface="Calibri"/>
                <a:cs typeface="Calibri"/>
              </a:rPr>
              <a:t>the</a:t>
            </a:r>
            <a:r>
              <a:rPr sz="2300" spc="15" dirty="0">
                <a:latin typeface="Calibri"/>
                <a:cs typeface="Calibri"/>
              </a:rPr>
              <a:t> </a:t>
            </a:r>
            <a:r>
              <a:rPr sz="2300" spc="-10" dirty="0">
                <a:latin typeface="Calibri"/>
                <a:cs typeface="Calibri"/>
              </a:rPr>
              <a:t>current</a:t>
            </a:r>
            <a:r>
              <a:rPr sz="2300" spc="10" dirty="0">
                <a:latin typeface="Calibri"/>
                <a:cs typeface="Calibri"/>
              </a:rPr>
              <a:t> </a:t>
            </a:r>
            <a:r>
              <a:rPr sz="2300" spc="-15" dirty="0">
                <a:latin typeface="Calibri"/>
                <a:cs typeface="Calibri"/>
              </a:rPr>
              <a:t>test</a:t>
            </a:r>
            <a:r>
              <a:rPr sz="2300" spc="5" dirty="0">
                <a:latin typeface="Calibri"/>
                <a:cs typeface="Calibri"/>
              </a:rPr>
              <a:t> </a:t>
            </a:r>
            <a:r>
              <a:rPr sz="2300" spc="-5" dirty="0">
                <a:latin typeface="Calibri"/>
                <a:cs typeface="Calibri"/>
              </a:rPr>
              <a:t>cycle.</a:t>
            </a:r>
            <a:endParaRPr sz="23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3120390" cy="331470"/>
          </a:xfrm>
          <a:prstGeom prst="rect">
            <a:avLst/>
          </a:prstGeom>
        </p:spPr>
        <p:txBody>
          <a:bodyPr vert="horz" wrap="square" lIns="0" tIns="13335" rIns="0" bIns="0" rtlCol="0">
            <a:spAutoFit/>
          </a:bodyPr>
          <a:lstStyle/>
          <a:p>
            <a:pPr marL="12700">
              <a:lnSpc>
                <a:spcPct val="100000"/>
              </a:lnSpc>
              <a:spcBef>
                <a:spcPts val="105"/>
              </a:spcBef>
            </a:pPr>
            <a:r>
              <a:rPr spc="20" dirty="0"/>
              <a:t>Test</a:t>
            </a:r>
            <a:r>
              <a:rPr spc="160" dirty="0"/>
              <a:t> </a:t>
            </a:r>
            <a:r>
              <a:rPr spc="70" dirty="0"/>
              <a:t>strategy</a:t>
            </a:r>
            <a:r>
              <a:rPr spc="190" dirty="0"/>
              <a:t> </a:t>
            </a:r>
            <a:r>
              <a:rPr spc="80" dirty="0"/>
              <a:t>establishment</a:t>
            </a:r>
          </a:p>
        </p:txBody>
      </p:sp>
      <p:pic>
        <p:nvPicPr>
          <p:cNvPr id="4" name="object 4"/>
          <p:cNvPicPr/>
          <p:nvPr/>
        </p:nvPicPr>
        <p:blipFill>
          <a:blip r:embed="rId2" cstate="print"/>
          <a:stretch>
            <a:fillRect/>
          </a:stretch>
        </p:blipFill>
        <p:spPr>
          <a:xfrm>
            <a:off x="359663" y="1737360"/>
            <a:ext cx="2209800" cy="1656588"/>
          </a:xfrm>
          <a:prstGeom prst="rect">
            <a:avLst/>
          </a:prstGeom>
        </p:spPr>
      </p:pic>
      <p:sp>
        <p:nvSpPr>
          <p:cNvPr id="5" name="object 5"/>
          <p:cNvSpPr txBox="1"/>
          <p:nvPr/>
        </p:nvSpPr>
        <p:spPr>
          <a:xfrm>
            <a:off x="3726179" y="2019300"/>
            <a:ext cx="1495425" cy="748665"/>
          </a:xfrm>
          <a:prstGeom prst="rect">
            <a:avLst/>
          </a:prstGeom>
          <a:ln w="3175">
            <a:solidFill>
              <a:srgbClr val="212121"/>
            </a:solidFill>
          </a:ln>
        </p:spPr>
        <p:txBody>
          <a:bodyPr vert="horz" wrap="square" lIns="0" tIns="5080" rIns="0" bIns="0" rtlCol="0">
            <a:spAutoFit/>
          </a:bodyPr>
          <a:lstStyle/>
          <a:p>
            <a:pPr>
              <a:lnSpc>
                <a:spcPct val="100000"/>
              </a:lnSpc>
              <a:spcBef>
                <a:spcPts val="40"/>
              </a:spcBef>
            </a:pPr>
            <a:endParaRPr sz="1350">
              <a:latin typeface="Times New Roman"/>
              <a:cs typeface="Times New Roman"/>
            </a:endParaRPr>
          </a:p>
          <a:p>
            <a:pPr marL="314960" marR="308610" indent="28575">
              <a:lnSpc>
                <a:spcPct val="100000"/>
              </a:lnSpc>
            </a:pPr>
            <a:r>
              <a:rPr sz="1100" dirty="0">
                <a:latin typeface="Arial MT"/>
                <a:cs typeface="Arial MT"/>
              </a:rPr>
              <a:t>Test strategy </a:t>
            </a:r>
            <a:r>
              <a:rPr sz="1100" spc="-295" dirty="0">
                <a:latin typeface="Arial MT"/>
                <a:cs typeface="Arial MT"/>
              </a:rPr>
              <a:t> </a:t>
            </a:r>
            <a:r>
              <a:rPr sz="1100" dirty="0">
                <a:latin typeface="Arial MT"/>
                <a:cs typeface="Arial MT"/>
              </a:rPr>
              <a:t>estab</a:t>
            </a:r>
            <a:r>
              <a:rPr sz="1100" spc="-10" dirty="0">
                <a:latin typeface="Arial MT"/>
                <a:cs typeface="Arial MT"/>
              </a:rPr>
              <a:t>li</a:t>
            </a:r>
            <a:r>
              <a:rPr sz="1100" dirty="0">
                <a:latin typeface="Arial MT"/>
                <a:cs typeface="Arial MT"/>
              </a:rPr>
              <a:t>shment</a:t>
            </a:r>
            <a:endParaRPr sz="1100">
              <a:latin typeface="Arial MT"/>
              <a:cs typeface="Arial MT"/>
            </a:endParaRPr>
          </a:p>
        </p:txBody>
      </p:sp>
      <p:sp>
        <p:nvSpPr>
          <p:cNvPr id="6" name="object 6"/>
          <p:cNvSpPr/>
          <p:nvPr/>
        </p:nvSpPr>
        <p:spPr>
          <a:xfrm>
            <a:off x="2548127" y="2386457"/>
            <a:ext cx="1179830" cy="207645"/>
          </a:xfrm>
          <a:custGeom>
            <a:avLst/>
            <a:gdLst/>
            <a:ahLst/>
            <a:cxnLst/>
            <a:rect l="l" t="t" r="r" b="b"/>
            <a:pathLst>
              <a:path w="1179829" h="207644">
                <a:moveTo>
                  <a:pt x="69850" y="131952"/>
                </a:moveTo>
                <a:lnTo>
                  <a:pt x="0" y="180847"/>
                </a:lnTo>
                <a:lnTo>
                  <a:pt x="80899" y="207263"/>
                </a:lnTo>
                <a:lnTo>
                  <a:pt x="76576" y="177800"/>
                </a:lnTo>
                <a:lnTo>
                  <a:pt x="63754" y="177800"/>
                </a:lnTo>
                <a:lnTo>
                  <a:pt x="61849" y="165226"/>
                </a:lnTo>
                <a:lnTo>
                  <a:pt x="74457" y="163359"/>
                </a:lnTo>
                <a:lnTo>
                  <a:pt x="69850" y="131952"/>
                </a:lnTo>
                <a:close/>
              </a:path>
              <a:path w="1179829" h="207644">
                <a:moveTo>
                  <a:pt x="74457" y="163359"/>
                </a:moveTo>
                <a:lnTo>
                  <a:pt x="61849" y="165226"/>
                </a:lnTo>
                <a:lnTo>
                  <a:pt x="63754" y="177800"/>
                </a:lnTo>
                <a:lnTo>
                  <a:pt x="76303" y="175939"/>
                </a:lnTo>
                <a:lnTo>
                  <a:pt x="74457" y="163359"/>
                </a:lnTo>
                <a:close/>
              </a:path>
              <a:path w="1179829" h="207644">
                <a:moveTo>
                  <a:pt x="76303" y="175939"/>
                </a:moveTo>
                <a:lnTo>
                  <a:pt x="63754" y="177800"/>
                </a:lnTo>
                <a:lnTo>
                  <a:pt x="76576" y="177800"/>
                </a:lnTo>
                <a:lnTo>
                  <a:pt x="76303" y="175939"/>
                </a:lnTo>
                <a:close/>
              </a:path>
              <a:path w="1179829" h="207644">
                <a:moveTo>
                  <a:pt x="1177417" y="0"/>
                </a:moveTo>
                <a:lnTo>
                  <a:pt x="74457" y="163359"/>
                </a:lnTo>
                <a:lnTo>
                  <a:pt x="76303" y="175939"/>
                </a:lnTo>
                <a:lnTo>
                  <a:pt x="1179322" y="12445"/>
                </a:lnTo>
                <a:lnTo>
                  <a:pt x="1177417" y="0"/>
                </a:lnTo>
                <a:close/>
              </a:path>
            </a:pathLst>
          </a:custGeom>
          <a:solidFill>
            <a:srgbClr val="212121"/>
          </a:solidFill>
        </p:spPr>
        <p:txBody>
          <a:bodyPr wrap="square" lIns="0" tIns="0" rIns="0" bIns="0" rtlCol="0"/>
          <a:lstStyle/>
          <a:p>
            <a:endParaRPr/>
          </a:p>
        </p:txBody>
      </p:sp>
      <p:sp>
        <p:nvSpPr>
          <p:cNvPr id="7" name="object 7"/>
          <p:cNvSpPr txBox="1"/>
          <p:nvPr/>
        </p:nvSpPr>
        <p:spPr>
          <a:xfrm>
            <a:off x="417068" y="3663822"/>
            <a:ext cx="8003540" cy="173355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libri"/>
                <a:cs typeface="Calibri"/>
              </a:rPr>
              <a:t>3.</a:t>
            </a:r>
            <a:r>
              <a:rPr sz="2300" b="1" spc="-10" dirty="0">
                <a:latin typeface="Calibri"/>
                <a:cs typeface="Calibri"/>
              </a:rPr>
              <a:t> </a:t>
            </a:r>
            <a:r>
              <a:rPr sz="2300" b="1" spc="-60" dirty="0">
                <a:latin typeface="Calibri"/>
                <a:cs typeface="Calibri"/>
              </a:rPr>
              <a:t>Test</a:t>
            </a:r>
            <a:r>
              <a:rPr sz="2300" b="1" spc="-20" dirty="0">
                <a:latin typeface="Calibri"/>
                <a:cs typeface="Calibri"/>
              </a:rPr>
              <a:t> </a:t>
            </a:r>
            <a:r>
              <a:rPr sz="2300" b="1" spc="-15" dirty="0">
                <a:latin typeface="Calibri"/>
                <a:cs typeface="Calibri"/>
              </a:rPr>
              <a:t>strategy</a:t>
            </a:r>
            <a:r>
              <a:rPr sz="2300" b="1" spc="-50" dirty="0">
                <a:latin typeface="Calibri"/>
                <a:cs typeface="Calibri"/>
              </a:rPr>
              <a:t> </a:t>
            </a:r>
            <a:r>
              <a:rPr sz="2300" b="1" spc="-5" dirty="0">
                <a:latin typeface="Calibri"/>
                <a:cs typeface="Calibri"/>
              </a:rPr>
              <a:t>establishment</a:t>
            </a:r>
            <a:endParaRPr sz="2300">
              <a:latin typeface="Calibri"/>
              <a:cs typeface="Calibri"/>
            </a:endParaRPr>
          </a:p>
          <a:p>
            <a:pPr>
              <a:lnSpc>
                <a:spcPct val="100000"/>
              </a:lnSpc>
              <a:spcBef>
                <a:spcPts val="25"/>
              </a:spcBef>
            </a:pPr>
            <a:endParaRPr sz="1950">
              <a:latin typeface="Calibri"/>
              <a:cs typeface="Calibri"/>
            </a:endParaRPr>
          </a:p>
          <a:p>
            <a:pPr marL="12700" marR="5080">
              <a:lnSpc>
                <a:spcPct val="100000"/>
              </a:lnSpc>
            </a:pPr>
            <a:r>
              <a:rPr sz="2300" spc="-5" dirty="0">
                <a:latin typeface="Calibri"/>
                <a:cs typeface="Calibri"/>
              </a:rPr>
              <a:t>Once</a:t>
            </a:r>
            <a:r>
              <a:rPr sz="2300" spc="5" dirty="0">
                <a:latin typeface="Calibri"/>
                <a:cs typeface="Calibri"/>
              </a:rPr>
              <a:t> </a:t>
            </a:r>
            <a:r>
              <a:rPr sz="2300" spc="-10" dirty="0">
                <a:latin typeface="Calibri"/>
                <a:cs typeface="Calibri"/>
              </a:rPr>
              <a:t>again</a:t>
            </a:r>
            <a:r>
              <a:rPr sz="2300" spc="10" dirty="0">
                <a:latin typeface="Calibri"/>
                <a:cs typeface="Calibri"/>
              </a:rPr>
              <a:t> </a:t>
            </a:r>
            <a:r>
              <a:rPr sz="2300" spc="-15" dirty="0">
                <a:latin typeface="Calibri"/>
                <a:cs typeface="Calibri"/>
              </a:rPr>
              <a:t>we</a:t>
            </a:r>
            <a:r>
              <a:rPr sz="2300" spc="15" dirty="0">
                <a:latin typeface="Calibri"/>
                <a:cs typeface="Calibri"/>
              </a:rPr>
              <a:t> </a:t>
            </a:r>
            <a:r>
              <a:rPr sz="2300" spc="-10" dirty="0">
                <a:latin typeface="Calibri"/>
                <a:cs typeface="Calibri"/>
              </a:rPr>
              <a:t>return</a:t>
            </a:r>
            <a:r>
              <a:rPr sz="2300" spc="5" dirty="0">
                <a:latin typeface="Calibri"/>
                <a:cs typeface="Calibri"/>
              </a:rPr>
              <a:t> </a:t>
            </a:r>
            <a:r>
              <a:rPr sz="2300" spc="-15" dirty="0">
                <a:latin typeface="Calibri"/>
                <a:cs typeface="Calibri"/>
              </a:rPr>
              <a:t>to</a:t>
            </a:r>
            <a:r>
              <a:rPr sz="2300" spc="15" dirty="0">
                <a:latin typeface="Calibri"/>
                <a:cs typeface="Calibri"/>
              </a:rPr>
              <a:t> </a:t>
            </a:r>
            <a:r>
              <a:rPr sz="2300" spc="-5" dirty="0">
                <a:latin typeface="Calibri"/>
                <a:cs typeface="Calibri"/>
              </a:rPr>
              <a:t>planning</a:t>
            </a:r>
            <a:r>
              <a:rPr sz="2300" spc="10" dirty="0">
                <a:latin typeface="Calibri"/>
                <a:cs typeface="Calibri"/>
              </a:rPr>
              <a:t> </a:t>
            </a:r>
            <a:r>
              <a:rPr sz="2300" spc="-15" dirty="0">
                <a:latin typeface="Calibri"/>
                <a:cs typeface="Calibri"/>
              </a:rPr>
              <a:t>to</a:t>
            </a:r>
            <a:r>
              <a:rPr sz="2300" spc="-5" dirty="0">
                <a:latin typeface="Calibri"/>
                <a:cs typeface="Calibri"/>
              </a:rPr>
              <a:t> </a:t>
            </a:r>
            <a:r>
              <a:rPr sz="2300" dirty="0">
                <a:latin typeface="Calibri"/>
                <a:cs typeface="Calibri"/>
              </a:rPr>
              <a:t>find</a:t>
            </a:r>
            <a:r>
              <a:rPr sz="2300" spc="5" dirty="0">
                <a:latin typeface="Calibri"/>
                <a:cs typeface="Calibri"/>
              </a:rPr>
              <a:t> </a:t>
            </a:r>
            <a:r>
              <a:rPr sz="2300" spc="-5" dirty="0">
                <a:latin typeface="Calibri"/>
                <a:cs typeface="Calibri"/>
              </a:rPr>
              <a:t>out</a:t>
            </a:r>
            <a:r>
              <a:rPr sz="2300" dirty="0">
                <a:latin typeface="Calibri"/>
                <a:cs typeface="Calibri"/>
              </a:rPr>
              <a:t> </a:t>
            </a:r>
            <a:r>
              <a:rPr sz="2300" spc="-10" dirty="0">
                <a:latin typeface="Calibri"/>
                <a:cs typeface="Calibri"/>
              </a:rPr>
              <a:t>HOW</a:t>
            </a:r>
            <a:r>
              <a:rPr sz="2300" spc="10" dirty="0">
                <a:latin typeface="Calibri"/>
                <a:cs typeface="Calibri"/>
              </a:rPr>
              <a:t> </a:t>
            </a:r>
            <a:r>
              <a:rPr sz="2300" spc="-5" dirty="0">
                <a:latin typeface="Calibri"/>
                <a:cs typeface="Calibri"/>
              </a:rPr>
              <a:t>shall</a:t>
            </a:r>
            <a:r>
              <a:rPr sz="2300" dirty="0">
                <a:latin typeface="Calibri"/>
                <a:cs typeface="Calibri"/>
              </a:rPr>
              <a:t> </a:t>
            </a:r>
            <a:r>
              <a:rPr sz="2300" spc="-20" dirty="0">
                <a:latin typeface="Calibri"/>
                <a:cs typeface="Calibri"/>
              </a:rPr>
              <a:t>we</a:t>
            </a:r>
            <a:r>
              <a:rPr sz="2300" spc="15" dirty="0">
                <a:latin typeface="Calibri"/>
                <a:cs typeface="Calibri"/>
              </a:rPr>
              <a:t> </a:t>
            </a:r>
            <a:r>
              <a:rPr sz="2300" spc="-5" dirty="0">
                <a:latin typeface="Calibri"/>
                <a:cs typeface="Calibri"/>
              </a:rPr>
              <a:t>achieve </a:t>
            </a:r>
            <a:r>
              <a:rPr sz="2300" spc="-505" dirty="0">
                <a:latin typeface="Calibri"/>
                <a:cs typeface="Calibri"/>
              </a:rPr>
              <a:t> </a:t>
            </a:r>
            <a:r>
              <a:rPr sz="2300" dirty="0">
                <a:latin typeface="Calibri"/>
                <a:cs typeface="Calibri"/>
              </a:rPr>
              <a:t>all</a:t>
            </a:r>
            <a:r>
              <a:rPr sz="2300" spc="-10" dirty="0">
                <a:latin typeface="Calibri"/>
                <a:cs typeface="Calibri"/>
              </a:rPr>
              <a:t> </a:t>
            </a:r>
            <a:r>
              <a:rPr sz="2300" dirty="0">
                <a:latin typeface="Calibri"/>
                <a:cs typeface="Calibri"/>
              </a:rPr>
              <a:t>those</a:t>
            </a:r>
            <a:r>
              <a:rPr sz="2300" spc="10" dirty="0">
                <a:latin typeface="Calibri"/>
                <a:cs typeface="Calibri"/>
              </a:rPr>
              <a:t> </a:t>
            </a:r>
            <a:r>
              <a:rPr sz="2300" spc="-10" dirty="0">
                <a:latin typeface="Calibri"/>
                <a:cs typeface="Calibri"/>
              </a:rPr>
              <a:t>goals</a:t>
            </a:r>
            <a:r>
              <a:rPr sz="2300" dirty="0">
                <a:latin typeface="Calibri"/>
                <a:cs typeface="Calibri"/>
              </a:rPr>
              <a:t> and</a:t>
            </a:r>
            <a:r>
              <a:rPr sz="2300" spc="5" dirty="0">
                <a:latin typeface="Calibri"/>
                <a:cs typeface="Calibri"/>
              </a:rPr>
              <a:t> </a:t>
            </a:r>
            <a:r>
              <a:rPr sz="2300" spc="-5" dirty="0">
                <a:latin typeface="Calibri"/>
                <a:cs typeface="Calibri"/>
              </a:rPr>
              <a:t>criteria</a:t>
            </a:r>
            <a:r>
              <a:rPr sz="2300" spc="5" dirty="0">
                <a:latin typeface="Calibri"/>
                <a:cs typeface="Calibri"/>
              </a:rPr>
              <a:t> </a:t>
            </a:r>
            <a:r>
              <a:rPr sz="2300" spc="-10" dirty="0">
                <a:latin typeface="Calibri"/>
                <a:cs typeface="Calibri"/>
              </a:rPr>
              <a:t>from</a:t>
            </a:r>
            <a:r>
              <a:rPr sz="2300" spc="-5" dirty="0">
                <a:latin typeface="Calibri"/>
                <a:cs typeface="Calibri"/>
              </a:rPr>
              <a:t> the</a:t>
            </a:r>
            <a:r>
              <a:rPr sz="2300" spc="5" dirty="0">
                <a:latin typeface="Calibri"/>
                <a:cs typeface="Calibri"/>
              </a:rPr>
              <a:t> </a:t>
            </a:r>
            <a:r>
              <a:rPr sz="2300" spc="-10" dirty="0">
                <a:latin typeface="Calibri"/>
                <a:cs typeface="Calibri"/>
              </a:rPr>
              <a:t>previous</a:t>
            </a:r>
            <a:r>
              <a:rPr sz="2300" spc="5" dirty="0">
                <a:latin typeface="Calibri"/>
                <a:cs typeface="Calibri"/>
              </a:rPr>
              <a:t> </a:t>
            </a:r>
            <a:r>
              <a:rPr sz="2300" spc="-15" dirty="0">
                <a:latin typeface="Calibri"/>
                <a:cs typeface="Calibri"/>
              </a:rPr>
              <a:t>step.</a:t>
            </a:r>
            <a:r>
              <a:rPr sz="2300" dirty="0">
                <a:latin typeface="Calibri"/>
                <a:cs typeface="Calibri"/>
              </a:rPr>
              <a:t> </a:t>
            </a:r>
            <a:r>
              <a:rPr sz="2300" spc="-10" dirty="0">
                <a:latin typeface="Calibri"/>
                <a:cs typeface="Calibri"/>
              </a:rPr>
              <a:t>Here</a:t>
            </a:r>
            <a:r>
              <a:rPr sz="2300" spc="10" dirty="0">
                <a:latin typeface="Calibri"/>
                <a:cs typeface="Calibri"/>
              </a:rPr>
              <a:t> </a:t>
            </a:r>
            <a:r>
              <a:rPr sz="2300" spc="-15" dirty="0">
                <a:latin typeface="Calibri"/>
                <a:cs typeface="Calibri"/>
              </a:rPr>
              <a:t>we</a:t>
            </a:r>
            <a:r>
              <a:rPr sz="2300" spc="15" dirty="0">
                <a:latin typeface="Calibri"/>
                <a:cs typeface="Calibri"/>
              </a:rPr>
              <a:t> </a:t>
            </a:r>
            <a:r>
              <a:rPr sz="2300" spc="-5" dirty="0">
                <a:latin typeface="Calibri"/>
                <a:cs typeface="Calibri"/>
              </a:rPr>
              <a:t>speak </a:t>
            </a:r>
            <a:r>
              <a:rPr sz="2300" dirty="0">
                <a:latin typeface="Calibri"/>
                <a:cs typeface="Calibri"/>
              </a:rPr>
              <a:t> about </a:t>
            </a:r>
            <a:r>
              <a:rPr sz="2300" spc="-5" dirty="0">
                <a:latin typeface="Calibri"/>
                <a:cs typeface="Calibri"/>
              </a:rPr>
              <a:t>approaches,</a:t>
            </a:r>
            <a:r>
              <a:rPr sz="2300" dirty="0">
                <a:latin typeface="Calibri"/>
                <a:cs typeface="Calibri"/>
              </a:rPr>
              <a:t> </a:t>
            </a:r>
            <a:r>
              <a:rPr sz="2300" spc="-10" dirty="0">
                <a:latin typeface="Calibri"/>
                <a:cs typeface="Calibri"/>
              </a:rPr>
              <a:t>tools,</a:t>
            </a:r>
            <a:r>
              <a:rPr sz="2300" spc="10" dirty="0">
                <a:latin typeface="Calibri"/>
                <a:cs typeface="Calibri"/>
              </a:rPr>
              <a:t> </a:t>
            </a:r>
            <a:r>
              <a:rPr sz="2300" spc="-5" dirty="0">
                <a:latin typeface="Calibri"/>
                <a:cs typeface="Calibri"/>
              </a:rPr>
              <a:t>schedule,</a:t>
            </a:r>
            <a:r>
              <a:rPr sz="2300" spc="15" dirty="0">
                <a:latin typeface="Calibri"/>
                <a:cs typeface="Calibri"/>
              </a:rPr>
              <a:t> </a:t>
            </a:r>
            <a:r>
              <a:rPr sz="2300" spc="-10" dirty="0">
                <a:latin typeface="Calibri"/>
                <a:cs typeface="Calibri"/>
              </a:rPr>
              <a:t>roles,</a:t>
            </a:r>
            <a:r>
              <a:rPr sz="2300" dirty="0">
                <a:latin typeface="Calibri"/>
                <a:cs typeface="Calibri"/>
              </a:rPr>
              <a:t> </a:t>
            </a:r>
            <a:r>
              <a:rPr sz="2300" spc="-5" dirty="0">
                <a:latin typeface="Calibri"/>
                <a:cs typeface="Calibri"/>
              </a:rPr>
              <a:t>responsibility</a:t>
            </a:r>
            <a:r>
              <a:rPr sz="2300" spc="-20" dirty="0">
                <a:latin typeface="Calibri"/>
                <a:cs typeface="Calibri"/>
              </a:rPr>
              <a:t> </a:t>
            </a:r>
            <a:r>
              <a:rPr sz="2300" dirty="0">
                <a:latin typeface="Calibri"/>
                <a:cs typeface="Calibri"/>
              </a:rPr>
              <a:t>and</a:t>
            </a:r>
            <a:r>
              <a:rPr sz="2300" spc="10" dirty="0">
                <a:latin typeface="Calibri"/>
                <a:cs typeface="Calibri"/>
              </a:rPr>
              <a:t> </a:t>
            </a:r>
            <a:r>
              <a:rPr sz="2300" spc="-5" dirty="0">
                <a:latin typeface="Calibri"/>
                <a:cs typeface="Calibri"/>
              </a:rPr>
              <a:t>so</a:t>
            </a:r>
            <a:r>
              <a:rPr sz="2300" spc="5" dirty="0">
                <a:latin typeface="Calibri"/>
                <a:cs typeface="Calibri"/>
              </a:rPr>
              <a:t> </a:t>
            </a:r>
            <a:r>
              <a:rPr sz="2300" spc="-5" dirty="0">
                <a:latin typeface="Calibri"/>
                <a:cs typeface="Calibri"/>
              </a:rPr>
              <a:t>on.</a:t>
            </a:r>
            <a:endParaRPr sz="23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2154555" cy="331470"/>
          </a:xfrm>
          <a:prstGeom prst="rect">
            <a:avLst/>
          </a:prstGeom>
        </p:spPr>
        <p:txBody>
          <a:bodyPr vert="horz" wrap="square" lIns="0" tIns="13335" rIns="0" bIns="0" rtlCol="0">
            <a:spAutoFit/>
          </a:bodyPr>
          <a:lstStyle/>
          <a:p>
            <a:pPr marL="12700">
              <a:lnSpc>
                <a:spcPct val="100000"/>
              </a:lnSpc>
              <a:spcBef>
                <a:spcPts val="105"/>
              </a:spcBef>
            </a:pPr>
            <a:r>
              <a:rPr spc="20" dirty="0"/>
              <a:t>Test</a:t>
            </a:r>
            <a:r>
              <a:rPr spc="155" dirty="0"/>
              <a:t> </a:t>
            </a:r>
            <a:r>
              <a:rPr spc="70" dirty="0"/>
              <a:t>cases</a:t>
            </a:r>
            <a:r>
              <a:rPr spc="170" dirty="0"/>
              <a:t> </a:t>
            </a:r>
            <a:r>
              <a:rPr spc="75" dirty="0"/>
              <a:t>creation</a:t>
            </a:r>
          </a:p>
        </p:txBody>
      </p:sp>
      <p:pic>
        <p:nvPicPr>
          <p:cNvPr id="4" name="object 4"/>
          <p:cNvPicPr/>
          <p:nvPr/>
        </p:nvPicPr>
        <p:blipFill>
          <a:blip r:embed="rId2" cstate="print"/>
          <a:stretch>
            <a:fillRect/>
          </a:stretch>
        </p:blipFill>
        <p:spPr>
          <a:xfrm>
            <a:off x="359663" y="1737360"/>
            <a:ext cx="2209800" cy="1656588"/>
          </a:xfrm>
          <a:prstGeom prst="rect">
            <a:avLst/>
          </a:prstGeom>
        </p:spPr>
      </p:pic>
      <p:sp>
        <p:nvSpPr>
          <p:cNvPr id="5" name="object 5"/>
          <p:cNvSpPr txBox="1"/>
          <p:nvPr/>
        </p:nvSpPr>
        <p:spPr>
          <a:xfrm>
            <a:off x="3502152" y="2476500"/>
            <a:ext cx="1495425" cy="748665"/>
          </a:xfrm>
          <a:prstGeom prst="rect">
            <a:avLst/>
          </a:prstGeom>
          <a:ln w="3175">
            <a:solidFill>
              <a:srgbClr val="212121"/>
            </a:solidFill>
          </a:ln>
        </p:spPr>
        <p:txBody>
          <a:bodyPr vert="horz" wrap="square" lIns="0" tIns="0" rIns="0" bIns="0" rtlCol="0">
            <a:spAutoFit/>
          </a:bodyPr>
          <a:lstStyle/>
          <a:p>
            <a:pPr>
              <a:lnSpc>
                <a:spcPct val="100000"/>
              </a:lnSpc>
            </a:pPr>
            <a:endParaRPr sz="1200">
              <a:latin typeface="Times New Roman"/>
              <a:cs typeface="Times New Roman"/>
            </a:endParaRPr>
          </a:p>
          <a:p>
            <a:pPr marL="140335">
              <a:lnSpc>
                <a:spcPct val="100000"/>
              </a:lnSpc>
              <a:spcBef>
                <a:spcPts val="875"/>
              </a:spcBef>
            </a:pPr>
            <a:r>
              <a:rPr sz="1100" dirty="0">
                <a:latin typeface="Arial MT"/>
                <a:cs typeface="Arial MT"/>
              </a:rPr>
              <a:t>Test</a:t>
            </a:r>
            <a:r>
              <a:rPr sz="1100" spc="-45" dirty="0">
                <a:latin typeface="Arial MT"/>
                <a:cs typeface="Arial MT"/>
              </a:rPr>
              <a:t> </a:t>
            </a:r>
            <a:r>
              <a:rPr sz="1100" dirty="0">
                <a:latin typeface="Arial MT"/>
                <a:cs typeface="Arial MT"/>
              </a:rPr>
              <a:t>cases</a:t>
            </a:r>
            <a:r>
              <a:rPr sz="1100" spc="-25" dirty="0">
                <a:latin typeface="Arial MT"/>
                <a:cs typeface="Arial MT"/>
              </a:rPr>
              <a:t> </a:t>
            </a:r>
            <a:r>
              <a:rPr sz="1100" spc="-5" dirty="0">
                <a:latin typeface="Arial MT"/>
                <a:cs typeface="Arial MT"/>
              </a:rPr>
              <a:t>creation</a:t>
            </a:r>
            <a:endParaRPr sz="1100">
              <a:latin typeface="Arial MT"/>
              <a:cs typeface="Arial MT"/>
            </a:endParaRPr>
          </a:p>
        </p:txBody>
      </p:sp>
      <p:sp>
        <p:nvSpPr>
          <p:cNvPr id="6" name="object 6"/>
          <p:cNvSpPr/>
          <p:nvPr/>
        </p:nvSpPr>
        <p:spPr>
          <a:xfrm>
            <a:off x="2324100" y="2843657"/>
            <a:ext cx="1179830" cy="207645"/>
          </a:xfrm>
          <a:custGeom>
            <a:avLst/>
            <a:gdLst/>
            <a:ahLst/>
            <a:cxnLst/>
            <a:rect l="l" t="t" r="r" b="b"/>
            <a:pathLst>
              <a:path w="1179829" h="207644">
                <a:moveTo>
                  <a:pt x="69850" y="131952"/>
                </a:moveTo>
                <a:lnTo>
                  <a:pt x="0" y="180847"/>
                </a:lnTo>
                <a:lnTo>
                  <a:pt x="80899" y="207263"/>
                </a:lnTo>
                <a:lnTo>
                  <a:pt x="76576" y="177800"/>
                </a:lnTo>
                <a:lnTo>
                  <a:pt x="63754" y="177800"/>
                </a:lnTo>
                <a:lnTo>
                  <a:pt x="61849" y="165226"/>
                </a:lnTo>
                <a:lnTo>
                  <a:pt x="74457" y="163359"/>
                </a:lnTo>
                <a:lnTo>
                  <a:pt x="69850" y="131952"/>
                </a:lnTo>
                <a:close/>
              </a:path>
              <a:path w="1179829" h="207644">
                <a:moveTo>
                  <a:pt x="74457" y="163359"/>
                </a:moveTo>
                <a:lnTo>
                  <a:pt x="61849" y="165226"/>
                </a:lnTo>
                <a:lnTo>
                  <a:pt x="63754" y="177800"/>
                </a:lnTo>
                <a:lnTo>
                  <a:pt x="76303" y="175939"/>
                </a:lnTo>
                <a:lnTo>
                  <a:pt x="74457" y="163359"/>
                </a:lnTo>
                <a:close/>
              </a:path>
              <a:path w="1179829" h="207644">
                <a:moveTo>
                  <a:pt x="76303" y="175939"/>
                </a:moveTo>
                <a:lnTo>
                  <a:pt x="63754" y="177800"/>
                </a:lnTo>
                <a:lnTo>
                  <a:pt x="76576" y="177800"/>
                </a:lnTo>
                <a:lnTo>
                  <a:pt x="76303" y="175939"/>
                </a:lnTo>
                <a:close/>
              </a:path>
              <a:path w="1179829" h="207644">
                <a:moveTo>
                  <a:pt x="1177416" y="0"/>
                </a:moveTo>
                <a:lnTo>
                  <a:pt x="74457" y="163359"/>
                </a:lnTo>
                <a:lnTo>
                  <a:pt x="76303" y="175939"/>
                </a:lnTo>
                <a:lnTo>
                  <a:pt x="1179322" y="12445"/>
                </a:lnTo>
                <a:lnTo>
                  <a:pt x="1177416" y="0"/>
                </a:lnTo>
                <a:close/>
              </a:path>
            </a:pathLst>
          </a:custGeom>
          <a:solidFill>
            <a:srgbClr val="212121"/>
          </a:solidFill>
        </p:spPr>
        <p:txBody>
          <a:bodyPr wrap="square" lIns="0" tIns="0" rIns="0" bIns="0" rtlCol="0"/>
          <a:lstStyle/>
          <a:p>
            <a:endParaRPr/>
          </a:p>
        </p:txBody>
      </p:sp>
      <p:sp>
        <p:nvSpPr>
          <p:cNvPr id="7" name="object 7"/>
          <p:cNvSpPr txBox="1"/>
          <p:nvPr/>
        </p:nvSpPr>
        <p:spPr>
          <a:xfrm>
            <a:off x="417068" y="3663822"/>
            <a:ext cx="7778115" cy="138303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libri"/>
                <a:cs typeface="Calibri"/>
              </a:rPr>
              <a:t>4. </a:t>
            </a:r>
            <a:r>
              <a:rPr sz="2300" b="1" spc="-60" dirty="0">
                <a:latin typeface="Calibri"/>
                <a:cs typeface="Calibri"/>
              </a:rPr>
              <a:t>Test</a:t>
            </a:r>
            <a:r>
              <a:rPr sz="2300" b="1" spc="-15" dirty="0">
                <a:latin typeface="Calibri"/>
                <a:cs typeface="Calibri"/>
              </a:rPr>
              <a:t> </a:t>
            </a:r>
            <a:r>
              <a:rPr sz="2300" b="1" spc="-5" dirty="0">
                <a:latin typeface="Calibri"/>
                <a:cs typeface="Calibri"/>
              </a:rPr>
              <a:t>cases</a:t>
            </a:r>
            <a:r>
              <a:rPr sz="2300" b="1" spc="-20" dirty="0">
                <a:latin typeface="Calibri"/>
                <a:cs typeface="Calibri"/>
              </a:rPr>
              <a:t> </a:t>
            </a:r>
            <a:r>
              <a:rPr sz="2300" b="1" spc="-10" dirty="0">
                <a:latin typeface="Calibri"/>
                <a:cs typeface="Calibri"/>
              </a:rPr>
              <a:t>creation</a:t>
            </a:r>
            <a:endParaRPr sz="2300">
              <a:latin typeface="Calibri"/>
              <a:cs typeface="Calibri"/>
            </a:endParaRPr>
          </a:p>
          <a:p>
            <a:pPr>
              <a:lnSpc>
                <a:spcPct val="100000"/>
              </a:lnSpc>
              <a:spcBef>
                <a:spcPts val="25"/>
              </a:spcBef>
            </a:pPr>
            <a:endParaRPr sz="1950">
              <a:latin typeface="Calibri"/>
              <a:cs typeface="Calibri"/>
            </a:endParaRPr>
          </a:p>
          <a:p>
            <a:pPr marL="12700" marR="5080">
              <a:lnSpc>
                <a:spcPct val="100000"/>
              </a:lnSpc>
            </a:pPr>
            <a:r>
              <a:rPr sz="2300" spc="-10" dirty="0">
                <a:latin typeface="Calibri"/>
                <a:cs typeface="Calibri"/>
              </a:rPr>
              <a:t>Here</a:t>
            </a:r>
            <a:r>
              <a:rPr sz="2300" dirty="0">
                <a:latin typeface="Calibri"/>
                <a:cs typeface="Calibri"/>
              </a:rPr>
              <a:t> </a:t>
            </a:r>
            <a:r>
              <a:rPr sz="2300" spc="-15" dirty="0">
                <a:latin typeface="Calibri"/>
                <a:cs typeface="Calibri"/>
              </a:rPr>
              <a:t>we</a:t>
            </a:r>
            <a:r>
              <a:rPr sz="2300" spc="25" dirty="0">
                <a:latin typeface="Calibri"/>
                <a:cs typeface="Calibri"/>
              </a:rPr>
              <a:t> </a:t>
            </a:r>
            <a:r>
              <a:rPr sz="2300" spc="-10" dirty="0">
                <a:latin typeface="Calibri"/>
                <a:cs typeface="Calibri"/>
              </a:rPr>
              <a:t>create,</a:t>
            </a:r>
            <a:r>
              <a:rPr sz="2300" spc="5" dirty="0">
                <a:latin typeface="Calibri"/>
                <a:cs typeface="Calibri"/>
              </a:rPr>
              <a:t> </a:t>
            </a:r>
            <a:r>
              <a:rPr sz="2300" spc="-35" dirty="0">
                <a:latin typeface="Calibri"/>
                <a:cs typeface="Calibri"/>
              </a:rPr>
              <a:t>review,</a:t>
            </a:r>
            <a:r>
              <a:rPr sz="2300" dirty="0">
                <a:latin typeface="Calibri"/>
                <a:cs typeface="Calibri"/>
              </a:rPr>
              <a:t> </a:t>
            </a:r>
            <a:r>
              <a:rPr sz="2300" spc="-5" dirty="0">
                <a:latin typeface="Calibri"/>
                <a:cs typeface="Calibri"/>
              </a:rPr>
              <a:t>adjust,</a:t>
            </a:r>
            <a:r>
              <a:rPr sz="2300" dirty="0">
                <a:latin typeface="Calibri"/>
                <a:cs typeface="Calibri"/>
              </a:rPr>
              <a:t> </a:t>
            </a:r>
            <a:r>
              <a:rPr sz="2300" spc="-15" dirty="0">
                <a:latin typeface="Calibri"/>
                <a:cs typeface="Calibri"/>
              </a:rPr>
              <a:t>rework</a:t>
            </a:r>
            <a:r>
              <a:rPr sz="2300" spc="5" dirty="0">
                <a:latin typeface="Calibri"/>
                <a:cs typeface="Calibri"/>
              </a:rPr>
              <a:t> </a:t>
            </a:r>
            <a:r>
              <a:rPr sz="2300" spc="-5" dirty="0">
                <a:latin typeface="Calibri"/>
                <a:cs typeface="Calibri"/>
              </a:rPr>
              <a:t>(and</a:t>
            </a:r>
            <a:r>
              <a:rPr sz="2300" spc="10" dirty="0">
                <a:latin typeface="Calibri"/>
                <a:cs typeface="Calibri"/>
              </a:rPr>
              <a:t> </a:t>
            </a:r>
            <a:r>
              <a:rPr sz="2300" spc="-5" dirty="0">
                <a:latin typeface="Calibri"/>
                <a:cs typeface="Calibri"/>
              </a:rPr>
              <a:t>so</a:t>
            </a:r>
            <a:r>
              <a:rPr sz="2300" spc="5" dirty="0">
                <a:latin typeface="Calibri"/>
                <a:cs typeface="Calibri"/>
              </a:rPr>
              <a:t> </a:t>
            </a:r>
            <a:r>
              <a:rPr sz="2300" spc="-5" dirty="0">
                <a:latin typeface="Calibri"/>
                <a:cs typeface="Calibri"/>
              </a:rPr>
              <a:t>on)</a:t>
            </a:r>
            <a:r>
              <a:rPr sz="2300" spc="5" dirty="0">
                <a:latin typeface="Calibri"/>
                <a:cs typeface="Calibri"/>
              </a:rPr>
              <a:t> </a:t>
            </a:r>
            <a:r>
              <a:rPr sz="2300" spc="-5" dirty="0">
                <a:latin typeface="Calibri"/>
                <a:cs typeface="Calibri"/>
              </a:rPr>
              <a:t>checklists,</a:t>
            </a:r>
            <a:r>
              <a:rPr sz="2300" spc="5" dirty="0">
                <a:latin typeface="Calibri"/>
                <a:cs typeface="Calibri"/>
              </a:rPr>
              <a:t> </a:t>
            </a:r>
            <a:r>
              <a:rPr sz="2300" spc="-15" dirty="0">
                <a:latin typeface="Calibri"/>
                <a:cs typeface="Calibri"/>
              </a:rPr>
              <a:t>test </a:t>
            </a:r>
            <a:r>
              <a:rPr sz="2300" spc="-505" dirty="0">
                <a:latin typeface="Calibri"/>
                <a:cs typeface="Calibri"/>
              </a:rPr>
              <a:t> </a:t>
            </a:r>
            <a:r>
              <a:rPr sz="2300" spc="-5" dirty="0">
                <a:latin typeface="Calibri"/>
                <a:cs typeface="Calibri"/>
              </a:rPr>
              <a:t>cases,</a:t>
            </a:r>
            <a:r>
              <a:rPr sz="2300" dirty="0">
                <a:latin typeface="Calibri"/>
                <a:cs typeface="Calibri"/>
              </a:rPr>
              <a:t> </a:t>
            </a:r>
            <a:r>
              <a:rPr sz="2300" spc="-15" dirty="0">
                <a:latin typeface="Calibri"/>
                <a:cs typeface="Calibri"/>
              </a:rPr>
              <a:t>test</a:t>
            </a:r>
            <a:r>
              <a:rPr sz="2300" dirty="0">
                <a:latin typeface="Calibri"/>
                <a:cs typeface="Calibri"/>
              </a:rPr>
              <a:t> scenarios</a:t>
            </a:r>
            <a:r>
              <a:rPr sz="2300" spc="-10" dirty="0">
                <a:latin typeface="Calibri"/>
                <a:cs typeface="Calibri"/>
              </a:rPr>
              <a:t> </a:t>
            </a:r>
            <a:r>
              <a:rPr sz="2300" dirty="0">
                <a:latin typeface="Calibri"/>
                <a:cs typeface="Calibri"/>
              </a:rPr>
              <a:t>and</a:t>
            </a:r>
            <a:r>
              <a:rPr sz="2300" spc="5" dirty="0">
                <a:latin typeface="Calibri"/>
                <a:cs typeface="Calibri"/>
              </a:rPr>
              <a:t> </a:t>
            </a:r>
            <a:r>
              <a:rPr sz="2300" spc="-5" dirty="0">
                <a:latin typeface="Calibri"/>
                <a:cs typeface="Calibri"/>
              </a:rPr>
              <a:t>other</a:t>
            </a:r>
            <a:r>
              <a:rPr sz="2300" spc="5" dirty="0">
                <a:latin typeface="Calibri"/>
                <a:cs typeface="Calibri"/>
              </a:rPr>
              <a:t> </a:t>
            </a:r>
            <a:r>
              <a:rPr sz="2300" spc="-5" dirty="0">
                <a:latin typeface="Calibri"/>
                <a:cs typeface="Calibri"/>
              </a:rPr>
              <a:t>similar</a:t>
            </a:r>
            <a:r>
              <a:rPr sz="2300" spc="-20" dirty="0">
                <a:latin typeface="Calibri"/>
                <a:cs typeface="Calibri"/>
              </a:rPr>
              <a:t> </a:t>
            </a:r>
            <a:r>
              <a:rPr sz="2300" spc="-5" dirty="0">
                <a:latin typeface="Calibri"/>
                <a:cs typeface="Calibri"/>
              </a:rPr>
              <a:t>artifacts.</a:t>
            </a:r>
            <a:endParaRPr sz="23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4726305" cy="331470"/>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212121"/>
                </a:solidFill>
                <a:latin typeface="Calibri Light"/>
                <a:cs typeface="Calibri Light"/>
              </a:rPr>
              <a:t>Test</a:t>
            </a:r>
            <a:r>
              <a:rPr sz="2000" spc="175" dirty="0">
                <a:solidFill>
                  <a:srgbClr val="212121"/>
                </a:solidFill>
                <a:latin typeface="Calibri Light"/>
                <a:cs typeface="Calibri Light"/>
              </a:rPr>
              <a:t> </a:t>
            </a:r>
            <a:r>
              <a:rPr sz="2000" spc="70" dirty="0">
                <a:solidFill>
                  <a:srgbClr val="212121"/>
                </a:solidFill>
                <a:latin typeface="Calibri Light"/>
                <a:cs typeface="Calibri Light"/>
              </a:rPr>
              <a:t>cases</a:t>
            </a:r>
            <a:r>
              <a:rPr sz="2000" spc="190" dirty="0">
                <a:solidFill>
                  <a:srgbClr val="212121"/>
                </a:solidFill>
                <a:latin typeface="Calibri Light"/>
                <a:cs typeface="Calibri Light"/>
              </a:rPr>
              <a:t> </a:t>
            </a:r>
            <a:r>
              <a:rPr sz="2000" spc="75" dirty="0">
                <a:solidFill>
                  <a:srgbClr val="212121"/>
                </a:solidFill>
                <a:latin typeface="Calibri Light"/>
                <a:cs typeface="Calibri Light"/>
              </a:rPr>
              <a:t>execution</a:t>
            </a:r>
            <a:r>
              <a:rPr sz="2000" spc="165" dirty="0">
                <a:solidFill>
                  <a:srgbClr val="212121"/>
                </a:solidFill>
                <a:latin typeface="Calibri Light"/>
                <a:cs typeface="Calibri Light"/>
              </a:rPr>
              <a:t> </a:t>
            </a:r>
            <a:r>
              <a:rPr sz="2000" spc="65" dirty="0">
                <a:solidFill>
                  <a:srgbClr val="212121"/>
                </a:solidFill>
                <a:latin typeface="Calibri Light"/>
                <a:cs typeface="Calibri Light"/>
              </a:rPr>
              <a:t>and</a:t>
            </a:r>
            <a:r>
              <a:rPr sz="2000" spc="175" dirty="0">
                <a:solidFill>
                  <a:srgbClr val="212121"/>
                </a:solidFill>
                <a:latin typeface="Calibri Light"/>
                <a:cs typeface="Calibri Light"/>
              </a:rPr>
              <a:t> </a:t>
            </a:r>
            <a:r>
              <a:rPr sz="2000" spc="65" dirty="0">
                <a:solidFill>
                  <a:srgbClr val="212121"/>
                </a:solidFill>
                <a:latin typeface="Calibri Light"/>
                <a:cs typeface="Calibri Light"/>
              </a:rPr>
              <a:t>defect</a:t>
            </a:r>
            <a:r>
              <a:rPr sz="2000" spc="190" dirty="0">
                <a:solidFill>
                  <a:srgbClr val="212121"/>
                </a:solidFill>
                <a:latin typeface="Calibri Light"/>
                <a:cs typeface="Calibri Light"/>
              </a:rPr>
              <a:t> </a:t>
            </a:r>
            <a:r>
              <a:rPr sz="2000" spc="80" dirty="0">
                <a:solidFill>
                  <a:srgbClr val="212121"/>
                </a:solidFill>
                <a:latin typeface="Calibri Light"/>
                <a:cs typeface="Calibri Light"/>
              </a:rPr>
              <a:t>reporting</a:t>
            </a:r>
            <a:endParaRPr sz="2000">
              <a:latin typeface="Calibri Light"/>
              <a:cs typeface="Calibri Light"/>
            </a:endParaRPr>
          </a:p>
        </p:txBody>
      </p:sp>
      <p:pic>
        <p:nvPicPr>
          <p:cNvPr id="4" name="object 4"/>
          <p:cNvPicPr/>
          <p:nvPr/>
        </p:nvPicPr>
        <p:blipFill>
          <a:blip r:embed="rId2" cstate="print"/>
          <a:stretch>
            <a:fillRect/>
          </a:stretch>
        </p:blipFill>
        <p:spPr>
          <a:xfrm>
            <a:off x="5804915" y="1737360"/>
            <a:ext cx="2209799" cy="1656588"/>
          </a:xfrm>
          <a:prstGeom prst="rect">
            <a:avLst/>
          </a:prstGeom>
        </p:spPr>
      </p:pic>
      <p:sp>
        <p:nvSpPr>
          <p:cNvPr id="5" name="object 5"/>
          <p:cNvSpPr txBox="1"/>
          <p:nvPr/>
        </p:nvSpPr>
        <p:spPr>
          <a:xfrm>
            <a:off x="3564635" y="1917192"/>
            <a:ext cx="1495425" cy="748665"/>
          </a:xfrm>
          <a:prstGeom prst="rect">
            <a:avLst/>
          </a:prstGeom>
          <a:ln w="3175">
            <a:solidFill>
              <a:srgbClr val="212121"/>
            </a:solidFill>
          </a:ln>
        </p:spPr>
        <p:txBody>
          <a:bodyPr vert="horz" wrap="square" lIns="0" tIns="0" rIns="0" bIns="0" rtlCol="0">
            <a:spAutoFit/>
          </a:bodyPr>
          <a:lstStyle/>
          <a:p>
            <a:pPr>
              <a:lnSpc>
                <a:spcPct val="100000"/>
              </a:lnSpc>
            </a:pPr>
            <a:endParaRPr sz="1200">
              <a:latin typeface="Times New Roman"/>
              <a:cs typeface="Times New Roman"/>
            </a:endParaRPr>
          </a:p>
          <a:p>
            <a:pPr marL="249554">
              <a:lnSpc>
                <a:spcPct val="100000"/>
              </a:lnSpc>
              <a:spcBef>
                <a:spcPts val="875"/>
              </a:spcBef>
            </a:pPr>
            <a:r>
              <a:rPr sz="1100" dirty="0">
                <a:latin typeface="Arial MT"/>
                <a:cs typeface="Arial MT"/>
              </a:rPr>
              <a:t>Defect</a:t>
            </a:r>
            <a:r>
              <a:rPr sz="1100" spc="-70" dirty="0">
                <a:latin typeface="Arial MT"/>
                <a:cs typeface="Arial MT"/>
              </a:rPr>
              <a:t> </a:t>
            </a:r>
            <a:r>
              <a:rPr sz="1100" dirty="0">
                <a:latin typeface="Arial MT"/>
                <a:cs typeface="Arial MT"/>
              </a:rPr>
              <a:t>reporting</a:t>
            </a:r>
            <a:endParaRPr sz="1100">
              <a:latin typeface="Arial MT"/>
              <a:cs typeface="Arial MT"/>
            </a:endParaRPr>
          </a:p>
        </p:txBody>
      </p:sp>
      <p:grpSp>
        <p:nvGrpSpPr>
          <p:cNvPr id="6" name="object 6"/>
          <p:cNvGrpSpPr/>
          <p:nvPr/>
        </p:nvGrpSpPr>
        <p:grpSpPr>
          <a:xfrm>
            <a:off x="3864864" y="2285619"/>
            <a:ext cx="2145030" cy="1218565"/>
            <a:chOff x="3864864" y="2285619"/>
            <a:chExt cx="2145030" cy="1218565"/>
          </a:xfrm>
        </p:grpSpPr>
        <p:sp>
          <p:nvSpPr>
            <p:cNvPr id="7" name="object 7"/>
            <p:cNvSpPr/>
            <p:nvPr/>
          </p:nvSpPr>
          <p:spPr>
            <a:xfrm>
              <a:off x="5055743" y="2285619"/>
              <a:ext cx="953769" cy="760730"/>
            </a:xfrm>
            <a:custGeom>
              <a:avLst/>
              <a:gdLst/>
              <a:ahLst/>
              <a:cxnLst/>
              <a:rect l="l" t="t" r="r" b="b"/>
              <a:pathLst>
                <a:path w="953770" h="760730">
                  <a:moveTo>
                    <a:pt x="890202" y="718124"/>
                  </a:moveTo>
                  <a:lnTo>
                    <a:pt x="870458" y="742950"/>
                  </a:lnTo>
                  <a:lnTo>
                    <a:pt x="953770" y="760602"/>
                  </a:lnTo>
                  <a:lnTo>
                    <a:pt x="937691" y="726058"/>
                  </a:lnTo>
                  <a:lnTo>
                    <a:pt x="900176" y="726058"/>
                  </a:lnTo>
                  <a:lnTo>
                    <a:pt x="890202" y="718124"/>
                  </a:lnTo>
                  <a:close/>
                </a:path>
                <a:path w="953770" h="760730">
                  <a:moveTo>
                    <a:pt x="898078" y="708220"/>
                  </a:moveTo>
                  <a:lnTo>
                    <a:pt x="890202" y="718124"/>
                  </a:lnTo>
                  <a:lnTo>
                    <a:pt x="900176" y="726058"/>
                  </a:lnTo>
                  <a:lnTo>
                    <a:pt x="908050" y="716152"/>
                  </a:lnTo>
                  <a:lnTo>
                    <a:pt x="898078" y="708220"/>
                  </a:lnTo>
                  <a:close/>
                </a:path>
                <a:path w="953770" h="760730">
                  <a:moveTo>
                    <a:pt x="917829" y="683386"/>
                  </a:moveTo>
                  <a:lnTo>
                    <a:pt x="898078" y="708220"/>
                  </a:lnTo>
                  <a:lnTo>
                    <a:pt x="908050" y="716152"/>
                  </a:lnTo>
                  <a:lnTo>
                    <a:pt x="900176" y="726058"/>
                  </a:lnTo>
                  <a:lnTo>
                    <a:pt x="937691" y="726058"/>
                  </a:lnTo>
                  <a:lnTo>
                    <a:pt x="917829" y="683386"/>
                  </a:lnTo>
                  <a:close/>
                </a:path>
                <a:path w="953770" h="760730">
                  <a:moveTo>
                    <a:pt x="7874" y="0"/>
                  </a:moveTo>
                  <a:lnTo>
                    <a:pt x="0" y="9905"/>
                  </a:lnTo>
                  <a:lnTo>
                    <a:pt x="890202" y="718124"/>
                  </a:lnTo>
                  <a:lnTo>
                    <a:pt x="898078" y="708220"/>
                  </a:lnTo>
                  <a:lnTo>
                    <a:pt x="7874" y="0"/>
                  </a:lnTo>
                  <a:close/>
                </a:path>
              </a:pathLst>
            </a:custGeom>
            <a:solidFill>
              <a:srgbClr val="212121"/>
            </a:solidFill>
          </p:spPr>
          <p:txBody>
            <a:bodyPr wrap="square" lIns="0" tIns="0" rIns="0" bIns="0" rtlCol="0"/>
            <a:lstStyle/>
            <a:p>
              <a:endParaRPr/>
            </a:p>
          </p:txBody>
        </p:sp>
        <p:sp>
          <p:nvSpPr>
            <p:cNvPr id="8" name="object 8"/>
            <p:cNvSpPr/>
            <p:nvPr/>
          </p:nvSpPr>
          <p:spPr>
            <a:xfrm>
              <a:off x="3864864" y="2755392"/>
              <a:ext cx="1496695" cy="748665"/>
            </a:xfrm>
            <a:custGeom>
              <a:avLst/>
              <a:gdLst/>
              <a:ahLst/>
              <a:cxnLst/>
              <a:rect l="l" t="t" r="r" b="b"/>
              <a:pathLst>
                <a:path w="1496695" h="748664">
                  <a:moveTo>
                    <a:pt x="1496567" y="0"/>
                  </a:moveTo>
                  <a:lnTo>
                    <a:pt x="0" y="0"/>
                  </a:lnTo>
                  <a:lnTo>
                    <a:pt x="0" y="748284"/>
                  </a:lnTo>
                  <a:lnTo>
                    <a:pt x="1496567" y="748284"/>
                  </a:lnTo>
                  <a:lnTo>
                    <a:pt x="1496567" y="0"/>
                  </a:lnTo>
                  <a:close/>
                </a:path>
              </a:pathLst>
            </a:custGeom>
            <a:solidFill>
              <a:srgbClr val="FFFFFF"/>
            </a:solidFill>
          </p:spPr>
          <p:txBody>
            <a:bodyPr wrap="square" lIns="0" tIns="0" rIns="0" bIns="0" rtlCol="0"/>
            <a:lstStyle/>
            <a:p>
              <a:endParaRPr/>
            </a:p>
          </p:txBody>
        </p:sp>
      </p:grpSp>
      <p:sp>
        <p:nvSpPr>
          <p:cNvPr id="9" name="object 9"/>
          <p:cNvSpPr txBox="1"/>
          <p:nvPr/>
        </p:nvSpPr>
        <p:spPr>
          <a:xfrm>
            <a:off x="417068" y="3663822"/>
            <a:ext cx="7793355" cy="1733550"/>
          </a:xfrm>
          <a:prstGeom prst="rect">
            <a:avLst/>
          </a:prstGeom>
        </p:spPr>
        <p:txBody>
          <a:bodyPr vert="horz" wrap="square" lIns="0" tIns="12700" rIns="0" bIns="0" rtlCol="0">
            <a:spAutoFit/>
          </a:bodyPr>
          <a:lstStyle/>
          <a:p>
            <a:pPr marL="304800" indent="-292735">
              <a:lnSpc>
                <a:spcPct val="100000"/>
              </a:lnSpc>
              <a:spcBef>
                <a:spcPts val="100"/>
              </a:spcBef>
              <a:buAutoNum type="arabicPeriod" startAt="5"/>
              <a:tabLst>
                <a:tab pos="305435" algn="l"/>
              </a:tabLst>
            </a:pPr>
            <a:r>
              <a:rPr sz="2300" b="1" spc="-60" dirty="0">
                <a:latin typeface="Calibri"/>
                <a:cs typeface="Calibri"/>
              </a:rPr>
              <a:t>Test</a:t>
            </a:r>
            <a:r>
              <a:rPr sz="2300" b="1" spc="-25" dirty="0">
                <a:latin typeface="Calibri"/>
                <a:cs typeface="Calibri"/>
              </a:rPr>
              <a:t> </a:t>
            </a:r>
            <a:r>
              <a:rPr sz="2300" b="1" spc="-5" dirty="0">
                <a:latin typeface="Calibri"/>
                <a:cs typeface="Calibri"/>
              </a:rPr>
              <a:t>cases</a:t>
            </a:r>
            <a:r>
              <a:rPr sz="2300" b="1" spc="-25" dirty="0">
                <a:latin typeface="Calibri"/>
                <a:cs typeface="Calibri"/>
              </a:rPr>
              <a:t> </a:t>
            </a:r>
            <a:r>
              <a:rPr sz="2300" b="1" spc="-15" dirty="0">
                <a:latin typeface="Calibri"/>
                <a:cs typeface="Calibri"/>
              </a:rPr>
              <a:t>execution</a:t>
            </a:r>
            <a:endParaRPr sz="2300">
              <a:latin typeface="Calibri"/>
              <a:cs typeface="Calibri"/>
            </a:endParaRPr>
          </a:p>
          <a:p>
            <a:pPr marL="304800" indent="-292735">
              <a:lnSpc>
                <a:spcPct val="100000"/>
              </a:lnSpc>
              <a:spcBef>
                <a:spcPts val="5"/>
              </a:spcBef>
              <a:buAutoNum type="arabicPeriod" startAt="5"/>
              <a:tabLst>
                <a:tab pos="305435" algn="l"/>
              </a:tabLst>
            </a:pPr>
            <a:r>
              <a:rPr sz="2300" b="1" spc="-10" dirty="0">
                <a:latin typeface="Calibri"/>
                <a:cs typeface="Calibri"/>
              </a:rPr>
              <a:t>Defect</a:t>
            </a:r>
            <a:r>
              <a:rPr sz="2300" b="1" spc="-50" dirty="0">
                <a:latin typeface="Calibri"/>
                <a:cs typeface="Calibri"/>
              </a:rPr>
              <a:t> </a:t>
            </a:r>
            <a:r>
              <a:rPr sz="2300" b="1" spc="-10" dirty="0">
                <a:latin typeface="Calibri"/>
                <a:cs typeface="Calibri"/>
              </a:rPr>
              <a:t>reporting</a:t>
            </a:r>
            <a:endParaRPr sz="2300">
              <a:latin typeface="Calibri"/>
              <a:cs typeface="Calibri"/>
            </a:endParaRPr>
          </a:p>
          <a:p>
            <a:pPr>
              <a:lnSpc>
                <a:spcPct val="100000"/>
              </a:lnSpc>
              <a:spcBef>
                <a:spcPts val="20"/>
              </a:spcBef>
            </a:pPr>
            <a:endParaRPr sz="1950">
              <a:latin typeface="Calibri"/>
              <a:cs typeface="Calibri"/>
            </a:endParaRPr>
          </a:p>
          <a:p>
            <a:pPr marL="12700" marR="5080">
              <a:lnSpc>
                <a:spcPct val="100000"/>
              </a:lnSpc>
            </a:pPr>
            <a:r>
              <a:rPr sz="2300" dirty="0">
                <a:latin typeface="Calibri"/>
                <a:cs typeface="Calibri"/>
              </a:rPr>
              <a:t>These</a:t>
            </a:r>
            <a:r>
              <a:rPr sz="2300" spc="10" dirty="0">
                <a:latin typeface="Calibri"/>
                <a:cs typeface="Calibri"/>
              </a:rPr>
              <a:t> </a:t>
            </a:r>
            <a:r>
              <a:rPr sz="2300" spc="-15" dirty="0">
                <a:latin typeface="Calibri"/>
                <a:cs typeface="Calibri"/>
              </a:rPr>
              <a:t>two</a:t>
            </a:r>
            <a:r>
              <a:rPr sz="2300" spc="15" dirty="0">
                <a:latin typeface="Calibri"/>
                <a:cs typeface="Calibri"/>
              </a:rPr>
              <a:t> </a:t>
            </a:r>
            <a:r>
              <a:rPr sz="2300" spc="-15" dirty="0">
                <a:latin typeface="Calibri"/>
                <a:cs typeface="Calibri"/>
              </a:rPr>
              <a:t>stages</a:t>
            </a:r>
            <a:r>
              <a:rPr sz="2300" spc="25" dirty="0">
                <a:latin typeface="Calibri"/>
                <a:cs typeface="Calibri"/>
              </a:rPr>
              <a:t> </a:t>
            </a:r>
            <a:r>
              <a:rPr sz="2300" spc="-10" dirty="0">
                <a:latin typeface="Calibri"/>
                <a:cs typeface="Calibri"/>
              </a:rPr>
              <a:t>are</a:t>
            </a:r>
            <a:r>
              <a:rPr sz="2300" spc="5" dirty="0">
                <a:latin typeface="Calibri"/>
                <a:cs typeface="Calibri"/>
              </a:rPr>
              <a:t> </a:t>
            </a:r>
            <a:r>
              <a:rPr sz="2300" spc="-5" dirty="0">
                <a:latin typeface="Calibri"/>
                <a:cs typeface="Calibri"/>
              </a:rPr>
              <a:t>inseparable</a:t>
            </a:r>
            <a:r>
              <a:rPr sz="2300" spc="-10" dirty="0">
                <a:latin typeface="Calibri"/>
                <a:cs typeface="Calibri"/>
              </a:rPr>
              <a:t> </a:t>
            </a:r>
            <a:r>
              <a:rPr sz="2300" dirty="0">
                <a:latin typeface="Calibri"/>
                <a:cs typeface="Calibri"/>
              </a:rPr>
              <a:t>as</a:t>
            </a:r>
            <a:r>
              <a:rPr sz="2300" spc="5" dirty="0">
                <a:latin typeface="Calibri"/>
                <a:cs typeface="Calibri"/>
              </a:rPr>
              <a:t> </a:t>
            </a:r>
            <a:r>
              <a:rPr sz="2300" spc="-15" dirty="0">
                <a:latin typeface="Calibri"/>
                <a:cs typeface="Calibri"/>
              </a:rPr>
              <a:t>we</a:t>
            </a:r>
            <a:r>
              <a:rPr sz="2300" spc="15" dirty="0">
                <a:latin typeface="Calibri"/>
                <a:cs typeface="Calibri"/>
              </a:rPr>
              <a:t> </a:t>
            </a:r>
            <a:r>
              <a:rPr sz="2300" spc="-10" dirty="0">
                <a:latin typeface="Calibri"/>
                <a:cs typeface="Calibri"/>
              </a:rPr>
              <a:t>report</a:t>
            </a:r>
            <a:r>
              <a:rPr sz="2300" dirty="0">
                <a:latin typeface="Calibri"/>
                <a:cs typeface="Calibri"/>
              </a:rPr>
              <a:t> </a:t>
            </a:r>
            <a:r>
              <a:rPr sz="2300" spc="-15" dirty="0">
                <a:latin typeface="Calibri"/>
                <a:cs typeface="Calibri"/>
              </a:rPr>
              <a:t>defects</a:t>
            </a:r>
            <a:r>
              <a:rPr sz="2300" spc="5" dirty="0">
                <a:latin typeface="Calibri"/>
                <a:cs typeface="Calibri"/>
              </a:rPr>
              <a:t> </a:t>
            </a:r>
            <a:r>
              <a:rPr sz="2300" spc="-5" dirty="0">
                <a:latin typeface="Calibri"/>
                <a:cs typeface="Calibri"/>
              </a:rPr>
              <a:t>during</a:t>
            </a:r>
            <a:r>
              <a:rPr sz="2300" dirty="0">
                <a:latin typeface="Calibri"/>
                <a:cs typeface="Calibri"/>
              </a:rPr>
              <a:t> </a:t>
            </a:r>
            <a:r>
              <a:rPr sz="2300" spc="-10" dirty="0">
                <a:latin typeface="Calibri"/>
                <a:cs typeface="Calibri"/>
              </a:rPr>
              <a:t>test </a:t>
            </a:r>
            <a:r>
              <a:rPr sz="2300" spc="-505" dirty="0">
                <a:latin typeface="Calibri"/>
                <a:cs typeface="Calibri"/>
              </a:rPr>
              <a:t> </a:t>
            </a:r>
            <a:r>
              <a:rPr sz="2300" spc="-5" dirty="0">
                <a:latin typeface="Calibri"/>
                <a:cs typeface="Calibri"/>
              </a:rPr>
              <a:t>cases</a:t>
            </a:r>
            <a:r>
              <a:rPr sz="2300" dirty="0">
                <a:latin typeface="Calibri"/>
                <a:cs typeface="Calibri"/>
              </a:rPr>
              <a:t> </a:t>
            </a:r>
            <a:r>
              <a:rPr sz="2300" spc="-10" dirty="0">
                <a:latin typeface="Calibri"/>
                <a:cs typeface="Calibri"/>
              </a:rPr>
              <a:t>execution</a:t>
            </a:r>
            <a:r>
              <a:rPr sz="2300" dirty="0">
                <a:latin typeface="Calibri"/>
                <a:cs typeface="Calibri"/>
              </a:rPr>
              <a:t> and</a:t>
            </a:r>
            <a:r>
              <a:rPr sz="2300" spc="5" dirty="0">
                <a:latin typeface="Calibri"/>
                <a:cs typeface="Calibri"/>
              </a:rPr>
              <a:t> </a:t>
            </a:r>
            <a:r>
              <a:rPr sz="2300" spc="-15" dirty="0">
                <a:latin typeface="Calibri"/>
                <a:cs typeface="Calibri"/>
              </a:rPr>
              <a:t>defects</a:t>
            </a:r>
            <a:r>
              <a:rPr sz="2300" dirty="0">
                <a:latin typeface="Calibri"/>
                <a:cs typeface="Calibri"/>
              </a:rPr>
              <a:t> </a:t>
            </a:r>
            <a:r>
              <a:rPr sz="2300" spc="-5" dirty="0">
                <a:latin typeface="Calibri"/>
                <a:cs typeface="Calibri"/>
              </a:rPr>
              <a:t>detection.</a:t>
            </a:r>
            <a:endParaRPr sz="2300">
              <a:latin typeface="Calibri"/>
              <a:cs typeface="Calibri"/>
            </a:endParaRPr>
          </a:p>
        </p:txBody>
      </p:sp>
      <p:sp>
        <p:nvSpPr>
          <p:cNvPr id="10" name="object 10"/>
          <p:cNvSpPr txBox="1"/>
          <p:nvPr/>
        </p:nvSpPr>
        <p:spPr>
          <a:xfrm>
            <a:off x="3864864" y="2755392"/>
            <a:ext cx="1496695" cy="748665"/>
          </a:xfrm>
          <a:prstGeom prst="rect">
            <a:avLst/>
          </a:prstGeom>
          <a:ln w="3175">
            <a:solidFill>
              <a:srgbClr val="212121"/>
            </a:solidFill>
          </a:ln>
        </p:spPr>
        <p:txBody>
          <a:bodyPr vert="horz" wrap="square" lIns="0" tIns="0" rIns="0" bIns="0" rtlCol="0">
            <a:spAutoFit/>
          </a:bodyPr>
          <a:lstStyle/>
          <a:p>
            <a:pPr>
              <a:lnSpc>
                <a:spcPct val="100000"/>
              </a:lnSpc>
            </a:pPr>
            <a:endParaRPr sz="1200">
              <a:latin typeface="Times New Roman"/>
              <a:cs typeface="Times New Roman"/>
            </a:endParaRPr>
          </a:p>
          <a:p>
            <a:pPr marL="92710">
              <a:lnSpc>
                <a:spcPct val="100000"/>
              </a:lnSpc>
              <a:spcBef>
                <a:spcPts val="880"/>
              </a:spcBef>
            </a:pPr>
            <a:r>
              <a:rPr sz="1100" dirty="0">
                <a:latin typeface="Arial MT"/>
                <a:cs typeface="Arial MT"/>
              </a:rPr>
              <a:t>Test</a:t>
            </a:r>
            <a:r>
              <a:rPr sz="1100" spc="-45" dirty="0">
                <a:latin typeface="Arial MT"/>
                <a:cs typeface="Arial MT"/>
              </a:rPr>
              <a:t> </a:t>
            </a:r>
            <a:r>
              <a:rPr sz="1100" dirty="0">
                <a:latin typeface="Arial MT"/>
                <a:cs typeface="Arial MT"/>
              </a:rPr>
              <a:t>cases</a:t>
            </a:r>
            <a:r>
              <a:rPr sz="1100" spc="-30" dirty="0">
                <a:latin typeface="Arial MT"/>
                <a:cs typeface="Arial MT"/>
              </a:rPr>
              <a:t> </a:t>
            </a:r>
            <a:r>
              <a:rPr sz="1100" spc="-5" dirty="0">
                <a:latin typeface="Arial MT"/>
                <a:cs typeface="Arial MT"/>
              </a:rPr>
              <a:t>execution</a:t>
            </a:r>
            <a:endParaRPr sz="1100">
              <a:latin typeface="Arial MT"/>
              <a:cs typeface="Arial MT"/>
            </a:endParaRPr>
          </a:p>
        </p:txBody>
      </p:sp>
      <p:sp>
        <p:nvSpPr>
          <p:cNvPr id="11" name="object 11"/>
          <p:cNvSpPr/>
          <p:nvPr/>
        </p:nvSpPr>
        <p:spPr>
          <a:xfrm>
            <a:off x="5360415" y="3124073"/>
            <a:ext cx="825500" cy="169545"/>
          </a:xfrm>
          <a:custGeom>
            <a:avLst/>
            <a:gdLst/>
            <a:ahLst/>
            <a:cxnLst/>
            <a:rect l="l" t="t" r="r" b="b"/>
            <a:pathLst>
              <a:path w="825500" h="169545">
                <a:moveTo>
                  <a:pt x="748821" y="138103"/>
                </a:moveTo>
                <a:lnTo>
                  <a:pt x="743585" y="169417"/>
                </a:lnTo>
                <a:lnTo>
                  <a:pt x="824992" y="144399"/>
                </a:lnTo>
                <a:lnTo>
                  <a:pt x="819241" y="140207"/>
                </a:lnTo>
                <a:lnTo>
                  <a:pt x="761364" y="140207"/>
                </a:lnTo>
                <a:lnTo>
                  <a:pt x="748821" y="138103"/>
                </a:lnTo>
                <a:close/>
              </a:path>
              <a:path w="825500" h="169545">
                <a:moveTo>
                  <a:pt x="750922" y="125543"/>
                </a:moveTo>
                <a:lnTo>
                  <a:pt x="748821" y="138103"/>
                </a:lnTo>
                <a:lnTo>
                  <a:pt x="761364" y="140207"/>
                </a:lnTo>
                <a:lnTo>
                  <a:pt x="763397" y="127635"/>
                </a:lnTo>
                <a:lnTo>
                  <a:pt x="750922" y="125543"/>
                </a:lnTo>
                <a:close/>
              </a:path>
              <a:path w="825500" h="169545">
                <a:moveTo>
                  <a:pt x="756158" y="94234"/>
                </a:moveTo>
                <a:lnTo>
                  <a:pt x="750922" y="125543"/>
                </a:lnTo>
                <a:lnTo>
                  <a:pt x="763397" y="127635"/>
                </a:lnTo>
                <a:lnTo>
                  <a:pt x="761364" y="140207"/>
                </a:lnTo>
                <a:lnTo>
                  <a:pt x="819241" y="140207"/>
                </a:lnTo>
                <a:lnTo>
                  <a:pt x="756158" y="94234"/>
                </a:lnTo>
                <a:close/>
              </a:path>
              <a:path w="825500" h="169545">
                <a:moveTo>
                  <a:pt x="2032" y="0"/>
                </a:moveTo>
                <a:lnTo>
                  <a:pt x="0" y="12446"/>
                </a:lnTo>
                <a:lnTo>
                  <a:pt x="748821" y="138103"/>
                </a:lnTo>
                <a:lnTo>
                  <a:pt x="750922" y="125543"/>
                </a:lnTo>
                <a:lnTo>
                  <a:pt x="2032" y="0"/>
                </a:lnTo>
                <a:close/>
              </a:path>
            </a:pathLst>
          </a:custGeom>
          <a:solidFill>
            <a:srgbClr val="212121"/>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p:nvPr/>
        </p:nvSpPr>
        <p:spPr>
          <a:xfrm>
            <a:off x="347878" y="323799"/>
            <a:ext cx="3882390" cy="331470"/>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212121"/>
                </a:solidFill>
                <a:latin typeface="Calibri Light"/>
                <a:cs typeface="Calibri Light"/>
              </a:rPr>
              <a:t>Test</a:t>
            </a:r>
            <a:r>
              <a:rPr sz="2000" spc="175" dirty="0">
                <a:solidFill>
                  <a:srgbClr val="212121"/>
                </a:solidFill>
                <a:latin typeface="Calibri Light"/>
                <a:cs typeface="Calibri Light"/>
              </a:rPr>
              <a:t> </a:t>
            </a:r>
            <a:r>
              <a:rPr sz="2000" spc="75" dirty="0">
                <a:solidFill>
                  <a:srgbClr val="212121"/>
                </a:solidFill>
                <a:latin typeface="Calibri Light"/>
                <a:cs typeface="Calibri Light"/>
              </a:rPr>
              <a:t>results</a:t>
            </a:r>
            <a:r>
              <a:rPr sz="2000" spc="175" dirty="0">
                <a:solidFill>
                  <a:srgbClr val="212121"/>
                </a:solidFill>
                <a:latin typeface="Calibri Light"/>
                <a:cs typeface="Calibri Light"/>
              </a:rPr>
              <a:t> </a:t>
            </a:r>
            <a:r>
              <a:rPr sz="2000" spc="80" dirty="0">
                <a:solidFill>
                  <a:srgbClr val="212121"/>
                </a:solidFill>
                <a:latin typeface="Calibri Light"/>
                <a:cs typeface="Calibri Light"/>
              </a:rPr>
              <a:t>analysis</a:t>
            </a:r>
            <a:r>
              <a:rPr sz="2000" spc="170" dirty="0">
                <a:solidFill>
                  <a:srgbClr val="212121"/>
                </a:solidFill>
                <a:latin typeface="Calibri Light"/>
                <a:cs typeface="Calibri Light"/>
              </a:rPr>
              <a:t> </a:t>
            </a:r>
            <a:r>
              <a:rPr sz="2000" spc="65" dirty="0">
                <a:solidFill>
                  <a:srgbClr val="212121"/>
                </a:solidFill>
                <a:latin typeface="Calibri Light"/>
                <a:cs typeface="Calibri Light"/>
              </a:rPr>
              <a:t>and</a:t>
            </a:r>
            <a:r>
              <a:rPr sz="2000" spc="175" dirty="0">
                <a:solidFill>
                  <a:srgbClr val="212121"/>
                </a:solidFill>
                <a:latin typeface="Calibri Light"/>
                <a:cs typeface="Calibri Light"/>
              </a:rPr>
              <a:t> </a:t>
            </a:r>
            <a:r>
              <a:rPr sz="2000" spc="80" dirty="0">
                <a:solidFill>
                  <a:srgbClr val="212121"/>
                </a:solidFill>
                <a:latin typeface="Calibri Light"/>
                <a:cs typeface="Calibri Light"/>
              </a:rPr>
              <a:t>reporting</a:t>
            </a:r>
            <a:endParaRPr sz="2000">
              <a:latin typeface="Calibri Light"/>
              <a:cs typeface="Calibri Light"/>
            </a:endParaRPr>
          </a:p>
        </p:txBody>
      </p:sp>
      <p:pic>
        <p:nvPicPr>
          <p:cNvPr id="4" name="object 4"/>
          <p:cNvPicPr/>
          <p:nvPr/>
        </p:nvPicPr>
        <p:blipFill>
          <a:blip r:embed="rId2" cstate="print"/>
          <a:stretch>
            <a:fillRect/>
          </a:stretch>
        </p:blipFill>
        <p:spPr>
          <a:xfrm>
            <a:off x="5804915" y="1737360"/>
            <a:ext cx="2209799" cy="1656588"/>
          </a:xfrm>
          <a:prstGeom prst="rect">
            <a:avLst/>
          </a:prstGeom>
        </p:spPr>
      </p:pic>
      <p:sp>
        <p:nvSpPr>
          <p:cNvPr id="5" name="object 5"/>
          <p:cNvSpPr txBox="1"/>
          <p:nvPr/>
        </p:nvSpPr>
        <p:spPr>
          <a:xfrm>
            <a:off x="3374135" y="1310639"/>
            <a:ext cx="1495425" cy="746760"/>
          </a:xfrm>
          <a:prstGeom prst="rect">
            <a:avLst/>
          </a:prstGeom>
          <a:ln w="3175">
            <a:solidFill>
              <a:srgbClr val="212121"/>
            </a:solidFill>
          </a:ln>
        </p:spPr>
        <p:txBody>
          <a:bodyPr vert="horz" wrap="square" lIns="0" tIns="0" rIns="0" bIns="0" rtlCol="0">
            <a:spAutoFit/>
          </a:bodyPr>
          <a:lstStyle/>
          <a:p>
            <a:pPr>
              <a:lnSpc>
                <a:spcPct val="100000"/>
              </a:lnSpc>
            </a:pPr>
            <a:endParaRPr sz="1200">
              <a:latin typeface="Times New Roman"/>
              <a:cs typeface="Times New Roman"/>
            </a:endParaRPr>
          </a:p>
          <a:p>
            <a:pPr marL="92075">
              <a:lnSpc>
                <a:spcPct val="100000"/>
              </a:lnSpc>
              <a:spcBef>
                <a:spcPts val="869"/>
              </a:spcBef>
            </a:pPr>
            <a:r>
              <a:rPr sz="1100" dirty="0">
                <a:latin typeface="Arial MT"/>
                <a:cs typeface="Arial MT"/>
              </a:rPr>
              <a:t>Test</a:t>
            </a:r>
            <a:r>
              <a:rPr sz="1100" spc="-40" dirty="0">
                <a:latin typeface="Arial MT"/>
                <a:cs typeface="Arial MT"/>
              </a:rPr>
              <a:t> </a:t>
            </a:r>
            <a:r>
              <a:rPr sz="1100" spc="-5" dirty="0">
                <a:latin typeface="Arial MT"/>
                <a:cs typeface="Arial MT"/>
              </a:rPr>
              <a:t>results</a:t>
            </a:r>
            <a:r>
              <a:rPr sz="1100" spc="-25" dirty="0">
                <a:latin typeface="Arial MT"/>
                <a:cs typeface="Arial MT"/>
              </a:rPr>
              <a:t> </a:t>
            </a:r>
            <a:r>
              <a:rPr sz="1100" spc="-5" dirty="0">
                <a:latin typeface="Arial MT"/>
                <a:cs typeface="Arial MT"/>
              </a:rPr>
              <a:t>reporting</a:t>
            </a:r>
            <a:endParaRPr sz="1100">
              <a:latin typeface="Arial MT"/>
              <a:cs typeface="Arial MT"/>
            </a:endParaRPr>
          </a:p>
        </p:txBody>
      </p:sp>
      <p:grpSp>
        <p:nvGrpSpPr>
          <p:cNvPr id="6" name="object 6"/>
          <p:cNvGrpSpPr/>
          <p:nvPr/>
        </p:nvGrpSpPr>
        <p:grpSpPr>
          <a:xfrm>
            <a:off x="3674364" y="1678304"/>
            <a:ext cx="2261235" cy="1219200"/>
            <a:chOff x="3674364" y="1678304"/>
            <a:chExt cx="2261235" cy="1219200"/>
          </a:xfrm>
        </p:grpSpPr>
        <p:sp>
          <p:nvSpPr>
            <p:cNvPr id="7" name="object 7"/>
            <p:cNvSpPr/>
            <p:nvPr/>
          </p:nvSpPr>
          <p:spPr>
            <a:xfrm>
              <a:off x="4866259" y="1678304"/>
              <a:ext cx="1069340" cy="550545"/>
            </a:xfrm>
            <a:custGeom>
              <a:avLst/>
              <a:gdLst/>
              <a:ahLst/>
              <a:cxnLst/>
              <a:rect l="l" t="t" r="r" b="b"/>
              <a:pathLst>
                <a:path w="1069339" h="550544">
                  <a:moveTo>
                    <a:pt x="998425" y="521379"/>
                  </a:moveTo>
                  <a:lnTo>
                    <a:pt x="983995" y="549656"/>
                  </a:lnTo>
                  <a:lnTo>
                    <a:pt x="1069213" y="550418"/>
                  </a:lnTo>
                  <a:lnTo>
                    <a:pt x="1052115" y="527177"/>
                  </a:lnTo>
                  <a:lnTo>
                    <a:pt x="1009776" y="527177"/>
                  </a:lnTo>
                  <a:lnTo>
                    <a:pt x="998425" y="521379"/>
                  </a:lnTo>
                  <a:close/>
                </a:path>
                <a:path w="1069339" h="550544">
                  <a:moveTo>
                    <a:pt x="1004182" y="510095"/>
                  </a:moveTo>
                  <a:lnTo>
                    <a:pt x="998425" y="521379"/>
                  </a:lnTo>
                  <a:lnTo>
                    <a:pt x="1009776" y="527177"/>
                  </a:lnTo>
                  <a:lnTo>
                    <a:pt x="1015491" y="515874"/>
                  </a:lnTo>
                  <a:lnTo>
                    <a:pt x="1004182" y="510095"/>
                  </a:lnTo>
                  <a:close/>
                </a:path>
                <a:path w="1069339" h="550544">
                  <a:moveTo>
                    <a:pt x="1018666" y="481711"/>
                  </a:moveTo>
                  <a:lnTo>
                    <a:pt x="1004182" y="510095"/>
                  </a:lnTo>
                  <a:lnTo>
                    <a:pt x="1015491" y="515874"/>
                  </a:lnTo>
                  <a:lnTo>
                    <a:pt x="1009776" y="527177"/>
                  </a:lnTo>
                  <a:lnTo>
                    <a:pt x="1052115" y="527177"/>
                  </a:lnTo>
                  <a:lnTo>
                    <a:pt x="1018666" y="481711"/>
                  </a:lnTo>
                  <a:close/>
                </a:path>
                <a:path w="1069339" h="550544">
                  <a:moveTo>
                    <a:pt x="5841" y="0"/>
                  </a:moveTo>
                  <a:lnTo>
                    <a:pt x="0" y="11430"/>
                  </a:lnTo>
                  <a:lnTo>
                    <a:pt x="998425" y="521379"/>
                  </a:lnTo>
                  <a:lnTo>
                    <a:pt x="1004182" y="510095"/>
                  </a:lnTo>
                  <a:lnTo>
                    <a:pt x="5841" y="0"/>
                  </a:lnTo>
                  <a:close/>
                </a:path>
              </a:pathLst>
            </a:custGeom>
            <a:solidFill>
              <a:srgbClr val="212121"/>
            </a:solidFill>
          </p:spPr>
          <p:txBody>
            <a:bodyPr wrap="square" lIns="0" tIns="0" rIns="0" bIns="0" rtlCol="0"/>
            <a:lstStyle/>
            <a:p>
              <a:endParaRPr/>
            </a:p>
          </p:txBody>
        </p:sp>
        <p:sp>
          <p:nvSpPr>
            <p:cNvPr id="8" name="object 8"/>
            <p:cNvSpPr/>
            <p:nvPr/>
          </p:nvSpPr>
          <p:spPr>
            <a:xfrm>
              <a:off x="3674364" y="2148839"/>
              <a:ext cx="1495425" cy="748665"/>
            </a:xfrm>
            <a:custGeom>
              <a:avLst/>
              <a:gdLst/>
              <a:ahLst/>
              <a:cxnLst/>
              <a:rect l="l" t="t" r="r" b="b"/>
              <a:pathLst>
                <a:path w="1495425" h="748664">
                  <a:moveTo>
                    <a:pt x="1495043" y="0"/>
                  </a:moveTo>
                  <a:lnTo>
                    <a:pt x="0" y="0"/>
                  </a:lnTo>
                  <a:lnTo>
                    <a:pt x="0" y="748284"/>
                  </a:lnTo>
                  <a:lnTo>
                    <a:pt x="1495043" y="748284"/>
                  </a:lnTo>
                  <a:lnTo>
                    <a:pt x="1495043" y="0"/>
                  </a:lnTo>
                  <a:close/>
                </a:path>
              </a:pathLst>
            </a:custGeom>
            <a:solidFill>
              <a:srgbClr val="FFFFFF"/>
            </a:solidFill>
          </p:spPr>
          <p:txBody>
            <a:bodyPr wrap="square" lIns="0" tIns="0" rIns="0" bIns="0" rtlCol="0"/>
            <a:lstStyle/>
            <a:p>
              <a:endParaRPr/>
            </a:p>
          </p:txBody>
        </p:sp>
      </p:grpSp>
      <p:sp>
        <p:nvSpPr>
          <p:cNvPr id="9" name="object 9"/>
          <p:cNvSpPr txBox="1"/>
          <p:nvPr/>
        </p:nvSpPr>
        <p:spPr>
          <a:xfrm>
            <a:off x="417068" y="3497707"/>
            <a:ext cx="8272780" cy="2084070"/>
          </a:xfrm>
          <a:prstGeom prst="rect">
            <a:avLst/>
          </a:prstGeom>
        </p:spPr>
        <p:txBody>
          <a:bodyPr vert="horz" wrap="square" lIns="0" tIns="13335" rIns="0" bIns="0" rtlCol="0">
            <a:spAutoFit/>
          </a:bodyPr>
          <a:lstStyle/>
          <a:p>
            <a:pPr marL="304800" indent="-292735">
              <a:lnSpc>
                <a:spcPct val="100000"/>
              </a:lnSpc>
              <a:spcBef>
                <a:spcPts val="105"/>
              </a:spcBef>
              <a:buAutoNum type="arabicPeriod" startAt="7"/>
              <a:tabLst>
                <a:tab pos="305435" algn="l"/>
              </a:tabLst>
            </a:pPr>
            <a:r>
              <a:rPr sz="2300" b="1" spc="-60" dirty="0">
                <a:latin typeface="Calibri"/>
                <a:cs typeface="Calibri"/>
              </a:rPr>
              <a:t>Test</a:t>
            </a:r>
            <a:r>
              <a:rPr sz="2300" b="1" spc="-20" dirty="0">
                <a:latin typeface="Calibri"/>
                <a:cs typeface="Calibri"/>
              </a:rPr>
              <a:t> </a:t>
            </a:r>
            <a:r>
              <a:rPr sz="2300" b="1" spc="-5" dirty="0">
                <a:latin typeface="Calibri"/>
                <a:cs typeface="Calibri"/>
              </a:rPr>
              <a:t>results</a:t>
            </a:r>
            <a:r>
              <a:rPr sz="2300" b="1" spc="-35" dirty="0">
                <a:latin typeface="Calibri"/>
                <a:cs typeface="Calibri"/>
              </a:rPr>
              <a:t> </a:t>
            </a:r>
            <a:r>
              <a:rPr sz="2300" b="1" spc="-5" dirty="0">
                <a:latin typeface="Calibri"/>
                <a:cs typeface="Calibri"/>
              </a:rPr>
              <a:t>analysis</a:t>
            </a:r>
            <a:endParaRPr sz="2300">
              <a:latin typeface="Calibri"/>
              <a:cs typeface="Calibri"/>
            </a:endParaRPr>
          </a:p>
          <a:p>
            <a:pPr marL="304800" indent="-292735">
              <a:lnSpc>
                <a:spcPct val="100000"/>
              </a:lnSpc>
              <a:buAutoNum type="arabicPeriod" startAt="7"/>
              <a:tabLst>
                <a:tab pos="305435" algn="l"/>
              </a:tabLst>
            </a:pPr>
            <a:r>
              <a:rPr sz="2300" b="1" spc="-60" dirty="0">
                <a:latin typeface="Calibri"/>
                <a:cs typeface="Calibri"/>
              </a:rPr>
              <a:t>Test</a:t>
            </a:r>
            <a:r>
              <a:rPr sz="2300" b="1" spc="-20" dirty="0">
                <a:latin typeface="Calibri"/>
                <a:cs typeface="Calibri"/>
              </a:rPr>
              <a:t> </a:t>
            </a:r>
            <a:r>
              <a:rPr sz="2300" b="1" spc="-5" dirty="0">
                <a:latin typeface="Calibri"/>
                <a:cs typeface="Calibri"/>
              </a:rPr>
              <a:t>results</a:t>
            </a:r>
            <a:r>
              <a:rPr sz="2300" b="1" spc="-35" dirty="0">
                <a:latin typeface="Calibri"/>
                <a:cs typeface="Calibri"/>
              </a:rPr>
              <a:t> </a:t>
            </a:r>
            <a:r>
              <a:rPr sz="2300" b="1" spc="-10" dirty="0">
                <a:latin typeface="Calibri"/>
                <a:cs typeface="Calibri"/>
              </a:rPr>
              <a:t>reporting</a:t>
            </a:r>
            <a:endParaRPr sz="2300">
              <a:latin typeface="Calibri"/>
              <a:cs typeface="Calibri"/>
            </a:endParaRPr>
          </a:p>
          <a:p>
            <a:pPr>
              <a:lnSpc>
                <a:spcPct val="100000"/>
              </a:lnSpc>
              <a:spcBef>
                <a:spcPts val="15"/>
              </a:spcBef>
            </a:pPr>
            <a:endParaRPr sz="1950">
              <a:latin typeface="Calibri"/>
              <a:cs typeface="Calibri"/>
            </a:endParaRPr>
          </a:p>
          <a:p>
            <a:pPr marL="12700" marR="5080" algn="just">
              <a:lnSpc>
                <a:spcPct val="100000"/>
              </a:lnSpc>
            </a:pPr>
            <a:r>
              <a:rPr sz="2300" spc="-10" dirty="0">
                <a:latin typeface="Calibri"/>
                <a:cs typeface="Calibri"/>
              </a:rPr>
              <a:t>Here </a:t>
            </a:r>
            <a:r>
              <a:rPr sz="2300" spc="-15" dirty="0">
                <a:latin typeface="Calibri"/>
                <a:cs typeface="Calibri"/>
              </a:rPr>
              <a:t>we </a:t>
            </a:r>
            <a:r>
              <a:rPr sz="2300" spc="-10" dirty="0">
                <a:latin typeface="Calibri"/>
                <a:cs typeface="Calibri"/>
              </a:rPr>
              <a:t>analyze </a:t>
            </a:r>
            <a:r>
              <a:rPr sz="2300" dirty="0">
                <a:latin typeface="Calibri"/>
                <a:cs typeface="Calibri"/>
              </a:rPr>
              <a:t>if </a:t>
            </a:r>
            <a:r>
              <a:rPr sz="2300" spc="-15" dirty="0">
                <a:latin typeface="Calibri"/>
                <a:cs typeface="Calibri"/>
              </a:rPr>
              <a:t>we </a:t>
            </a:r>
            <a:r>
              <a:rPr sz="2300" spc="-5" dirty="0">
                <a:latin typeface="Calibri"/>
                <a:cs typeface="Calibri"/>
              </a:rPr>
              <a:t>managed </a:t>
            </a:r>
            <a:r>
              <a:rPr sz="2300" spc="-15" dirty="0">
                <a:latin typeface="Calibri"/>
                <a:cs typeface="Calibri"/>
              </a:rPr>
              <a:t>to </a:t>
            </a:r>
            <a:r>
              <a:rPr sz="2300" spc="-5" dirty="0">
                <a:latin typeface="Calibri"/>
                <a:cs typeface="Calibri"/>
              </a:rPr>
              <a:t>achieve </a:t>
            </a:r>
            <a:r>
              <a:rPr sz="2300" dirty="0">
                <a:latin typeface="Calibri"/>
                <a:cs typeface="Calibri"/>
              </a:rPr>
              <a:t>the </a:t>
            </a:r>
            <a:r>
              <a:rPr sz="2300" spc="-10" dirty="0">
                <a:latin typeface="Calibri"/>
                <a:cs typeface="Calibri"/>
              </a:rPr>
              <a:t>goals </a:t>
            </a:r>
            <a:r>
              <a:rPr sz="2300" spc="-5" dirty="0">
                <a:latin typeface="Calibri"/>
                <a:cs typeface="Calibri"/>
              </a:rPr>
              <a:t>set during </a:t>
            </a:r>
            <a:r>
              <a:rPr sz="2300" spc="-15" dirty="0">
                <a:latin typeface="Calibri"/>
                <a:cs typeface="Calibri"/>
              </a:rPr>
              <a:t>stages </a:t>
            </a:r>
            <a:r>
              <a:rPr sz="2300" spc="-505" dirty="0">
                <a:latin typeface="Calibri"/>
                <a:cs typeface="Calibri"/>
              </a:rPr>
              <a:t> </a:t>
            </a:r>
            <a:r>
              <a:rPr sz="2300" dirty="0">
                <a:latin typeface="Calibri"/>
                <a:cs typeface="Calibri"/>
              </a:rPr>
              <a:t>1-3. </a:t>
            </a:r>
            <a:r>
              <a:rPr sz="2300" spc="-5" dirty="0">
                <a:latin typeface="Calibri"/>
                <a:cs typeface="Calibri"/>
              </a:rPr>
              <a:t>The result </a:t>
            </a:r>
            <a:r>
              <a:rPr sz="2300" dirty="0">
                <a:latin typeface="Calibri"/>
                <a:cs typeface="Calibri"/>
              </a:rPr>
              <a:t>of </a:t>
            </a:r>
            <a:r>
              <a:rPr sz="2300" spc="-5" dirty="0">
                <a:latin typeface="Calibri"/>
                <a:cs typeface="Calibri"/>
              </a:rPr>
              <a:t>such analysis </a:t>
            </a:r>
            <a:r>
              <a:rPr sz="2300" dirty="0">
                <a:latin typeface="Calibri"/>
                <a:cs typeface="Calibri"/>
              </a:rPr>
              <a:t>is </a:t>
            </a:r>
            <a:r>
              <a:rPr sz="2300" spc="-10" dirty="0">
                <a:latin typeface="Calibri"/>
                <a:cs typeface="Calibri"/>
              </a:rPr>
              <a:t>presented </a:t>
            </a:r>
            <a:r>
              <a:rPr sz="2300" dirty="0">
                <a:latin typeface="Calibri"/>
                <a:cs typeface="Calibri"/>
              </a:rPr>
              <a:t>in </a:t>
            </a:r>
            <a:r>
              <a:rPr sz="2300" spc="-55" dirty="0">
                <a:latin typeface="Calibri"/>
                <a:cs typeface="Calibri"/>
              </a:rPr>
              <a:t>Test </a:t>
            </a:r>
            <a:r>
              <a:rPr sz="2300" spc="-5" dirty="0">
                <a:latin typeface="Calibri"/>
                <a:cs typeface="Calibri"/>
              </a:rPr>
              <a:t>Result Report </a:t>
            </a:r>
            <a:r>
              <a:rPr sz="2300" dirty="0">
                <a:latin typeface="Calibri"/>
                <a:cs typeface="Calibri"/>
              </a:rPr>
              <a:t>and </a:t>
            </a:r>
            <a:r>
              <a:rPr sz="2300" spc="5" dirty="0">
                <a:latin typeface="Calibri"/>
                <a:cs typeface="Calibri"/>
              </a:rPr>
              <a:t> </a:t>
            </a:r>
            <a:r>
              <a:rPr sz="2300" spc="-5" dirty="0">
                <a:latin typeface="Calibri"/>
                <a:cs typeface="Calibri"/>
              </a:rPr>
              <a:t>used</a:t>
            </a:r>
            <a:r>
              <a:rPr sz="2300" spc="10" dirty="0">
                <a:latin typeface="Calibri"/>
                <a:cs typeface="Calibri"/>
              </a:rPr>
              <a:t> </a:t>
            </a:r>
            <a:r>
              <a:rPr sz="2300" dirty="0">
                <a:latin typeface="Calibri"/>
                <a:cs typeface="Calibri"/>
              </a:rPr>
              <a:t>as </a:t>
            </a:r>
            <a:r>
              <a:rPr sz="2300" spc="-5" dirty="0">
                <a:latin typeface="Calibri"/>
                <a:cs typeface="Calibri"/>
              </a:rPr>
              <a:t>the</a:t>
            </a:r>
            <a:r>
              <a:rPr sz="2300" spc="5" dirty="0">
                <a:latin typeface="Calibri"/>
                <a:cs typeface="Calibri"/>
              </a:rPr>
              <a:t> </a:t>
            </a:r>
            <a:r>
              <a:rPr sz="2300" spc="-5" dirty="0">
                <a:latin typeface="Calibri"/>
                <a:cs typeface="Calibri"/>
              </a:rPr>
              <a:t>basis </a:t>
            </a:r>
            <a:r>
              <a:rPr sz="2300" spc="-15" dirty="0">
                <a:latin typeface="Calibri"/>
                <a:cs typeface="Calibri"/>
              </a:rPr>
              <a:t>for</a:t>
            </a:r>
            <a:r>
              <a:rPr sz="2300" spc="-20" dirty="0">
                <a:latin typeface="Calibri"/>
                <a:cs typeface="Calibri"/>
              </a:rPr>
              <a:t> </a:t>
            </a:r>
            <a:r>
              <a:rPr sz="2300" dirty="0">
                <a:latin typeface="Calibri"/>
                <a:cs typeface="Calibri"/>
              </a:rPr>
              <a:t>the</a:t>
            </a:r>
            <a:r>
              <a:rPr sz="2300" spc="10" dirty="0">
                <a:latin typeface="Calibri"/>
                <a:cs typeface="Calibri"/>
              </a:rPr>
              <a:t> </a:t>
            </a:r>
            <a:r>
              <a:rPr sz="2300" spc="-5" dirty="0">
                <a:latin typeface="Calibri"/>
                <a:cs typeface="Calibri"/>
              </a:rPr>
              <a:t>planning</a:t>
            </a:r>
            <a:r>
              <a:rPr sz="2300" spc="5" dirty="0">
                <a:latin typeface="Calibri"/>
                <a:cs typeface="Calibri"/>
              </a:rPr>
              <a:t> </a:t>
            </a:r>
            <a:r>
              <a:rPr sz="2300" spc="-5" dirty="0">
                <a:latin typeface="Calibri"/>
                <a:cs typeface="Calibri"/>
              </a:rPr>
              <a:t>of </a:t>
            </a:r>
            <a:r>
              <a:rPr sz="2300" dirty="0">
                <a:latin typeface="Calibri"/>
                <a:cs typeface="Calibri"/>
              </a:rPr>
              <a:t>the</a:t>
            </a:r>
            <a:r>
              <a:rPr sz="2300" spc="20" dirty="0">
                <a:latin typeface="Calibri"/>
                <a:cs typeface="Calibri"/>
              </a:rPr>
              <a:t> </a:t>
            </a:r>
            <a:r>
              <a:rPr sz="2300" spc="-10" dirty="0">
                <a:latin typeface="Calibri"/>
                <a:cs typeface="Calibri"/>
              </a:rPr>
              <a:t>next</a:t>
            </a:r>
            <a:r>
              <a:rPr sz="2300" dirty="0">
                <a:latin typeface="Calibri"/>
                <a:cs typeface="Calibri"/>
              </a:rPr>
              <a:t> </a:t>
            </a:r>
            <a:r>
              <a:rPr sz="2300" spc="-15" dirty="0">
                <a:latin typeface="Calibri"/>
                <a:cs typeface="Calibri"/>
              </a:rPr>
              <a:t>test</a:t>
            </a:r>
            <a:r>
              <a:rPr sz="2300" dirty="0">
                <a:latin typeface="Calibri"/>
                <a:cs typeface="Calibri"/>
              </a:rPr>
              <a:t> </a:t>
            </a:r>
            <a:r>
              <a:rPr sz="2300" spc="-5" dirty="0">
                <a:latin typeface="Calibri"/>
                <a:cs typeface="Calibri"/>
              </a:rPr>
              <a:t>cycle.</a:t>
            </a:r>
            <a:endParaRPr sz="2300">
              <a:latin typeface="Calibri"/>
              <a:cs typeface="Calibri"/>
            </a:endParaRPr>
          </a:p>
        </p:txBody>
      </p:sp>
      <p:sp>
        <p:nvSpPr>
          <p:cNvPr id="10" name="object 10"/>
          <p:cNvSpPr txBox="1"/>
          <p:nvPr/>
        </p:nvSpPr>
        <p:spPr>
          <a:xfrm>
            <a:off x="3674364" y="2148839"/>
            <a:ext cx="1495425" cy="748665"/>
          </a:xfrm>
          <a:prstGeom prst="rect">
            <a:avLst/>
          </a:prstGeom>
          <a:ln w="3175">
            <a:solidFill>
              <a:srgbClr val="212121"/>
            </a:solidFill>
          </a:ln>
        </p:spPr>
        <p:txBody>
          <a:bodyPr vert="horz" wrap="square" lIns="0" tIns="0" rIns="0" bIns="0" rtlCol="0">
            <a:spAutoFit/>
          </a:bodyPr>
          <a:lstStyle/>
          <a:p>
            <a:pPr>
              <a:lnSpc>
                <a:spcPct val="100000"/>
              </a:lnSpc>
            </a:pPr>
            <a:endParaRPr sz="1200">
              <a:latin typeface="Times New Roman"/>
              <a:cs typeface="Times New Roman"/>
            </a:endParaRPr>
          </a:p>
          <a:p>
            <a:pPr marL="116839">
              <a:lnSpc>
                <a:spcPct val="100000"/>
              </a:lnSpc>
              <a:spcBef>
                <a:spcPts val="875"/>
              </a:spcBef>
            </a:pPr>
            <a:r>
              <a:rPr sz="1100" dirty="0">
                <a:latin typeface="Arial MT"/>
                <a:cs typeface="Arial MT"/>
              </a:rPr>
              <a:t>Test</a:t>
            </a:r>
            <a:r>
              <a:rPr sz="1100" spc="-45" dirty="0">
                <a:latin typeface="Arial MT"/>
                <a:cs typeface="Arial MT"/>
              </a:rPr>
              <a:t> </a:t>
            </a:r>
            <a:r>
              <a:rPr sz="1100" spc="-5" dirty="0">
                <a:latin typeface="Arial MT"/>
                <a:cs typeface="Arial MT"/>
              </a:rPr>
              <a:t>results</a:t>
            </a:r>
            <a:r>
              <a:rPr sz="1100" spc="-35" dirty="0">
                <a:latin typeface="Arial MT"/>
                <a:cs typeface="Arial MT"/>
              </a:rPr>
              <a:t> </a:t>
            </a:r>
            <a:r>
              <a:rPr sz="1100" spc="-5" dirty="0">
                <a:latin typeface="Arial MT"/>
                <a:cs typeface="Arial MT"/>
              </a:rPr>
              <a:t>analysis</a:t>
            </a:r>
            <a:endParaRPr sz="1100">
              <a:latin typeface="Arial MT"/>
              <a:cs typeface="Arial MT"/>
            </a:endParaRPr>
          </a:p>
        </p:txBody>
      </p:sp>
      <p:sp>
        <p:nvSpPr>
          <p:cNvPr id="11" name="object 11"/>
          <p:cNvSpPr/>
          <p:nvPr/>
        </p:nvSpPr>
        <p:spPr>
          <a:xfrm>
            <a:off x="5169027" y="2515870"/>
            <a:ext cx="636270" cy="82550"/>
          </a:xfrm>
          <a:custGeom>
            <a:avLst/>
            <a:gdLst/>
            <a:ahLst/>
            <a:cxnLst/>
            <a:rect l="l" t="t" r="r" b="b"/>
            <a:pathLst>
              <a:path w="636270" h="82550">
                <a:moveTo>
                  <a:pt x="562610" y="6095"/>
                </a:moveTo>
                <a:lnTo>
                  <a:pt x="560492" y="37754"/>
                </a:lnTo>
                <a:lnTo>
                  <a:pt x="573151" y="38607"/>
                </a:lnTo>
                <a:lnTo>
                  <a:pt x="572262" y="51307"/>
                </a:lnTo>
                <a:lnTo>
                  <a:pt x="559585" y="51307"/>
                </a:lnTo>
                <a:lnTo>
                  <a:pt x="557530" y="82041"/>
                </a:lnTo>
                <a:lnTo>
                  <a:pt x="630983" y="51307"/>
                </a:lnTo>
                <a:lnTo>
                  <a:pt x="572262" y="51307"/>
                </a:lnTo>
                <a:lnTo>
                  <a:pt x="559642" y="50456"/>
                </a:lnTo>
                <a:lnTo>
                  <a:pt x="633017" y="50456"/>
                </a:lnTo>
                <a:lnTo>
                  <a:pt x="636143" y="49149"/>
                </a:lnTo>
                <a:lnTo>
                  <a:pt x="562610" y="6095"/>
                </a:lnTo>
                <a:close/>
              </a:path>
              <a:path w="636270" h="82550">
                <a:moveTo>
                  <a:pt x="560492" y="37754"/>
                </a:moveTo>
                <a:lnTo>
                  <a:pt x="559642" y="50456"/>
                </a:lnTo>
                <a:lnTo>
                  <a:pt x="572262" y="51307"/>
                </a:lnTo>
                <a:lnTo>
                  <a:pt x="573151" y="38607"/>
                </a:lnTo>
                <a:lnTo>
                  <a:pt x="560492" y="37754"/>
                </a:lnTo>
                <a:close/>
              </a:path>
              <a:path w="636270" h="82550">
                <a:moveTo>
                  <a:pt x="762" y="0"/>
                </a:moveTo>
                <a:lnTo>
                  <a:pt x="0" y="12700"/>
                </a:lnTo>
                <a:lnTo>
                  <a:pt x="559642" y="50456"/>
                </a:lnTo>
                <a:lnTo>
                  <a:pt x="560492" y="37754"/>
                </a:lnTo>
                <a:lnTo>
                  <a:pt x="762" y="0"/>
                </a:lnTo>
                <a:close/>
              </a:path>
            </a:pathLst>
          </a:custGeom>
          <a:solidFill>
            <a:srgbClr val="212121"/>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155" y="1473708"/>
            <a:ext cx="6400800" cy="2569845"/>
          </a:xfrm>
          <a:prstGeom prst="rect">
            <a:avLst/>
          </a:prstGeom>
          <a:ln w="9525">
            <a:solidFill>
              <a:srgbClr val="2EC2D9"/>
            </a:solidFill>
          </a:ln>
        </p:spPr>
        <p:txBody>
          <a:bodyPr vert="horz" wrap="square" lIns="0" tIns="0" rIns="0" bIns="0" rtlCol="0">
            <a:spAutoFit/>
          </a:bodyPr>
          <a:lstStyle/>
          <a:p>
            <a:pPr>
              <a:lnSpc>
                <a:spcPct val="100000"/>
              </a:lnSpc>
            </a:pPr>
            <a:endParaRPr sz="4400">
              <a:latin typeface="Times New Roman"/>
              <a:cs typeface="Times New Roman"/>
            </a:endParaRPr>
          </a:p>
          <a:p>
            <a:pPr marL="1299845" marR="624205" indent="-396240">
              <a:lnSpc>
                <a:spcPct val="100000"/>
              </a:lnSpc>
            </a:pPr>
            <a:r>
              <a:rPr sz="4000" b="1" spc="-20" dirty="0">
                <a:solidFill>
                  <a:srgbClr val="000000"/>
                </a:solidFill>
                <a:latin typeface="Calibri"/>
                <a:cs typeface="Calibri"/>
              </a:rPr>
              <a:t>Software </a:t>
            </a:r>
            <a:r>
              <a:rPr sz="4000" b="1" spc="-15" dirty="0">
                <a:solidFill>
                  <a:srgbClr val="000000"/>
                </a:solidFill>
                <a:latin typeface="Calibri"/>
                <a:cs typeface="Calibri"/>
              </a:rPr>
              <a:t>Development </a:t>
            </a:r>
            <a:r>
              <a:rPr sz="4000" b="1" spc="-890" dirty="0">
                <a:solidFill>
                  <a:srgbClr val="000000"/>
                </a:solidFill>
                <a:latin typeface="Calibri"/>
                <a:cs typeface="Calibri"/>
              </a:rPr>
              <a:t> </a:t>
            </a:r>
            <a:r>
              <a:rPr sz="4000" b="1" spc="-10" dirty="0">
                <a:solidFill>
                  <a:srgbClr val="000000"/>
                </a:solidFill>
                <a:latin typeface="Calibri"/>
                <a:cs typeface="Calibri"/>
              </a:rPr>
              <a:t>Models</a:t>
            </a:r>
            <a:r>
              <a:rPr sz="4000" b="1" spc="-5" dirty="0">
                <a:solidFill>
                  <a:srgbClr val="000000"/>
                </a:solidFill>
                <a:latin typeface="Calibri"/>
                <a:cs typeface="Calibri"/>
              </a:rPr>
              <a:t> and</a:t>
            </a:r>
            <a:r>
              <a:rPr sz="4000" b="1" spc="-10" dirty="0">
                <a:solidFill>
                  <a:srgbClr val="000000"/>
                </a:solidFill>
                <a:latin typeface="Calibri"/>
                <a:cs typeface="Calibri"/>
              </a:rPr>
              <a:t> </a:t>
            </a:r>
            <a:r>
              <a:rPr sz="4000" b="1" spc="-60" dirty="0">
                <a:solidFill>
                  <a:srgbClr val="000000"/>
                </a:solidFill>
                <a:latin typeface="Calibri"/>
                <a:cs typeface="Calibri"/>
              </a:rPr>
              <a:t>Testing</a:t>
            </a:r>
            <a:endParaRPr sz="40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198880" cy="331470"/>
          </a:xfrm>
          <a:prstGeom prst="rect">
            <a:avLst/>
          </a:prstGeom>
        </p:spPr>
        <p:txBody>
          <a:bodyPr vert="horz" wrap="square" lIns="0" tIns="13335" rIns="0" bIns="0" rtlCol="0">
            <a:spAutoFit/>
          </a:bodyPr>
          <a:lstStyle/>
          <a:p>
            <a:pPr marL="12700">
              <a:lnSpc>
                <a:spcPct val="100000"/>
              </a:lnSpc>
              <a:spcBef>
                <a:spcPts val="105"/>
              </a:spcBef>
            </a:pPr>
            <a:r>
              <a:rPr spc="80" dirty="0"/>
              <a:t>Disclaimer</a:t>
            </a:r>
          </a:p>
        </p:txBody>
      </p:sp>
      <p:sp>
        <p:nvSpPr>
          <p:cNvPr id="4" name="object 4"/>
          <p:cNvSpPr/>
          <p:nvPr/>
        </p:nvSpPr>
        <p:spPr>
          <a:xfrm>
            <a:off x="360425" y="1812798"/>
            <a:ext cx="8427720" cy="2877820"/>
          </a:xfrm>
          <a:custGeom>
            <a:avLst/>
            <a:gdLst/>
            <a:ahLst/>
            <a:cxnLst/>
            <a:rect l="l" t="t" r="r" b="b"/>
            <a:pathLst>
              <a:path w="8427720" h="2877820">
                <a:moveTo>
                  <a:pt x="8427720" y="0"/>
                </a:moveTo>
                <a:lnTo>
                  <a:pt x="0" y="0"/>
                </a:lnTo>
                <a:lnTo>
                  <a:pt x="0" y="2877312"/>
                </a:lnTo>
                <a:lnTo>
                  <a:pt x="8427720" y="2877312"/>
                </a:lnTo>
                <a:lnTo>
                  <a:pt x="8427720" y="0"/>
                </a:lnTo>
                <a:close/>
              </a:path>
            </a:pathLst>
          </a:custGeom>
          <a:solidFill>
            <a:srgbClr val="212121"/>
          </a:solid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3335" rIns="0" bIns="0" rtlCol="0">
            <a:spAutoFit/>
          </a:bodyPr>
          <a:lstStyle/>
          <a:p>
            <a:pPr marL="13970" marR="5080" indent="635" algn="ctr">
              <a:lnSpc>
                <a:spcPct val="100000"/>
              </a:lnSpc>
              <a:spcBef>
                <a:spcPts val="105"/>
              </a:spcBef>
            </a:pPr>
            <a:r>
              <a:rPr dirty="0"/>
              <a:t>This is </a:t>
            </a:r>
            <a:r>
              <a:rPr b="1" dirty="0">
                <a:latin typeface="Arial"/>
                <a:cs typeface="Arial"/>
              </a:rPr>
              <a:t>NOT </a:t>
            </a:r>
            <a:r>
              <a:rPr dirty="0"/>
              <a:t>a detailed review </a:t>
            </a:r>
            <a:r>
              <a:rPr spc="-10" dirty="0"/>
              <a:t>or </a:t>
            </a:r>
            <a:r>
              <a:rPr dirty="0"/>
              <a:t>a </a:t>
            </a:r>
            <a:r>
              <a:rPr spc="5" dirty="0"/>
              <a:t> </a:t>
            </a:r>
            <a:r>
              <a:rPr spc="-5" dirty="0"/>
              <a:t>comparison</a:t>
            </a:r>
            <a:r>
              <a:rPr spc="5" dirty="0"/>
              <a:t> </a:t>
            </a:r>
            <a:r>
              <a:rPr dirty="0"/>
              <a:t>of Software </a:t>
            </a:r>
            <a:r>
              <a:rPr spc="-5" dirty="0"/>
              <a:t>Development </a:t>
            </a:r>
            <a:r>
              <a:rPr dirty="0"/>
              <a:t> </a:t>
            </a:r>
            <a:r>
              <a:rPr spc="-5" dirty="0"/>
              <a:t>Models. </a:t>
            </a:r>
            <a:r>
              <a:rPr dirty="0"/>
              <a:t>This is </a:t>
            </a:r>
            <a:r>
              <a:rPr spc="-5" dirty="0"/>
              <a:t>just </a:t>
            </a:r>
            <a:r>
              <a:rPr dirty="0"/>
              <a:t>a quick answer </a:t>
            </a:r>
            <a:r>
              <a:rPr spc="-10" dirty="0"/>
              <a:t>to </a:t>
            </a:r>
            <a:r>
              <a:rPr spc="-5" dirty="0"/>
              <a:t> </a:t>
            </a:r>
            <a:r>
              <a:rPr dirty="0"/>
              <a:t>“Where</a:t>
            </a:r>
            <a:r>
              <a:rPr spc="-20" dirty="0"/>
              <a:t> </a:t>
            </a:r>
            <a:r>
              <a:rPr dirty="0"/>
              <a:t>is</a:t>
            </a:r>
            <a:r>
              <a:rPr spc="-15" dirty="0"/>
              <a:t> </a:t>
            </a:r>
            <a:r>
              <a:rPr dirty="0"/>
              <a:t>the</a:t>
            </a:r>
            <a:r>
              <a:rPr spc="-65" dirty="0"/>
              <a:t> </a:t>
            </a:r>
            <a:r>
              <a:rPr spc="-60" dirty="0"/>
              <a:t>Testing</a:t>
            </a:r>
            <a:r>
              <a:rPr dirty="0"/>
              <a:t> </a:t>
            </a:r>
            <a:r>
              <a:rPr spc="-5" dirty="0"/>
              <a:t>in</a:t>
            </a:r>
            <a:r>
              <a:rPr dirty="0"/>
              <a:t> </a:t>
            </a:r>
            <a:r>
              <a:rPr spc="-5" dirty="0"/>
              <a:t>the </a:t>
            </a:r>
            <a:r>
              <a:rPr dirty="0"/>
              <a:t>… </a:t>
            </a:r>
            <a:r>
              <a:rPr spc="-5" dirty="0"/>
              <a:t>Model?”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052195" cy="331470"/>
          </a:xfrm>
          <a:prstGeom prst="rect">
            <a:avLst/>
          </a:prstGeom>
        </p:spPr>
        <p:txBody>
          <a:bodyPr vert="horz" wrap="square" lIns="0" tIns="13335" rIns="0" bIns="0" rtlCol="0">
            <a:spAutoFit/>
          </a:bodyPr>
          <a:lstStyle/>
          <a:p>
            <a:pPr marL="12700">
              <a:lnSpc>
                <a:spcPct val="100000"/>
              </a:lnSpc>
              <a:spcBef>
                <a:spcPts val="105"/>
              </a:spcBef>
            </a:pPr>
            <a:r>
              <a:rPr spc="20" dirty="0"/>
              <a:t>W</a:t>
            </a:r>
            <a:r>
              <a:rPr spc="70" dirty="0"/>
              <a:t>at</a:t>
            </a:r>
            <a:r>
              <a:rPr spc="95" dirty="0"/>
              <a:t>er</a:t>
            </a:r>
            <a:r>
              <a:rPr spc="45" dirty="0"/>
              <a:t>f</a:t>
            </a:r>
            <a:r>
              <a:rPr spc="95" dirty="0"/>
              <a:t>a</a:t>
            </a:r>
            <a:r>
              <a:rPr spc="90" dirty="0"/>
              <a:t>l</a:t>
            </a:r>
            <a:r>
              <a:rPr dirty="0"/>
              <a:t>l</a:t>
            </a:r>
          </a:p>
        </p:txBody>
      </p:sp>
      <p:sp>
        <p:nvSpPr>
          <p:cNvPr id="4" name="object 4"/>
          <p:cNvSpPr txBox="1"/>
          <p:nvPr/>
        </p:nvSpPr>
        <p:spPr>
          <a:xfrm>
            <a:off x="1871472" y="1696211"/>
            <a:ext cx="2226945" cy="307975"/>
          </a:xfrm>
          <a:prstGeom prst="rect">
            <a:avLst/>
          </a:prstGeom>
          <a:ln w="3175">
            <a:solidFill>
              <a:srgbClr val="0089CF"/>
            </a:solidFill>
          </a:ln>
        </p:spPr>
        <p:txBody>
          <a:bodyPr vert="horz" wrap="square" lIns="0" tIns="61594" rIns="0" bIns="0" rtlCol="0">
            <a:spAutoFit/>
          </a:bodyPr>
          <a:lstStyle/>
          <a:p>
            <a:pPr marL="628015">
              <a:lnSpc>
                <a:spcPct val="100000"/>
              </a:lnSpc>
              <a:spcBef>
                <a:spcPts val="484"/>
              </a:spcBef>
            </a:pPr>
            <a:r>
              <a:rPr sz="1100" dirty="0">
                <a:latin typeface="Calibri"/>
                <a:cs typeface="Calibri"/>
              </a:rPr>
              <a:t>General</a:t>
            </a:r>
            <a:r>
              <a:rPr sz="1100" spc="-25" dirty="0">
                <a:latin typeface="Calibri"/>
                <a:cs typeface="Calibri"/>
              </a:rPr>
              <a:t> </a:t>
            </a:r>
            <a:r>
              <a:rPr sz="1100" spc="-5" dirty="0">
                <a:latin typeface="Calibri"/>
                <a:cs typeface="Calibri"/>
              </a:rPr>
              <a:t>Planning</a:t>
            </a:r>
            <a:endParaRPr sz="1100">
              <a:latin typeface="Calibri"/>
              <a:cs typeface="Calibri"/>
            </a:endParaRPr>
          </a:p>
        </p:txBody>
      </p:sp>
      <p:sp>
        <p:nvSpPr>
          <p:cNvPr id="5" name="object 5"/>
          <p:cNvSpPr txBox="1"/>
          <p:nvPr/>
        </p:nvSpPr>
        <p:spPr>
          <a:xfrm>
            <a:off x="2217420" y="2048255"/>
            <a:ext cx="2226945" cy="306705"/>
          </a:xfrm>
          <a:prstGeom prst="rect">
            <a:avLst/>
          </a:prstGeom>
          <a:ln w="3175">
            <a:solidFill>
              <a:srgbClr val="0089CF"/>
            </a:solidFill>
          </a:ln>
        </p:spPr>
        <p:txBody>
          <a:bodyPr vert="horz" wrap="square" lIns="0" tIns="60960" rIns="0" bIns="0" rtlCol="0">
            <a:spAutoFit/>
          </a:bodyPr>
          <a:lstStyle/>
          <a:p>
            <a:pPr marL="565150">
              <a:lnSpc>
                <a:spcPct val="100000"/>
              </a:lnSpc>
              <a:spcBef>
                <a:spcPts val="480"/>
              </a:spcBef>
            </a:pPr>
            <a:r>
              <a:rPr sz="1100" dirty="0">
                <a:latin typeface="Calibri"/>
                <a:cs typeface="Calibri"/>
              </a:rPr>
              <a:t>User</a:t>
            </a:r>
            <a:r>
              <a:rPr sz="1100" spc="-45" dirty="0">
                <a:latin typeface="Calibri"/>
                <a:cs typeface="Calibri"/>
              </a:rPr>
              <a:t> </a:t>
            </a:r>
            <a:r>
              <a:rPr sz="1100" dirty="0">
                <a:latin typeface="Calibri"/>
                <a:cs typeface="Calibri"/>
              </a:rPr>
              <a:t>Requirements</a:t>
            </a:r>
            <a:endParaRPr sz="1100">
              <a:latin typeface="Calibri"/>
              <a:cs typeface="Calibri"/>
            </a:endParaRPr>
          </a:p>
        </p:txBody>
      </p:sp>
      <p:sp>
        <p:nvSpPr>
          <p:cNvPr id="6" name="object 6"/>
          <p:cNvSpPr txBox="1"/>
          <p:nvPr/>
        </p:nvSpPr>
        <p:spPr>
          <a:xfrm>
            <a:off x="2561844" y="2400300"/>
            <a:ext cx="2226945" cy="306705"/>
          </a:xfrm>
          <a:prstGeom prst="rect">
            <a:avLst/>
          </a:prstGeom>
          <a:ln w="3175">
            <a:solidFill>
              <a:srgbClr val="0089CF"/>
            </a:solidFill>
          </a:ln>
        </p:spPr>
        <p:txBody>
          <a:bodyPr vert="horz" wrap="square" lIns="0" tIns="60960" rIns="0" bIns="0" rtlCol="0">
            <a:spAutoFit/>
          </a:bodyPr>
          <a:lstStyle/>
          <a:p>
            <a:pPr marL="492759">
              <a:lnSpc>
                <a:spcPct val="100000"/>
              </a:lnSpc>
              <a:spcBef>
                <a:spcPts val="480"/>
              </a:spcBef>
            </a:pPr>
            <a:r>
              <a:rPr sz="1100" spc="-5" dirty="0">
                <a:latin typeface="Calibri"/>
                <a:cs typeface="Calibri"/>
              </a:rPr>
              <a:t>System</a:t>
            </a:r>
            <a:r>
              <a:rPr sz="1100" spc="-55" dirty="0">
                <a:latin typeface="Calibri"/>
                <a:cs typeface="Calibri"/>
              </a:rPr>
              <a:t> </a:t>
            </a:r>
            <a:r>
              <a:rPr sz="1100" dirty="0">
                <a:latin typeface="Calibri"/>
                <a:cs typeface="Calibri"/>
              </a:rPr>
              <a:t>Requirements</a:t>
            </a:r>
            <a:endParaRPr sz="1100">
              <a:latin typeface="Calibri"/>
              <a:cs typeface="Calibri"/>
            </a:endParaRPr>
          </a:p>
        </p:txBody>
      </p:sp>
      <p:sp>
        <p:nvSpPr>
          <p:cNvPr id="7" name="object 7"/>
          <p:cNvSpPr txBox="1"/>
          <p:nvPr/>
        </p:nvSpPr>
        <p:spPr>
          <a:xfrm>
            <a:off x="2906267" y="2752344"/>
            <a:ext cx="2226945" cy="306705"/>
          </a:xfrm>
          <a:prstGeom prst="rect">
            <a:avLst/>
          </a:prstGeom>
          <a:ln w="3175">
            <a:solidFill>
              <a:srgbClr val="0089CF"/>
            </a:solidFill>
          </a:ln>
        </p:spPr>
        <p:txBody>
          <a:bodyPr vert="horz" wrap="square" lIns="0" tIns="60960" rIns="0" bIns="0" rtlCol="0">
            <a:spAutoFit/>
          </a:bodyPr>
          <a:lstStyle/>
          <a:p>
            <a:pPr marL="476250">
              <a:lnSpc>
                <a:spcPct val="100000"/>
              </a:lnSpc>
              <a:spcBef>
                <a:spcPts val="480"/>
              </a:spcBef>
            </a:pPr>
            <a:r>
              <a:rPr sz="1100" dirty="0">
                <a:latin typeface="Calibri"/>
                <a:cs typeface="Calibri"/>
              </a:rPr>
              <a:t>Technical</a:t>
            </a:r>
            <a:r>
              <a:rPr sz="1100" spc="-60" dirty="0">
                <a:latin typeface="Calibri"/>
                <a:cs typeface="Calibri"/>
              </a:rPr>
              <a:t> </a:t>
            </a:r>
            <a:r>
              <a:rPr sz="1100" dirty="0">
                <a:latin typeface="Calibri"/>
                <a:cs typeface="Calibri"/>
              </a:rPr>
              <a:t>Architecture</a:t>
            </a:r>
            <a:endParaRPr sz="1100">
              <a:latin typeface="Calibri"/>
              <a:cs typeface="Calibri"/>
            </a:endParaRPr>
          </a:p>
        </p:txBody>
      </p:sp>
      <p:sp>
        <p:nvSpPr>
          <p:cNvPr id="8" name="object 8"/>
          <p:cNvSpPr txBox="1"/>
          <p:nvPr/>
        </p:nvSpPr>
        <p:spPr>
          <a:xfrm>
            <a:off x="3250692" y="3104388"/>
            <a:ext cx="2226945" cy="306705"/>
          </a:xfrm>
          <a:prstGeom prst="rect">
            <a:avLst/>
          </a:prstGeom>
          <a:ln w="3175">
            <a:solidFill>
              <a:srgbClr val="0089CF"/>
            </a:solidFill>
          </a:ln>
        </p:spPr>
        <p:txBody>
          <a:bodyPr vert="horz" wrap="square" lIns="0" tIns="60960" rIns="0" bIns="0" rtlCol="0">
            <a:spAutoFit/>
          </a:bodyPr>
          <a:lstStyle/>
          <a:p>
            <a:pPr marL="669290">
              <a:lnSpc>
                <a:spcPct val="100000"/>
              </a:lnSpc>
              <a:spcBef>
                <a:spcPts val="480"/>
              </a:spcBef>
            </a:pPr>
            <a:r>
              <a:rPr sz="1100" dirty="0">
                <a:latin typeface="Calibri"/>
                <a:cs typeface="Calibri"/>
              </a:rPr>
              <a:t>Detai</a:t>
            </a:r>
            <a:r>
              <a:rPr sz="1100" spc="-5" dirty="0">
                <a:latin typeface="Calibri"/>
                <a:cs typeface="Calibri"/>
              </a:rPr>
              <a:t>l</a:t>
            </a:r>
            <a:r>
              <a:rPr sz="1100" dirty="0">
                <a:latin typeface="Calibri"/>
                <a:cs typeface="Calibri"/>
              </a:rPr>
              <a:t>ed</a:t>
            </a:r>
            <a:r>
              <a:rPr sz="1100" spc="-35" dirty="0">
                <a:latin typeface="Calibri"/>
                <a:cs typeface="Calibri"/>
              </a:rPr>
              <a:t> </a:t>
            </a:r>
            <a:r>
              <a:rPr sz="1100" dirty="0">
                <a:latin typeface="Calibri"/>
                <a:cs typeface="Calibri"/>
              </a:rPr>
              <a:t>Desi</a:t>
            </a:r>
            <a:r>
              <a:rPr sz="1100" spc="-5" dirty="0">
                <a:latin typeface="Calibri"/>
                <a:cs typeface="Calibri"/>
              </a:rPr>
              <a:t>g</a:t>
            </a:r>
            <a:r>
              <a:rPr sz="1100" dirty="0">
                <a:latin typeface="Calibri"/>
                <a:cs typeface="Calibri"/>
              </a:rPr>
              <a:t>n</a:t>
            </a:r>
            <a:endParaRPr sz="1100">
              <a:latin typeface="Calibri"/>
              <a:cs typeface="Calibri"/>
            </a:endParaRPr>
          </a:p>
        </p:txBody>
      </p:sp>
      <p:sp>
        <p:nvSpPr>
          <p:cNvPr id="9" name="object 9"/>
          <p:cNvSpPr txBox="1"/>
          <p:nvPr/>
        </p:nvSpPr>
        <p:spPr>
          <a:xfrm>
            <a:off x="3601211" y="3454908"/>
            <a:ext cx="2226945" cy="307975"/>
          </a:xfrm>
          <a:prstGeom prst="rect">
            <a:avLst/>
          </a:prstGeom>
          <a:ln w="3175">
            <a:solidFill>
              <a:srgbClr val="0089CF"/>
            </a:solidFill>
          </a:ln>
        </p:spPr>
        <p:txBody>
          <a:bodyPr vert="horz" wrap="square" lIns="0" tIns="61594" rIns="0" bIns="0" rtlCol="0">
            <a:spAutoFit/>
          </a:bodyPr>
          <a:lstStyle/>
          <a:p>
            <a:pPr marL="477520">
              <a:lnSpc>
                <a:spcPct val="100000"/>
              </a:lnSpc>
              <a:spcBef>
                <a:spcPts val="484"/>
              </a:spcBef>
            </a:pPr>
            <a:r>
              <a:rPr sz="1100" spc="-5" dirty="0">
                <a:latin typeface="Calibri"/>
                <a:cs typeface="Calibri"/>
              </a:rPr>
              <a:t>Coding</a:t>
            </a:r>
            <a:r>
              <a:rPr sz="1100" spc="-35" dirty="0">
                <a:latin typeface="Calibri"/>
                <a:cs typeface="Calibri"/>
              </a:rPr>
              <a:t> </a:t>
            </a:r>
            <a:r>
              <a:rPr sz="1100" dirty="0">
                <a:latin typeface="Calibri"/>
                <a:cs typeface="Calibri"/>
              </a:rPr>
              <a:t>and</a:t>
            </a:r>
            <a:r>
              <a:rPr sz="1100" spc="-25" dirty="0">
                <a:latin typeface="Calibri"/>
                <a:cs typeface="Calibri"/>
              </a:rPr>
              <a:t> </a:t>
            </a:r>
            <a:r>
              <a:rPr sz="1100" spc="-5" dirty="0">
                <a:latin typeface="Calibri"/>
                <a:cs typeface="Calibri"/>
              </a:rPr>
              <a:t>Debugging</a:t>
            </a:r>
            <a:endParaRPr sz="1100">
              <a:latin typeface="Calibri"/>
              <a:cs typeface="Calibri"/>
            </a:endParaRPr>
          </a:p>
        </p:txBody>
      </p:sp>
      <p:sp>
        <p:nvSpPr>
          <p:cNvPr id="10" name="object 10"/>
          <p:cNvSpPr txBox="1"/>
          <p:nvPr/>
        </p:nvSpPr>
        <p:spPr>
          <a:xfrm>
            <a:off x="3945635" y="3806952"/>
            <a:ext cx="2226945" cy="306705"/>
          </a:xfrm>
          <a:prstGeom prst="rect">
            <a:avLst/>
          </a:prstGeom>
          <a:ln w="3175">
            <a:solidFill>
              <a:srgbClr val="0089CF"/>
            </a:solidFill>
          </a:ln>
        </p:spPr>
        <p:txBody>
          <a:bodyPr vert="horz" wrap="square" lIns="0" tIns="61594" rIns="0" bIns="0" rtlCol="0">
            <a:spAutoFit/>
          </a:bodyPr>
          <a:lstStyle/>
          <a:p>
            <a:pPr marL="291465">
              <a:lnSpc>
                <a:spcPct val="100000"/>
              </a:lnSpc>
              <a:spcBef>
                <a:spcPts val="484"/>
              </a:spcBef>
            </a:pPr>
            <a:r>
              <a:rPr sz="1100" spc="-5" dirty="0">
                <a:latin typeface="Calibri"/>
                <a:cs typeface="Calibri"/>
              </a:rPr>
              <a:t>Integration-</a:t>
            </a:r>
            <a:r>
              <a:rPr sz="1100" spc="-40" dirty="0">
                <a:latin typeface="Calibri"/>
                <a:cs typeface="Calibri"/>
              </a:rPr>
              <a:t> </a:t>
            </a:r>
            <a:r>
              <a:rPr sz="1100" dirty="0">
                <a:latin typeface="Calibri"/>
                <a:cs typeface="Calibri"/>
              </a:rPr>
              <a:t>and</a:t>
            </a:r>
            <a:r>
              <a:rPr sz="1100" spc="-10" dirty="0">
                <a:latin typeface="Calibri"/>
                <a:cs typeface="Calibri"/>
              </a:rPr>
              <a:t> </a:t>
            </a:r>
            <a:r>
              <a:rPr sz="1100" spc="-5" dirty="0">
                <a:latin typeface="Calibri"/>
                <a:cs typeface="Calibri"/>
              </a:rPr>
              <a:t>Unit-Testing</a:t>
            </a:r>
            <a:endParaRPr sz="1100">
              <a:latin typeface="Calibri"/>
              <a:cs typeface="Calibri"/>
            </a:endParaRPr>
          </a:p>
        </p:txBody>
      </p:sp>
      <p:sp>
        <p:nvSpPr>
          <p:cNvPr id="11" name="object 11"/>
          <p:cNvSpPr txBox="1"/>
          <p:nvPr/>
        </p:nvSpPr>
        <p:spPr>
          <a:xfrm>
            <a:off x="4312920" y="4158996"/>
            <a:ext cx="2226945" cy="306705"/>
          </a:xfrm>
          <a:prstGeom prst="rect">
            <a:avLst/>
          </a:prstGeom>
          <a:ln w="3175">
            <a:solidFill>
              <a:srgbClr val="0089CF"/>
            </a:solidFill>
          </a:ln>
        </p:spPr>
        <p:txBody>
          <a:bodyPr vert="horz" wrap="square" lIns="0" tIns="61594" rIns="0" bIns="0" rtlCol="0">
            <a:spAutoFit/>
          </a:bodyPr>
          <a:lstStyle/>
          <a:p>
            <a:pPr marL="578485">
              <a:lnSpc>
                <a:spcPct val="100000"/>
              </a:lnSpc>
              <a:spcBef>
                <a:spcPts val="484"/>
              </a:spcBef>
            </a:pPr>
            <a:r>
              <a:rPr sz="1100" dirty="0">
                <a:latin typeface="Calibri"/>
                <a:cs typeface="Calibri"/>
              </a:rPr>
              <a:t>I</a:t>
            </a:r>
            <a:r>
              <a:rPr sz="1100" spc="-10" dirty="0">
                <a:latin typeface="Calibri"/>
                <a:cs typeface="Calibri"/>
              </a:rPr>
              <a:t>n</a:t>
            </a:r>
            <a:r>
              <a:rPr sz="1100" spc="-5" dirty="0">
                <a:latin typeface="Calibri"/>
                <a:cs typeface="Calibri"/>
              </a:rPr>
              <a:t>stal</a:t>
            </a:r>
            <a:r>
              <a:rPr sz="1100" dirty="0">
                <a:latin typeface="Calibri"/>
                <a:cs typeface="Calibri"/>
              </a:rPr>
              <a:t>l</a:t>
            </a:r>
            <a:r>
              <a:rPr sz="1100" spc="-5" dirty="0">
                <a:latin typeface="Calibri"/>
                <a:cs typeface="Calibri"/>
              </a:rPr>
              <a:t>a</a:t>
            </a:r>
            <a:r>
              <a:rPr sz="1100" dirty="0">
                <a:latin typeface="Calibri"/>
                <a:cs typeface="Calibri"/>
              </a:rPr>
              <a:t>ti</a:t>
            </a:r>
            <a:r>
              <a:rPr sz="1100" spc="-10" dirty="0">
                <a:latin typeface="Calibri"/>
                <a:cs typeface="Calibri"/>
              </a:rPr>
              <a:t>o</a:t>
            </a:r>
            <a:r>
              <a:rPr sz="1100" dirty="0">
                <a:latin typeface="Calibri"/>
                <a:cs typeface="Calibri"/>
              </a:rPr>
              <a:t>n</a:t>
            </a:r>
            <a:r>
              <a:rPr sz="1100" spc="-50" dirty="0">
                <a:latin typeface="Calibri"/>
                <a:cs typeface="Calibri"/>
              </a:rPr>
              <a:t> </a:t>
            </a:r>
            <a:r>
              <a:rPr sz="1100" spc="-5" dirty="0">
                <a:latin typeface="Calibri"/>
                <a:cs typeface="Calibri"/>
              </a:rPr>
              <a:t>Testin</a:t>
            </a:r>
            <a:r>
              <a:rPr sz="1100" dirty="0">
                <a:latin typeface="Calibri"/>
                <a:cs typeface="Calibri"/>
              </a:rPr>
              <a:t>g</a:t>
            </a:r>
            <a:endParaRPr sz="1100">
              <a:latin typeface="Calibri"/>
              <a:cs typeface="Calibri"/>
            </a:endParaRPr>
          </a:p>
        </p:txBody>
      </p:sp>
      <p:sp>
        <p:nvSpPr>
          <p:cNvPr id="12" name="object 12"/>
          <p:cNvSpPr txBox="1"/>
          <p:nvPr/>
        </p:nvSpPr>
        <p:spPr>
          <a:xfrm>
            <a:off x="4658867" y="4511040"/>
            <a:ext cx="2225040" cy="306705"/>
          </a:xfrm>
          <a:prstGeom prst="rect">
            <a:avLst/>
          </a:prstGeom>
          <a:ln w="3175">
            <a:solidFill>
              <a:srgbClr val="0089CF"/>
            </a:solidFill>
          </a:ln>
        </p:spPr>
        <p:txBody>
          <a:bodyPr vert="horz" wrap="square" lIns="0" tIns="60960" rIns="0" bIns="0" rtlCol="0">
            <a:spAutoFit/>
          </a:bodyPr>
          <a:lstStyle/>
          <a:p>
            <a:pPr marL="687070">
              <a:lnSpc>
                <a:spcPct val="100000"/>
              </a:lnSpc>
              <a:spcBef>
                <a:spcPts val="480"/>
              </a:spcBef>
            </a:pPr>
            <a:r>
              <a:rPr sz="1100" spc="-5" dirty="0">
                <a:latin typeface="Calibri"/>
                <a:cs typeface="Calibri"/>
              </a:rPr>
              <a:t>System</a:t>
            </a:r>
            <a:r>
              <a:rPr sz="1100" spc="-45" dirty="0">
                <a:latin typeface="Calibri"/>
                <a:cs typeface="Calibri"/>
              </a:rPr>
              <a:t> </a:t>
            </a:r>
            <a:r>
              <a:rPr sz="1100" spc="-5" dirty="0">
                <a:latin typeface="Calibri"/>
                <a:cs typeface="Calibri"/>
              </a:rPr>
              <a:t>Testing</a:t>
            </a:r>
            <a:endParaRPr sz="1100">
              <a:latin typeface="Calibri"/>
              <a:cs typeface="Calibri"/>
            </a:endParaRPr>
          </a:p>
        </p:txBody>
      </p:sp>
      <p:sp>
        <p:nvSpPr>
          <p:cNvPr id="13" name="object 13"/>
          <p:cNvSpPr txBox="1"/>
          <p:nvPr/>
        </p:nvSpPr>
        <p:spPr>
          <a:xfrm>
            <a:off x="5003291" y="4863084"/>
            <a:ext cx="2225040" cy="306705"/>
          </a:xfrm>
          <a:prstGeom prst="rect">
            <a:avLst/>
          </a:prstGeom>
          <a:ln w="3175">
            <a:solidFill>
              <a:srgbClr val="0089CF"/>
            </a:solidFill>
          </a:ln>
        </p:spPr>
        <p:txBody>
          <a:bodyPr vert="horz" wrap="square" lIns="0" tIns="60960" rIns="0" bIns="0" rtlCol="0">
            <a:spAutoFit/>
          </a:bodyPr>
          <a:lstStyle/>
          <a:p>
            <a:pPr marL="563880">
              <a:lnSpc>
                <a:spcPct val="100000"/>
              </a:lnSpc>
              <a:spcBef>
                <a:spcPts val="480"/>
              </a:spcBef>
            </a:pPr>
            <a:r>
              <a:rPr sz="1100" dirty="0">
                <a:latin typeface="Calibri"/>
                <a:cs typeface="Calibri"/>
              </a:rPr>
              <a:t>Acceptance</a:t>
            </a:r>
            <a:r>
              <a:rPr sz="1100" spc="-60" dirty="0">
                <a:latin typeface="Calibri"/>
                <a:cs typeface="Calibri"/>
              </a:rPr>
              <a:t> </a:t>
            </a:r>
            <a:r>
              <a:rPr sz="1100" spc="-5" dirty="0">
                <a:latin typeface="Calibri"/>
                <a:cs typeface="Calibri"/>
              </a:rPr>
              <a:t>Testing</a:t>
            </a:r>
            <a:endParaRPr sz="1100">
              <a:latin typeface="Calibri"/>
              <a:cs typeface="Calibri"/>
            </a:endParaRPr>
          </a:p>
        </p:txBody>
      </p:sp>
      <p:sp>
        <p:nvSpPr>
          <p:cNvPr id="14" name="object 14"/>
          <p:cNvSpPr txBox="1"/>
          <p:nvPr/>
        </p:nvSpPr>
        <p:spPr>
          <a:xfrm>
            <a:off x="5346191" y="5213603"/>
            <a:ext cx="2226945" cy="307975"/>
          </a:xfrm>
          <a:prstGeom prst="rect">
            <a:avLst/>
          </a:prstGeom>
          <a:ln w="3175">
            <a:solidFill>
              <a:srgbClr val="0089CF"/>
            </a:solidFill>
          </a:ln>
        </p:spPr>
        <p:txBody>
          <a:bodyPr vert="horz" wrap="square" lIns="0" tIns="62230" rIns="0" bIns="0" rtlCol="0">
            <a:spAutoFit/>
          </a:bodyPr>
          <a:lstStyle/>
          <a:p>
            <a:pPr marL="683895">
              <a:lnSpc>
                <a:spcPct val="100000"/>
              </a:lnSpc>
              <a:spcBef>
                <a:spcPts val="490"/>
              </a:spcBef>
            </a:pPr>
            <a:r>
              <a:rPr sz="1100" spc="-5" dirty="0">
                <a:latin typeface="Calibri"/>
                <a:cs typeface="Calibri"/>
              </a:rPr>
              <a:t>Final</a:t>
            </a:r>
            <a:r>
              <a:rPr sz="1100" spc="-45" dirty="0">
                <a:latin typeface="Calibri"/>
                <a:cs typeface="Calibri"/>
              </a:rPr>
              <a:t> </a:t>
            </a:r>
            <a:r>
              <a:rPr sz="1100" dirty="0">
                <a:latin typeface="Calibri"/>
                <a:cs typeface="Calibri"/>
              </a:rPr>
              <a:t>Reporting</a:t>
            </a:r>
            <a:endParaRPr sz="1100">
              <a:latin typeface="Calibri"/>
              <a:cs typeface="Calibri"/>
            </a:endParaRPr>
          </a:p>
        </p:txBody>
      </p:sp>
      <p:sp>
        <p:nvSpPr>
          <p:cNvPr id="15" name="object 15"/>
          <p:cNvSpPr/>
          <p:nvPr/>
        </p:nvSpPr>
        <p:spPr>
          <a:xfrm>
            <a:off x="359663" y="3454908"/>
            <a:ext cx="4812030" cy="2066925"/>
          </a:xfrm>
          <a:custGeom>
            <a:avLst/>
            <a:gdLst/>
            <a:ahLst/>
            <a:cxnLst/>
            <a:rect l="l" t="t" r="r" b="b"/>
            <a:pathLst>
              <a:path w="4812030" h="2066925">
                <a:moveTo>
                  <a:pt x="3066541" y="0"/>
                </a:moveTo>
                <a:lnTo>
                  <a:pt x="0" y="0"/>
                </a:lnTo>
              </a:path>
              <a:path w="4812030" h="2066925">
                <a:moveTo>
                  <a:pt x="4812030" y="2066543"/>
                </a:moveTo>
                <a:lnTo>
                  <a:pt x="0" y="2066543"/>
                </a:lnTo>
              </a:path>
              <a:path w="4812030" h="2066925">
                <a:moveTo>
                  <a:pt x="0" y="2065273"/>
                </a:moveTo>
                <a:lnTo>
                  <a:pt x="0" y="0"/>
                </a:lnTo>
              </a:path>
            </a:pathLst>
          </a:custGeom>
          <a:ln w="3175">
            <a:solidFill>
              <a:srgbClr val="212121"/>
            </a:solidFill>
            <a:prstDash val="sysDot"/>
          </a:ln>
        </p:spPr>
        <p:txBody>
          <a:bodyPr wrap="square" lIns="0" tIns="0" rIns="0" bIns="0" rtlCol="0"/>
          <a:lstStyle/>
          <a:p>
            <a:endParaRPr/>
          </a:p>
        </p:txBody>
      </p:sp>
      <p:sp>
        <p:nvSpPr>
          <p:cNvPr id="16" name="object 16"/>
          <p:cNvSpPr txBox="1"/>
          <p:nvPr/>
        </p:nvSpPr>
        <p:spPr>
          <a:xfrm>
            <a:off x="524255" y="3744467"/>
            <a:ext cx="3002280" cy="1557655"/>
          </a:xfrm>
          <a:prstGeom prst="rect">
            <a:avLst/>
          </a:prstGeom>
          <a:solidFill>
            <a:srgbClr val="D25D46"/>
          </a:solidFill>
        </p:spPr>
        <p:txBody>
          <a:bodyPr vert="horz" wrap="square" lIns="0" tIns="156845" rIns="0" bIns="0" rtlCol="0">
            <a:spAutoFit/>
          </a:bodyPr>
          <a:lstStyle/>
          <a:p>
            <a:pPr marL="116839" marR="113030" algn="ctr">
              <a:lnSpc>
                <a:spcPct val="100000"/>
              </a:lnSpc>
              <a:spcBef>
                <a:spcPts val="1235"/>
              </a:spcBef>
            </a:pPr>
            <a:r>
              <a:rPr sz="1600" spc="-30" dirty="0">
                <a:solidFill>
                  <a:srgbClr val="FFFFFF"/>
                </a:solidFill>
                <a:latin typeface="Calibri"/>
                <a:cs typeface="Calibri"/>
              </a:rPr>
              <a:t>Testing</a:t>
            </a:r>
            <a:r>
              <a:rPr sz="1600" spc="-35" dirty="0">
                <a:solidFill>
                  <a:srgbClr val="FFFFFF"/>
                </a:solidFill>
                <a:latin typeface="Calibri"/>
                <a:cs typeface="Calibri"/>
              </a:rPr>
              <a:t> </a:t>
            </a:r>
            <a:r>
              <a:rPr sz="1600" spc="-5" dirty="0">
                <a:solidFill>
                  <a:srgbClr val="FFFFFF"/>
                </a:solidFill>
                <a:latin typeface="Calibri"/>
                <a:cs typeface="Calibri"/>
              </a:rPr>
              <a:t>(as </a:t>
            </a:r>
            <a:r>
              <a:rPr sz="1600" spc="-10" dirty="0">
                <a:solidFill>
                  <a:srgbClr val="FFFFFF"/>
                </a:solidFill>
                <a:latin typeface="Calibri"/>
                <a:cs typeface="Calibri"/>
              </a:rPr>
              <a:t>we</a:t>
            </a:r>
            <a:r>
              <a:rPr sz="1600" spc="-5" dirty="0">
                <a:solidFill>
                  <a:srgbClr val="FFFFFF"/>
                </a:solidFill>
                <a:latin typeface="Calibri"/>
                <a:cs typeface="Calibri"/>
              </a:rPr>
              <a:t> </a:t>
            </a:r>
            <a:r>
              <a:rPr sz="1600" spc="-10" dirty="0">
                <a:solidFill>
                  <a:srgbClr val="FFFFFF"/>
                </a:solidFill>
                <a:latin typeface="Calibri"/>
                <a:cs typeface="Calibri"/>
              </a:rPr>
              <a:t>now</a:t>
            </a:r>
            <a:r>
              <a:rPr sz="1600" spc="20" dirty="0">
                <a:solidFill>
                  <a:srgbClr val="FFFFFF"/>
                </a:solidFill>
                <a:latin typeface="Calibri"/>
                <a:cs typeface="Calibri"/>
              </a:rPr>
              <a:t> </a:t>
            </a:r>
            <a:r>
              <a:rPr sz="1600" spc="-10" dirty="0">
                <a:solidFill>
                  <a:srgbClr val="FFFFFF"/>
                </a:solidFill>
                <a:latin typeface="Calibri"/>
                <a:cs typeface="Calibri"/>
              </a:rPr>
              <a:t>understand</a:t>
            </a:r>
            <a:r>
              <a:rPr sz="1600" spc="-25" dirty="0">
                <a:solidFill>
                  <a:srgbClr val="FFFFFF"/>
                </a:solidFill>
                <a:latin typeface="Calibri"/>
                <a:cs typeface="Calibri"/>
              </a:rPr>
              <a:t> </a:t>
            </a:r>
            <a:r>
              <a:rPr sz="1600" spc="-5" dirty="0">
                <a:solidFill>
                  <a:srgbClr val="FFFFFF"/>
                </a:solidFill>
                <a:latin typeface="Calibri"/>
                <a:cs typeface="Calibri"/>
              </a:rPr>
              <a:t>it) </a:t>
            </a:r>
            <a:r>
              <a:rPr sz="1600" spc="-345" dirty="0">
                <a:solidFill>
                  <a:srgbClr val="FFFFFF"/>
                </a:solidFill>
                <a:latin typeface="Calibri"/>
                <a:cs typeface="Calibri"/>
              </a:rPr>
              <a:t> </a:t>
            </a:r>
            <a:r>
              <a:rPr sz="1600" spc="-10" dirty="0">
                <a:solidFill>
                  <a:srgbClr val="FFFFFF"/>
                </a:solidFill>
                <a:latin typeface="Calibri"/>
                <a:cs typeface="Calibri"/>
              </a:rPr>
              <a:t>comes</a:t>
            </a:r>
            <a:r>
              <a:rPr sz="1600" spc="10" dirty="0">
                <a:solidFill>
                  <a:srgbClr val="FFFFFF"/>
                </a:solidFill>
                <a:latin typeface="Calibri"/>
                <a:cs typeface="Calibri"/>
              </a:rPr>
              <a:t> </a:t>
            </a:r>
            <a:r>
              <a:rPr sz="1600" spc="-10" dirty="0">
                <a:solidFill>
                  <a:srgbClr val="FFFFFF"/>
                </a:solidFill>
                <a:latin typeface="Calibri"/>
                <a:cs typeface="Calibri"/>
              </a:rPr>
              <a:t>to</a:t>
            </a:r>
            <a:r>
              <a:rPr sz="1600" dirty="0">
                <a:solidFill>
                  <a:srgbClr val="FFFFFF"/>
                </a:solidFill>
                <a:latin typeface="Calibri"/>
                <a:cs typeface="Calibri"/>
              </a:rPr>
              <a:t> </a:t>
            </a:r>
            <a:r>
              <a:rPr sz="1600" spc="-10" dirty="0">
                <a:solidFill>
                  <a:srgbClr val="FFFFFF"/>
                </a:solidFill>
                <a:latin typeface="Calibri"/>
                <a:cs typeface="Calibri"/>
              </a:rPr>
              <a:t>life</a:t>
            </a:r>
            <a:r>
              <a:rPr sz="1600" spc="-35" dirty="0">
                <a:solidFill>
                  <a:srgbClr val="FFFFFF"/>
                </a:solidFill>
                <a:latin typeface="Calibri"/>
                <a:cs typeface="Calibri"/>
              </a:rPr>
              <a:t> </a:t>
            </a:r>
            <a:r>
              <a:rPr sz="1600" spc="-10" dirty="0">
                <a:solidFill>
                  <a:srgbClr val="FFFFFF"/>
                </a:solidFill>
                <a:latin typeface="Calibri"/>
                <a:cs typeface="Calibri"/>
              </a:rPr>
              <a:t>barely</a:t>
            </a:r>
            <a:r>
              <a:rPr sz="1600" spc="5" dirty="0">
                <a:solidFill>
                  <a:srgbClr val="FFFFFF"/>
                </a:solidFill>
                <a:latin typeface="Calibri"/>
                <a:cs typeface="Calibri"/>
              </a:rPr>
              <a:t> </a:t>
            </a:r>
            <a:r>
              <a:rPr sz="1600" spc="-5" dirty="0">
                <a:solidFill>
                  <a:srgbClr val="FFFFFF"/>
                </a:solidFill>
                <a:latin typeface="Calibri"/>
                <a:cs typeface="Calibri"/>
              </a:rPr>
              <a:t>in</a:t>
            </a:r>
            <a:r>
              <a:rPr sz="1600" spc="-20" dirty="0">
                <a:solidFill>
                  <a:srgbClr val="FFFFFF"/>
                </a:solidFill>
                <a:latin typeface="Calibri"/>
                <a:cs typeface="Calibri"/>
              </a:rPr>
              <a:t> </a:t>
            </a:r>
            <a:r>
              <a:rPr sz="1600" spc="-5" dirty="0">
                <a:solidFill>
                  <a:srgbClr val="FFFFFF"/>
                </a:solidFill>
                <a:latin typeface="Calibri"/>
                <a:cs typeface="Calibri"/>
              </a:rPr>
              <a:t>the</a:t>
            </a:r>
            <a:r>
              <a:rPr sz="1600" dirty="0">
                <a:solidFill>
                  <a:srgbClr val="FFFFFF"/>
                </a:solidFill>
                <a:latin typeface="Calibri"/>
                <a:cs typeface="Calibri"/>
              </a:rPr>
              <a:t> </a:t>
            </a:r>
            <a:r>
              <a:rPr sz="1600" spc="-5" dirty="0">
                <a:solidFill>
                  <a:srgbClr val="FFFFFF"/>
                </a:solidFill>
                <a:latin typeface="Calibri"/>
                <a:cs typeface="Calibri"/>
              </a:rPr>
              <a:t>middle </a:t>
            </a:r>
            <a:r>
              <a:rPr sz="1600" spc="-350" dirty="0">
                <a:solidFill>
                  <a:srgbClr val="FFFFFF"/>
                </a:solidFill>
                <a:latin typeface="Calibri"/>
                <a:cs typeface="Calibri"/>
              </a:rPr>
              <a:t> </a:t>
            </a:r>
            <a:r>
              <a:rPr sz="1600" spc="-5" dirty="0">
                <a:solidFill>
                  <a:srgbClr val="FFFFFF"/>
                </a:solidFill>
                <a:latin typeface="Calibri"/>
                <a:cs typeface="Calibri"/>
              </a:rPr>
              <a:t>of</a:t>
            </a:r>
            <a:r>
              <a:rPr sz="1600" dirty="0">
                <a:solidFill>
                  <a:srgbClr val="FFFFFF"/>
                </a:solidFill>
                <a:latin typeface="Calibri"/>
                <a:cs typeface="Calibri"/>
              </a:rPr>
              <a:t> </a:t>
            </a:r>
            <a:r>
              <a:rPr sz="1600" spc="-5" dirty="0">
                <a:solidFill>
                  <a:srgbClr val="FFFFFF"/>
                </a:solidFill>
                <a:latin typeface="Calibri"/>
                <a:cs typeface="Calibri"/>
              </a:rPr>
              <a:t>the</a:t>
            </a:r>
            <a:r>
              <a:rPr sz="1600" spc="-10" dirty="0">
                <a:solidFill>
                  <a:srgbClr val="FFFFFF"/>
                </a:solidFill>
                <a:latin typeface="Calibri"/>
                <a:cs typeface="Calibri"/>
              </a:rPr>
              <a:t> project</a:t>
            </a:r>
            <a:r>
              <a:rPr sz="1600" spc="25" dirty="0">
                <a:solidFill>
                  <a:srgbClr val="FFFFFF"/>
                </a:solidFill>
                <a:latin typeface="Calibri"/>
                <a:cs typeface="Calibri"/>
              </a:rPr>
              <a:t> </a:t>
            </a:r>
            <a:r>
              <a:rPr sz="1600" spc="-10" dirty="0">
                <a:solidFill>
                  <a:srgbClr val="FFFFFF"/>
                </a:solidFill>
                <a:latin typeface="Calibri"/>
                <a:cs typeface="Calibri"/>
              </a:rPr>
              <a:t>lifecycle.</a:t>
            </a:r>
            <a:r>
              <a:rPr sz="1600" spc="-20" dirty="0">
                <a:solidFill>
                  <a:srgbClr val="FFFFFF"/>
                </a:solidFill>
                <a:latin typeface="Calibri"/>
                <a:cs typeface="Calibri"/>
              </a:rPr>
              <a:t> </a:t>
            </a:r>
            <a:r>
              <a:rPr sz="1600" spc="-30" dirty="0">
                <a:solidFill>
                  <a:srgbClr val="FFFFFF"/>
                </a:solidFill>
                <a:latin typeface="Calibri"/>
                <a:cs typeface="Calibri"/>
              </a:rPr>
              <a:t>Testing </a:t>
            </a:r>
            <a:r>
              <a:rPr sz="1600" spc="-25" dirty="0">
                <a:solidFill>
                  <a:srgbClr val="FFFFFF"/>
                </a:solidFill>
                <a:latin typeface="Calibri"/>
                <a:cs typeface="Calibri"/>
              </a:rPr>
              <a:t> </a:t>
            </a:r>
            <a:r>
              <a:rPr sz="1600" spc="-10" dirty="0">
                <a:solidFill>
                  <a:srgbClr val="FFFFFF"/>
                </a:solidFill>
                <a:latin typeface="Calibri"/>
                <a:cs typeface="Calibri"/>
              </a:rPr>
              <a:t>reaches </a:t>
            </a:r>
            <a:r>
              <a:rPr sz="1600" spc="-5" dirty="0">
                <a:solidFill>
                  <a:srgbClr val="FFFFFF"/>
                </a:solidFill>
                <a:latin typeface="Calibri"/>
                <a:cs typeface="Calibri"/>
              </a:rPr>
              <a:t>its maximum </a:t>
            </a:r>
            <a:r>
              <a:rPr sz="1600" spc="-10" dirty="0">
                <a:solidFill>
                  <a:srgbClr val="FFFFFF"/>
                </a:solidFill>
                <a:latin typeface="Calibri"/>
                <a:cs typeface="Calibri"/>
              </a:rPr>
              <a:t>at </a:t>
            </a:r>
            <a:r>
              <a:rPr sz="1600" spc="-5" dirty="0">
                <a:solidFill>
                  <a:srgbClr val="FFFFFF"/>
                </a:solidFill>
                <a:latin typeface="Calibri"/>
                <a:cs typeface="Calibri"/>
              </a:rPr>
              <a:t>the end </a:t>
            </a:r>
            <a:r>
              <a:rPr sz="1600" dirty="0">
                <a:solidFill>
                  <a:srgbClr val="FFFFFF"/>
                </a:solidFill>
                <a:latin typeface="Calibri"/>
                <a:cs typeface="Calibri"/>
              </a:rPr>
              <a:t> </a:t>
            </a:r>
            <a:r>
              <a:rPr sz="1600" spc="-5" dirty="0">
                <a:solidFill>
                  <a:srgbClr val="FFFFFF"/>
                </a:solidFill>
                <a:latin typeface="Calibri"/>
                <a:cs typeface="Calibri"/>
              </a:rPr>
              <a:t>of</a:t>
            </a:r>
            <a:r>
              <a:rPr sz="1600" spc="5" dirty="0">
                <a:solidFill>
                  <a:srgbClr val="FFFFFF"/>
                </a:solidFill>
                <a:latin typeface="Calibri"/>
                <a:cs typeface="Calibri"/>
              </a:rPr>
              <a:t> </a:t>
            </a:r>
            <a:r>
              <a:rPr sz="1600" spc="-5" dirty="0">
                <a:solidFill>
                  <a:srgbClr val="FFFFFF"/>
                </a:solidFill>
                <a:latin typeface="Calibri"/>
                <a:cs typeface="Calibri"/>
              </a:rPr>
              <a:t>the</a:t>
            </a:r>
            <a:r>
              <a:rPr sz="1600" spc="-10" dirty="0">
                <a:solidFill>
                  <a:srgbClr val="FFFFFF"/>
                </a:solidFill>
                <a:latin typeface="Calibri"/>
                <a:cs typeface="Calibri"/>
              </a:rPr>
              <a:t> project.</a:t>
            </a:r>
            <a:r>
              <a:rPr sz="1600" spc="25" dirty="0">
                <a:solidFill>
                  <a:srgbClr val="FFFFFF"/>
                </a:solidFill>
                <a:latin typeface="Calibri"/>
                <a:cs typeface="Calibri"/>
              </a:rPr>
              <a:t> </a:t>
            </a:r>
            <a:r>
              <a:rPr sz="1600" spc="-5" dirty="0">
                <a:solidFill>
                  <a:srgbClr val="FFFFFF"/>
                </a:solidFill>
                <a:latin typeface="Calibri"/>
                <a:cs typeface="Calibri"/>
              </a:rPr>
              <a:t>Usually –</a:t>
            </a:r>
            <a:r>
              <a:rPr sz="1600" dirty="0">
                <a:solidFill>
                  <a:srgbClr val="FFFFFF"/>
                </a:solidFill>
                <a:latin typeface="Calibri"/>
                <a:cs typeface="Calibri"/>
              </a:rPr>
              <a:t> </a:t>
            </a:r>
            <a:r>
              <a:rPr sz="1600" spc="-10" dirty="0">
                <a:solidFill>
                  <a:srgbClr val="FFFFFF"/>
                </a:solidFill>
                <a:latin typeface="Calibri"/>
                <a:cs typeface="Calibri"/>
              </a:rPr>
              <a:t>too</a:t>
            </a:r>
            <a:r>
              <a:rPr sz="1600" spc="5" dirty="0">
                <a:solidFill>
                  <a:srgbClr val="FFFFFF"/>
                </a:solidFill>
                <a:latin typeface="Calibri"/>
                <a:cs typeface="Calibri"/>
              </a:rPr>
              <a:t> </a:t>
            </a:r>
            <a:r>
              <a:rPr sz="1600" spc="-10" dirty="0">
                <a:solidFill>
                  <a:srgbClr val="FFFFFF"/>
                </a:solidFill>
                <a:latin typeface="Calibri"/>
                <a:cs typeface="Calibri"/>
              </a:rPr>
              <a:t>late.</a:t>
            </a:r>
            <a:endParaRPr sz="1600">
              <a:latin typeface="Calibri"/>
              <a:cs typeface="Calibri"/>
            </a:endParaRPr>
          </a:p>
        </p:txBody>
      </p:sp>
      <p:sp>
        <p:nvSpPr>
          <p:cNvPr id="17" name="object 17"/>
          <p:cNvSpPr/>
          <p:nvPr/>
        </p:nvSpPr>
        <p:spPr>
          <a:xfrm>
            <a:off x="5853684" y="3464052"/>
            <a:ext cx="295910" cy="289560"/>
          </a:xfrm>
          <a:custGeom>
            <a:avLst/>
            <a:gdLst/>
            <a:ahLst/>
            <a:cxnLst/>
            <a:rect l="l" t="t" r="r" b="b"/>
            <a:pathLst>
              <a:path w="295910" h="289560">
                <a:moveTo>
                  <a:pt x="147827" y="0"/>
                </a:moveTo>
                <a:lnTo>
                  <a:pt x="101096" y="7376"/>
                </a:lnTo>
                <a:lnTo>
                  <a:pt x="60514" y="27919"/>
                </a:lnTo>
                <a:lnTo>
                  <a:pt x="28517" y="59253"/>
                </a:lnTo>
                <a:lnTo>
                  <a:pt x="7534" y="98999"/>
                </a:lnTo>
                <a:lnTo>
                  <a:pt x="0" y="144780"/>
                </a:lnTo>
                <a:lnTo>
                  <a:pt x="7534" y="190560"/>
                </a:lnTo>
                <a:lnTo>
                  <a:pt x="28517" y="230306"/>
                </a:lnTo>
                <a:lnTo>
                  <a:pt x="60514" y="261640"/>
                </a:lnTo>
                <a:lnTo>
                  <a:pt x="101096" y="282183"/>
                </a:lnTo>
                <a:lnTo>
                  <a:pt x="147827" y="289560"/>
                </a:lnTo>
                <a:lnTo>
                  <a:pt x="194559" y="282183"/>
                </a:lnTo>
                <a:lnTo>
                  <a:pt x="235141" y="261640"/>
                </a:lnTo>
                <a:lnTo>
                  <a:pt x="267138" y="230306"/>
                </a:lnTo>
                <a:lnTo>
                  <a:pt x="288121" y="190560"/>
                </a:lnTo>
                <a:lnTo>
                  <a:pt x="295655" y="144780"/>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18" name="object 18"/>
          <p:cNvSpPr/>
          <p:nvPr/>
        </p:nvSpPr>
        <p:spPr>
          <a:xfrm>
            <a:off x="6195059" y="3806952"/>
            <a:ext cx="294640" cy="289560"/>
          </a:xfrm>
          <a:custGeom>
            <a:avLst/>
            <a:gdLst/>
            <a:ahLst/>
            <a:cxnLst/>
            <a:rect l="l" t="t" r="r" b="b"/>
            <a:pathLst>
              <a:path w="294639" h="289560">
                <a:moveTo>
                  <a:pt x="147065" y="0"/>
                </a:moveTo>
                <a:lnTo>
                  <a:pt x="100559" y="7376"/>
                </a:lnTo>
                <a:lnTo>
                  <a:pt x="60185" y="27919"/>
                </a:lnTo>
                <a:lnTo>
                  <a:pt x="28358" y="59253"/>
                </a:lnTo>
                <a:lnTo>
                  <a:pt x="7491" y="98999"/>
                </a:lnTo>
                <a:lnTo>
                  <a:pt x="0" y="144780"/>
                </a:lnTo>
                <a:lnTo>
                  <a:pt x="7491" y="190560"/>
                </a:lnTo>
                <a:lnTo>
                  <a:pt x="28358" y="230306"/>
                </a:lnTo>
                <a:lnTo>
                  <a:pt x="60185" y="261640"/>
                </a:lnTo>
                <a:lnTo>
                  <a:pt x="100559" y="282183"/>
                </a:lnTo>
                <a:lnTo>
                  <a:pt x="147065" y="289560"/>
                </a:lnTo>
                <a:lnTo>
                  <a:pt x="193572" y="282183"/>
                </a:lnTo>
                <a:lnTo>
                  <a:pt x="233946" y="261640"/>
                </a:lnTo>
                <a:lnTo>
                  <a:pt x="265773" y="230306"/>
                </a:lnTo>
                <a:lnTo>
                  <a:pt x="286640" y="190560"/>
                </a:lnTo>
                <a:lnTo>
                  <a:pt x="294131" y="144780"/>
                </a:lnTo>
                <a:lnTo>
                  <a:pt x="286640" y="98999"/>
                </a:lnTo>
                <a:lnTo>
                  <a:pt x="265773" y="59253"/>
                </a:lnTo>
                <a:lnTo>
                  <a:pt x="233946" y="27919"/>
                </a:lnTo>
                <a:lnTo>
                  <a:pt x="193572" y="7376"/>
                </a:lnTo>
                <a:lnTo>
                  <a:pt x="147065" y="0"/>
                </a:lnTo>
                <a:close/>
              </a:path>
            </a:pathLst>
          </a:custGeom>
          <a:solidFill>
            <a:srgbClr val="CEDB55"/>
          </a:solidFill>
        </p:spPr>
        <p:txBody>
          <a:bodyPr wrap="square" lIns="0" tIns="0" rIns="0" bIns="0" rtlCol="0"/>
          <a:lstStyle/>
          <a:p>
            <a:endParaRPr/>
          </a:p>
        </p:txBody>
      </p:sp>
      <p:sp>
        <p:nvSpPr>
          <p:cNvPr id="19" name="object 19"/>
          <p:cNvSpPr/>
          <p:nvPr/>
        </p:nvSpPr>
        <p:spPr>
          <a:xfrm>
            <a:off x="6563868" y="4158996"/>
            <a:ext cx="295910" cy="289560"/>
          </a:xfrm>
          <a:custGeom>
            <a:avLst/>
            <a:gdLst/>
            <a:ahLst/>
            <a:cxnLst/>
            <a:rect l="l" t="t" r="r" b="b"/>
            <a:pathLst>
              <a:path w="295909" h="289560">
                <a:moveTo>
                  <a:pt x="147827" y="0"/>
                </a:moveTo>
                <a:lnTo>
                  <a:pt x="101096" y="7376"/>
                </a:lnTo>
                <a:lnTo>
                  <a:pt x="60514" y="27919"/>
                </a:lnTo>
                <a:lnTo>
                  <a:pt x="28517" y="59253"/>
                </a:lnTo>
                <a:lnTo>
                  <a:pt x="7534" y="98999"/>
                </a:lnTo>
                <a:lnTo>
                  <a:pt x="0" y="144779"/>
                </a:lnTo>
                <a:lnTo>
                  <a:pt x="7534" y="190560"/>
                </a:lnTo>
                <a:lnTo>
                  <a:pt x="28517" y="230306"/>
                </a:lnTo>
                <a:lnTo>
                  <a:pt x="60514" y="261640"/>
                </a:lnTo>
                <a:lnTo>
                  <a:pt x="101096" y="282183"/>
                </a:lnTo>
                <a:lnTo>
                  <a:pt x="147827" y="289559"/>
                </a:lnTo>
                <a:lnTo>
                  <a:pt x="194559" y="282183"/>
                </a:lnTo>
                <a:lnTo>
                  <a:pt x="235141" y="261640"/>
                </a:lnTo>
                <a:lnTo>
                  <a:pt x="267138" y="230306"/>
                </a:lnTo>
                <a:lnTo>
                  <a:pt x="288121" y="190560"/>
                </a:lnTo>
                <a:lnTo>
                  <a:pt x="295655" y="144779"/>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20" name="object 20"/>
          <p:cNvSpPr/>
          <p:nvPr/>
        </p:nvSpPr>
        <p:spPr>
          <a:xfrm>
            <a:off x="6908292" y="4518659"/>
            <a:ext cx="295910" cy="289560"/>
          </a:xfrm>
          <a:custGeom>
            <a:avLst/>
            <a:gdLst/>
            <a:ahLst/>
            <a:cxnLst/>
            <a:rect l="l" t="t" r="r" b="b"/>
            <a:pathLst>
              <a:path w="295909" h="289560">
                <a:moveTo>
                  <a:pt x="147827" y="0"/>
                </a:moveTo>
                <a:lnTo>
                  <a:pt x="101096" y="7376"/>
                </a:lnTo>
                <a:lnTo>
                  <a:pt x="60514" y="27919"/>
                </a:lnTo>
                <a:lnTo>
                  <a:pt x="28517" y="59253"/>
                </a:lnTo>
                <a:lnTo>
                  <a:pt x="7534" y="98999"/>
                </a:lnTo>
                <a:lnTo>
                  <a:pt x="0" y="144779"/>
                </a:lnTo>
                <a:lnTo>
                  <a:pt x="7534" y="190560"/>
                </a:lnTo>
                <a:lnTo>
                  <a:pt x="28517" y="230306"/>
                </a:lnTo>
                <a:lnTo>
                  <a:pt x="60514" y="261640"/>
                </a:lnTo>
                <a:lnTo>
                  <a:pt x="101096" y="282183"/>
                </a:lnTo>
                <a:lnTo>
                  <a:pt x="147827" y="289559"/>
                </a:lnTo>
                <a:lnTo>
                  <a:pt x="194559" y="282183"/>
                </a:lnTo>
                <a:lnTo>
                  <a:pt x="235141" y="261640"/>
                </a:lnTo>
                <a:lnTo>
                  <a:pt x="267138" y="230306"/>
                </a:lnTo>
                <a:lnTo>
                  <a:pt x="288121" y="190560"/>
                </a:lnTo>
                <a:lnTo>
                  <a:pt x="295655" y="144779"/>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21" name="object 21"/>
          <p:cNvSpPr/>
          <p:nvPr/>
        </p:nvSpPr>
        <p:spPr>
          <a:xfrm>
            <a:off x="7252716" y="4869179"/>
            <a:ext cx="295910" cy="288290"/>
          </a:xfrm>
          <a:custGeom>
            <a:avLst/>
            <a:gdLst/>
            <a:ahLst/>
            <a:cxnLst/>
            <a:rect l="l" t="t" r="r" b="b"/>
            <a:pathLst>
              <a:path w="295909" h="288289">
                <a:moveTo>
                  <a:pt x="147827" y="0"/>
                </a:moveTo>
                <a:lnTo>
                  <a:pt x="101096" y="7345"/>
                </a:lnTo>
                <a:lnTo>
                  <a:pt x="60514" y="27797"/>
                </a:lnTo>
                <a:lnTo>
                  <a:pt x="28517" y="58978"/>
                </a:lnTo>
                <a:lnTo>
                  <a:pt x="7534" y="98511"/>
                </a:lnTo>
                <a:lnTo>
                  <a:pt x="0" y="144018"/>
                </a:lnTo>
                <a:lnTo>
                  <a:pt x="7534" y="189524"/>
                </a:lnTo>
                <a:lnTo>
                  <a:pt x="28517" y="229057"/>
                </a:lnTo>
                <a:lnTo>
                  <a:pt x="60514" y="260238"/>
                </a:lnTo>
                <a:lnTo>
                  <a:pt x="101096" y="280690"/>
                </a:lnTo>
                <a:lnTo>
                  <a:pt x="147827" y="288036"/>
                </a:lnTo>
                <a:lnTo>
                  <a:pt x="194559" y="280690"/>
                </a:lnTo>
                <a:lnTo>
                  <a:pt x="235141" y="260238"/>
                </a:lnTo>
                <a:lnTo>
                  <a:pt x="267138" y="229057"/>
                </a:lnTo>
                <a:lnTo>
                  <a:pt x="288121" y="189524"/>
                </a:lnTo>
                <a:lnTo>
                  <a:pt x="295655" y="144018"/>
                </a:lnTo>
                <a:lnTo>
                  <a:pt x="288121" y="98511"/>
                </a:lnTo>
                <a:lnTo>
                  <a:pt x="267138" y="58978"/>
                </a:lnTo>
                <a:lnTo>
                  <a:pt x="235141" y="27797"/>
                </a:lnTo>
                <a:lnTo>
                  <a:pt x="194559" y="7345"/>
                </a:lnTo>
                <a:lnTo>
                  <a:pt x="147827" y="0"/>
                </a:lnTo>
                <a:close/>
              </a:path>
            </a:pathLst>
          </a:custGeom>
          <a:solidFill>
            <a:srgbClr val="CEDB55"/>
          </a:solidFill>
        </p:spPr>
        <p:txBody>
          <a:bodyPr wrap="square" lIns="0" tIns="0" rIns="0" bIns="0" rtlCol="0"/>
          <a:lstStyle/>
          <a:p>
            <a:endParaRPr/>
          </a:p>
        </p:txBody>
      </p:sp>
      <p:sp>
        <p:nvSpPr>
          <p:cNvPr id="22" name="object 22"/>
          <p:cNvSpPr/>
          <p:nvPr/>
        </p:nvSpPr>
        <p:spPr>
          <a:xfrm>
            <a:off x="7600188" y="5231891"/>
            <a:ext cx="294640" cy="289560"/>
          </a:xfrm>
          <a:custGeom>
            <a:avLst/>
            <a:gdLst/>
            <a:ahLst/>
            <a:cxnLst/>
            <a:rect l="l" t="t" r="r" b="b"/>
            <a:pathLst>
              <a:path w="294640" h="289560">
                <a:moveTo>
                  <a:pt x="147065" y="0"/>
                </a:moveTo>
                <a:lnTo>
                  <a:pt x="100559" y="7376"/>
                </a:lnTo>
                <a:lnTo>
                  <a:pt x="60185" y="27919"/>
                </a:lnTo>
                <a:lnTo>
                  <a:pt x="28358" y="59253"/>
                </a:lnTo>
                <a:lnTo>
                  <a:pt x="7491" y="98999"/>
                </a:lnTo>
                <a:lnTo>
                  <a:pt x="0" y="144779"/>
                </a:lnTo>
                <a:lnTo>
                  <a:pt x="7491" y="190560"/>
                </a:lnTo>
                <a:lnTo>
                  <a:pt x="28358" y="230306"/>
                </a:lnTo>
                <a:lnTo>
                  <a:pt x="60185" y="261640"/>
                </a:lnTo>
                <a:lnTo>
                  <a:pt x="100559" y="282183"/>
                </a:lnTo>
                <a:lnTo>
                  <a:pt x="147065" y="289559"/>
                </a:lnTo>
                <a:lnTo>
                  <a:pt x="193572" y="282183"/>
                </a:lnTo>
                <a:lnTo>
                  <a:pt x="233946" y="261640"/>
                </a:lnTo>
                <a:lnTo>
                  <a:pt x="265773" y="230306"/>
                </a:lnTo>
                <a:lnTo>
                  <a:pt x="286640" y="190560"/>
                </a:lnTo>
                <a:lnTo>
                  <a:pt x="294131" y="144779"/>
                </a:lnTo>
                <a:lnTo>
                  <a:pt x="286640" y="98999"/>
                </a:lnTo>
                <a:lnTo>
                  <a:pt x="265773" y="59253"/>
                </a:lnTo>
                <a:lnTo>
                  <a:pt x="233946" y="27919"/>
                </a:lnTo>
                <a:lnTo>
                  <a:pt x="193572" y="7376"/>
                </a:lnTo>
                <a:lnTo>
                  <a:pt x="147065" y="0"/>
                </a:lnTo>
                <a:close/>
              </a:path>
            </a:pathLst>
          </a:custGeom>
          <a:solidFill>
            <a:srgbClr val="CEDB55"/>
          </a:solidFill>
        </p:spPr>
        <p:txBody>
          <a:bodyPr wrap="square" lIns="0" tIns="0" rIns="0" bIns="0" rtlCol="0"/>
          <a:lstStyle/>
          <a:p>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22478" y="323799"/>
            <a:ext cx="2614930" cy="331470"/>
          </a:xfrm>
          <a:prstGeom prst="rect">
            <a:avLst/>
          </a:prstGeom>
        </p:spPr>
        <p:txBody>
          <a:bodyPr vert="horz" wrap="square" lIns="0" tIns="13335" rIns="0" bIns="0" rtlCol="0">
            <a:spAutoFit/>
          </a:bodyPr>
          <a:lstStyle/>
          <a:p>
            <a:pPr marL="38100">
              <a:lnSpc>
                <a:spcPct val="100000"/>
              </a:lnSpc>
              <a:spcBef>
                <a:spcPts val="105"/>
              </a:spcBef>
            </a:pPr>
            <a:r>
              <a:rPr spc="70" dirty="0"/>
              <a:t>20</a:t>
            </a:r>
            <a:r>
              <a:rPr sz="1950" spc="104" baseline="25641" dirty="0"/>
              <a:t>th</a:t>
            </a:r>
            <a:r>
              <a:rPr sz="1950" spc="442" baseline="25641" dirty="0"/>
              <a:t> </a:t>
            </a:r>
            <a:r>
              <a:rPr sz="2000" spc="80" dirty="0"/>
              <a:t>Century:</a:t>
            </a:r>
            <a:r>
              <a:rPr sz="2000" spc="185" dirty="0"/>
              <a:t> </a:t>
            </a:r>
            <a:r>
              <a:rPr sz="2000" spc="90" dirty="0"/>
              <a:t>50</a:t>
            </a:r>
            <a:r>
              <a:rPr sz="1950" spc="135" baseline="25641" dirty="0"/>
              <a:t>th</a:t>
            </a:r>
            <a:r>
              <a:rPr sz="2000" spc="90" dirty="0"/>
              <a:t>-60</a:t>
            </a:r>
            <a:r>
              <a:rPr sz="1950" spc="135" baseline="25641" dirty="0"/>
              <a:t>th</a:t>
            </a:r>
            <a:endParaRPr sz="1950" baseline="25641"/>
          </a:p>
        </p:txBody>
      </p:sp>
      <p:grpSp>
        <p:nvGrpSpPr>
          <p:cNvPr id="4" name="object 4"/>
          <p:cNvGrpSpPr/>
          <p:nvPr/>
        </p:nvGrpSpPr>
        <p:grpSpPr>
          <a:xfrm>
            <a:off x="298704" y="5150865"/>
            <a:ext cx="8512810" cy="321945"/>
            <a:chOff x="298704" y="5150865"/>
            <a:chExt cx="8512810" cy="321945"/>
          </a:xfrm>
        </p:grpSpPr>
        <p:sp>
          <p:nvSpPr>
            <p:cNvPr id="5" name="object 5"/>
            <p:cNvSpPr/>
            <p:nvPr/>
          </p:nvSpPr>
          <p:spPr>
            <a:xfrm>
              <a:off x="298704" y="5369178"/>
              <a:ext cx="8512810" cy="103505"/>
            </a:xfrm>
            <a:custGeom>
              <a:avLst/>
              <a:gdLst/>
              <a:ahLst/>
              <a:cxnLst/>
              <a:rect l="l" t="t" r="r" b="b"/>
              <a:pathLst>
                <a:path w="8512810" h="103504">
                  <a:moveTo>
                    <a:pt x="8487319" y="51689"/>
                  </a:moveTo>
                  <a:lnTo>
                    <a:pt x="8417433" y="92456"/>
                  </a:lnTo>
                  <a:lnTo>
                    <a:pt x="8416417" y="96266"/>
                  </a:lnTo>
                  <a:lnTo>
                    <a:pt x="8419973" y="102362"/>
                  </a:lnTo>
                  <a:lnTo>
                    <a:pt x="8423910" y="103378"/>
                  </a:lnTo>
                  <a:lnTo>
                    <a:pt x="8501665" y="58039"/>
                  </a:lnTo>
                  <a:lnTo>
                    <a:pt x="8499729" y="58039"/>
                  </a:lnTo>
                  <a:lnTo>
                    <a:pt x="8499729" y="57150"/>
                  </a:lnTo>
                  <a:lnTo>
                    <a:pt x="8496681" y="57150"/>
                  </a:lnTo>
                  <a:lnTo>
                    <a:pt x="8487319" y="51689"/>
                  </a:lnTo>
                  <a:close/>
                </a:path>
                <a:path w="8512810" h="103504">
                  <a:moveTo>
                    <a:pt x="8476433" y="45339"/>
                  </a:moveTo>
                  <a:lnTo>
                    <a:pt x="0" y="45339"/>
                  </a:lnTo>
                  <a:lnTo>
                    <a:pt x="0" y="58039"/>
                  </a:lnTo>
                  <a:lnTo>
                    <a:pt x="8476433" y="58039"/>
                  </a:lnTo>
                  <a:lnTo>
                    <a:pt x="8487319" y="51689"/>
                  </a:lnTo>
                  <a:lnTo>
                    <a:pt x="8476433" y="45339"/>
                  </a:lnTo>
                  <a:close/>
                </a:path>
                <a:path w="8512810" h="103504">
                  <a:moveTo>
                    <a:pt x="8501665" y="45339"/>
                  </a:moveTo>
                  <a:lnTo>
                    <a:pt x="8499729" y="45339"/>
                  </a:lnTo>
                  <a:lnTo>
                    <a:pt x="8499729" y="58039"/>
                  </a:lnTo>
                  <a:lnTo>
                    <a:pt x="8501665" y="58039"/>
                  </a:lnTo>
                  <a:lnTo>
                    <a:pt x="8512556" y="51689"/>
                  </a:lnTo>
                  <a:lnTo>
                    <a:pt x="8501665" y="45339"/>
                  </a:lnTo>
                  <a:close/>
                </a:path>
                <a:path w="8512810" h="103504">
                  <a:moveTo>
                    <a:pt x="8496681" y="46228"/>
                  </a:moveTo>
                  <a:lnTo>
                    <a:pt x="8487319" y="51689"/>
                  </a:lnTo>
                  <a:lnTo>
                    <a:pt x="8496681" y="57150"/>
                  </a:lnTo>
                  <a:lnTo>
                    <a:pt x="8496681" y="46228"/>
                  </a:lnTo>
                  <a:close/>
                </a:path>
                <a:path w="8512810" h="103504">
                  <a:moveTo>
                    <a:pt x="8499729" y="46228"/>
                  </a:moveTo>
                  <a:lnTo>
                    <a:pt x="8496681" y="46228"/>
                  </a:lnTo>
                  <a:lnTo>
                    <a:pt x="8496681" y="57150"/>
                  </a:lnTo>
                  <a:lnTo>
                    <a:pt x="8499729" y="57150"/>
                  </a:lnTo>
                  <a:lnTo>
                    <a:pt x="8499729" y="46228"/>
                  </a:lnTo>
                  <a:close/>
                </a:path>
                <a:path w="8512810" h="103504">
                  <a:moveTo>
                    <a:pt x="8423910" y="0"/>
                  </a:moveTo>
                  <a:lnTo>
                    <a:pt x="8419973" y="1016"/>
                  </a:lnTo>
                  <a:lnTo>
                    <a:pt x="8416417" y="7112"/>
                  </a:lnTo>
                  <a:lnTo>
                    <a:pt x="8417433" y="10922"/>
                  </a:lnTo>
                  <a:lnTo>
                    <a:pt x="8487319" y="51689"/>
                  </a:lnTo>
                  <a:lnTo>
                    <a:pt x="8496681" y="46228"/>
                  </a:lnTo>
                  <a:lnTo>
                    <a:pt x="8499729" y="46228"/>
                  </a:lnTo>
                  <a:lnTo>
                    <a:pt x="8499729" y="45339"/>
                  </a:lnTo>
                  <a:lnTo>
                    <a:pt x="8501665" y="45339"/>
                  </a:lnTo>
                  <a:lnTo>
                    <a:pt x="8423910" y="0"/>
                  </a:lnTo>
                  <a:close/>
                </a:path>
              </a:pathLst>
            </a:custGeom>
            <a:solidFill>
              <a:srgbClr val="212121"/>
            </a:solidFill>
          </p:spPr>
          <p:txBody>
            <a:bodyPr wrap="square" lIns="0" tIns="0" rIns="0" bIns="0" rtlCol="0"/>
            <a:lstStyle/>
            <a:p>
              <a:endParaRPr/>
            </a:p>
          </p:txBody>
        </p:sp>
        <p:sp>
          <p:nvSpPr>
            <p:cNvPr id="6" name="object 6"/>
            <p:cNvSpPr/>
            <p:nvPr/>
          </p:nvSpPr>
          <p:spPr>
            <a:xfrm>
              <a:off x="573024" y="5158739"/>
              <a:ext cx="300355" cy="262255"/>
            </a:xfrm>
            <a:custGeom>
              <a:avLst/>
              <a:gdLst/>
              <a:ahLst/>
              <a:cxnLst/>
              <a:rect l="l" t="t" r="r" b="b"/>
              <a:pathLst>
                <a:path w="300355" h="262254">
                  <a:moveTo>
                    <a:pt x="150114" y="0"/>
                  </a:moveTo>
                  <a:lnTo>
                    <a:pt x="0" y="262128"/>
                  </a:lnTo>
                  <a:lnTo>
                    <a:pt x="300228" y="262128"/>
                  </a:lnTo>
                  <a:lnTo>
                    <a:pt x="150114" y="0"/>
                  </a:lnTo>
                  <a:close/>
                </a:path>
              </a:pathLst>
            </a:custGeom>
            <a:solidFill>
              <a:srgbClr val="00AF50"/>
            </a:solidFill>
          </p:spPr>
          <p:txBody>
            <a:bodyPr wrap="square" lIns="0" tIns="0" rIns="0" bIns="0" rtlCol="0"/>
            <a:lstStyle/>
            <a:p>
              <a:endParaRPr/>
            </a:p>
          </p:txBody>
        </p:sp>
        <p:sp>
          <p:nvSpPr>
            <p:cNvPr id="7" name="object 7"/>
            <p:cNvSpPr/>
            <p:nvPr/>
          </p:nvSpPr>
          <p:spPr>
            <a:xfrm>
              <a:off x="573024" y="5158739"/>
              <a:ext cx="300355" cy="262255"/>
            </a:xfrm>
            <a:custGeom>
              <a:avLst/>
              <a:gdLst/>
              <a:ahLst/>
              <a:cxnLst/>
              <a:rect l="l" t="t" r="r" b="b"/>
              <a:pathLst>
                <a:path w="300355" h="262254">
                  <a:moveTo>
                    <a:pt x="0" y="262128"/>
                  </a:moveTo>
                  <a:lnTo>
                    <a:pt x="150114" y="0"/>
                  </a:lnTo>
                  <a:lnTo>
                    <a:pt x="300228" y="262128"/>
                  </a:lnTo>
                  <a:lnTo>
                    <a:pt x="0" y="262128"/>
                  </a:lnTo>
                  <a:close/>
                </a:path>
              </a:pathLst>
            </a:custGeom>
            <a:ln w="12700">
              <a:solidFill>
                <a:srgbClr val="212121"/>
              </a:solidFill>
            </a:ln>
          </p:spPr>
          <p:txBody>
            <a:bodyPr wrap="square" lIns="0" tIns="0" rIns="0" bIns="0" rtlCol="0"/>
            <a:lstStyle/>
            <a:p>
              <a:endParaRPr/>
            </a:p>
          </p:txBody>
        </p:sp>
        <p:sp>
          <p:nvSpPr>
            <p:cNvPr id="8" name="object 8"/>
            <p:cNvSpPr/>
            <p:nvPr/>
          </p:nvSpPr>
          <p:spPr>
            <a:xfrm>
              <a:off x="7612380" y="5158739"/>
              <a:ext cx="299085" cy="262255"/>
            </a:xfrm>
            <a:custGeom>
              <a:avLst/>
              <a:gdLst/>
              <a:ahLst/>
              <a:cxnLst/>
              <a:rect l="l" t="t" r="r" b="b"/>
              <a:pathLst>
                <a:path w="299084" h="262254">
                  <a:moveTo>
                    <a:pt x="149351" y="0"/>
                  </a:moveTo>
                  <a:lnTo>
                    <a:pt x="0" y="262128"/>
                  </a:lnTo>
                  <a:lnTo>
                    <a:pt x="298703" y="262128"/>
                  </a:lnTo>
                  <a:lnTo>
                    <a:pt x="149351" y="0"/>
                  </a:lnTo>
                  <a:close/>
                </a:path>
              </a:pathLst>
            </a:custGeom>
            <a:solidFill>
              <a:srgbClr val="FFFFFF"/>
            </a:solidFill>
          </p:spPr>
          <p:txBody>
            <a:bodyPr wrap="square" lIns="0" tIns="0" rIns="0" bIns="0" rtlCol="0"/>
            <a:lstStyle/>
            <a:p>
              <a:endParaRPr/>
            </a:p>
          </p:txBody>
        </p:sp>
        <p:sp>
          <p:nvSpPr>
            <p:cNvPr id="9" name="object 9"/>
            <p:cNvSpPr/>
            <p:nvPr/>
          </p:nvSpPr>
          <p:spPr>
            <a:xfrm>
              <a:off x="7612380" y="5158739"/>
              <a:ext cx="299085" cy="262255"/>
            </a:xfrm>
            <a:custGeom>
              <a:avLst/>
              <a:gdLst/>
              <a:ahLst/>
              <a:cxnLst/>
              <a:rect l="l" t="t" r="r" b="b"/>
              <a:pathLst>
                <a:path w="299084" h="262254">
                  <a:moveTo>
                    <a:pt x="0" y="262128"/>
                  </a:moveTo>
                  <a:lnTo>
                    <a:pt x="149351" y="0"/>
                  </a:lnTo>
                  <a:lnTo>
                    <a:pt x="298703" y="262128"/>
                  </a:lnTo>
                  <a:lnTo>
                    <a:pt x="0" y="262128"/>
                  </a:lnTo>
                  <a:close/>
                </a:path>
              </a:pathLst>
            </a:custGeom>
            <a:ln w="12700">
              <a:solidFill>
                <a:srgbClr val="212121"/>
              </a:solidFill>
            </a:ln>
          </p:spPr>
          <p:txBody>
            <a:bodyPr wrap="square" lIns="0" tIns="0" rIns="0" bIns="0" rtlCol="0"/>
            <a:lstStyle/>
            <a:p>
              <a:endParaRPr/>
            </a:p>
          </p:txBody>
        </p:sp>
        <p:sp>
          <p:nvSpPr>
            <p:cNvPr id="10" name="object 10"/>
            <p:cNvSpPr/>
            <p:nvPr/>
          </p:nvSpPr>
          <p:spPr>
            <a:xfrm>
              <a:off x="1981199" y="5158739"/>
              <a:ext cx="299085" cy="262255"/>
            </a:xfrm>
            <a:custGeom>
              <a:avLst/>
              <a:gdLst/>
              <a:ahLst/>
              <a:cxnLst/>
              <a:rect l="l" t="t" r="r" b="b"/>
              <a:pathLst>
                <a:path w="299085" h="262254">
                  <a:moveTo>
                    <a:pt x="149351" y="0"/>
                  </a:moveTo>
                  <a:lnTo>
                    <a:pt x="0" y="262128"/>
                  </a:lnTo>
                  <a:lnTo>
                    <a:pt x="298704" y="262128"/>
                  </a:lnTo>
                  <a:lnTo>
                    <a:pt x="149351" y="0"/>
                  </a:lnTo>
                  <a:close/>
                </a:path>
              </a:pathLst>
            </a:custGeom>
            <a:solidFill>
              <a:srgbClr val="FFFFFF"/>
            </a:solidFill>
          </p:spPr>
          <p:txBody>
            <a:bodyPr wrap="square" lIns="0" tIns="0" rIns="0" bIns="0" rtlCol="0"/>
            <a:lstStyle/>
            <a:p>
              <a:endParaRPr/>
            </a:p>
          </p:txBody>
        </p:sp>
        <p:sp>
          <p:nvSpPr>
            <p:cNvPr id="11" name="object 11"/>
            <p:cNvSpPr/>
            <p:nvPr/>
          </p:nvSpPr>
          <p:spPr>
            <a:xfrm>
              <a:off x="1981199" y="5158739"/>
              <a:ext cx="299085" cy="262255"/>
            </a:xfrm>
            <a:custGeom>
              <a:avLst/>
              <a:gdLst/>
              <a:ahLst/>
              <a:cxnLst/>
              <a:rect l="l" t="t" r="r" b="b"/>
              <a:pathLst>
                <a:path w="299085" h="262254">
                  <a:moveTo>
                    <a:pt x="0" y="262128"/>
                  </a:moveTo>
                  <a:lnTo>
                    <a:pt x="149351" y="0"/>
                  </a:lnTo>
                  <a:lnTo>
                    <a:pt x="298704" y="262128"/>
                  </a:lnTo>
                  <a:lnTo>
                    <a:pt x="0" y="262128"/>
                  </a:lnTo>
                  <a:close/>
                </a:path>
              </a:pathLst>
            </a:custGeom>
            <a:ln w="12699">
              <a:solidFill>
                <a:srgbClr val="212121"/>
              </a:solidFill>
            </a:ln>
          </p:spPr>
          <p:txBody>
            <a:bodyPr wrap="square" lIns="0" tIns="0" rIns="0" bIns="0" rtlCol="0"/>
            <a:lstStyle/>
            <a:p>
              <a:endParaRPr/>
            </a:p>
          </p:txBody>
        </p:sp>
        <p:sp>
          <p:nvSpPr>
            <p:cNvPr id="12" name="object 12"/>
            <p:cNvSpPr/>
            <p:nvPr/>
          </p:nvSpPr>
          <p:spPr>
            <a:xfrm>
              <a:off x="3389376" y="5157215"/>
              <a:ext cx="299085" cy="264160"/>
            </a:xfrm>
            <a:custGeom>
              <a:avLst/>
              <a:gdLst/>
              <a:ahLst/>
              <a:cxnLst/>
              <a:rect l="l" t="t" r="r" b="b"/>
              <a:pathLst>
                <a:path w="299085" h="264160">
                  <a:moveTo>
                    <a:pt x="149351" y="0"/>
                  </a:moveTo>
                  <a:lnTo>
                    <a:pt x="0" y="263651"/>
                  </a:lnTo>
                  <a:lnTo>
                    <a:pt x="298703" y="263651"/>
                  </a:lnTo>
                  <a:lnTo>
                    <a:pt x="149351" y="0"/>
                  </a:lnTo>
                  <a:close/>
                </a:path>
              </a:pathLst>
            </a:custGeom>
            <a:solidFill>
              <a:srgbClr val="FFFFFF"/>
            </a:solidFill>
          </p:spPr>
          <p:txBody>
            <a:bodyPr wrap="square" lIns="0" tIns="0" rIns="0" bIns="0" rtlCol="0"/>
            <a:lstStyle/>
            <a:p>
              <a:endParaRPr/>
            </a:p>
          </p:txBody>
        </p:sp>
        <p:sp>
          <p:nvSpPr>
            <p:cNvPr id="13" name="object 13"/>
            <p:cNvSpPr/>
            <p:nvPr/>
          </p:nvSpPr>
          <p:spPr>
            <a:xfrm>
              <a:off x="3389376" y="5157215"/>
              <a:ext cx="299085" cy="264160"/>
            </a:xfrm>
            <a:custGeom>
              <a:avLst/>
              <a:gdLst/>
              <a:ahLst/>
              <a:cxnLst/>
              <a:rect l="l" t="t" r="r" b="b"/>
              <a:pathLst>
                <a:path w="299085" h="264160">
                  <a:moveTo>
                    <a:pt x="0" y="263651"/>
                  </a:moveTo>
                  <a:lnTo>
                    <a:pt x="149351" y="0"/>
                  </a:lnTo>
                  <a:lnTo>
                    <a:pt x="298703" y="263651"/>
                  </a:lnTo>
                  <a:lnTo>
                    <a:pt x="0" y="263651"/>
                  </a:lnTo>
                  <a:close/>
                </a:path>
              </a:pathLst>
            </a:custGeom>
            <a:ln w="12700">
              <a:solidFill>
                <a:srgbClr val="212121"/>
              </a:solidFill>
            </a:ln>
          </p:spPr>
          <p:txBody>
            <a:bodyPr wrap="square" lIns="0" tIns="0" rIns="0" bIns="0" rtlCol="0"/>
            <a:lstStyle/>
            <a:p>
              <a:endParaRPr/>
            </a:p>
          </p:txBody>
        </p:sp>
        <p:sp>
          <p:nvSpPr>
            <p:cNvPr id="14" name="object 14"/>
            <p:cNvSpPr/>
            <p:nvPr/>
          </p:nvSpPr>
          <p:spPr>
            <a:xfrm>
              <a:off x="4796027" y="5158739"/>
              <a:ext cx="300355" cy="262255"/>
            </a:xfrm>
            <a:custGeom>
              <a:avLst/>
              <a:gdLst/>
              <a:ahLst/>
              <a:cxnLst/>
              <a:rect l="l" t="t" r="r" b="b"/>
              <a:pathLst>
                <a:path w="300354" h="262254">
                  <a:moveTo>
                    <a:pt x="150113" y="0"/>
                  </a:moveTo>
                  <a:lnTo>
                    <a:pt x="0" y="262128"/>
                  </a:lnTo>
                  <a:lnTo>
                    <a:pt x="300227" y="262128"/>
                  </a:lnTo>
                  <a:lnTo>
                    <a:pt x="150113" y="0"/>
                  </a:lnTo>
                  <a:close/>
                </a:path>
              </a:pathLst>
            </a:custGeom>
            <a:solidFill>
              <a:srgbClr val="FFFFFF"/>
            </a:solidFill>
          </p:spPr>
          <p:txBody>
            <a:bodyPr wrap="square" lIns="0" tIns="0" rIns="0" bIns="0" rtlCol="0"/>
            <a:lstStyle/>
            <a:p>
              <a:endParaRPr/>
            </a:p>
          </p:txBody>
        </p:sp>
        <p:sp>
          <p:nvSpPr>
            <p:cNvPr id="15" name="object 15"/>
            <p:cNvSpPr/>
            <p:nvPr/>
          </p:nvSpPr>
          <p:spPr>
            <a:xfrm>
              <a:off x="4796027" y="5158739"/>
              <a:ext cx="300355" cy="262255"/>
            </a:xfrm>
            <a:custGeom>
              <a:avLst/>
              <a:gdLst/>
              <a:ahLst/>
              <a:cxnLst/>
              <a:rect l="l" t="t" r="r" b="b"/>
              <a:pathLst>
                <a:path w="300354" h="262254">
                  <a:moveTo>
                    <a:pt x="0" y="262128"/>
                  </a:moveTo>
                  <a:lnTo>
                    <a:pt x="150113" y="0"/>
                  </a:lnTo>
                  <a:lnTo>
                    <a:pt x="300227" y="262128"/>
                  </a:lnTo>
                  <a:lnTo>
                    <a:pt x="0" y="262128"/>
                  </a:lnTo>
                  <a:close/>
                </a:path>
              </a:pathLst>
            </a:custGeom>
            <a:ln w="12700">
              <a:solidFill>
                <a:srgbClr val="212121"/>
              </a:solidFill>
            </a:ln>
          </p:spPr>
          <p:txBody>
            <a:bodyPr wrap="square" lIns="0" tIns="0" rIns="0" bIns="0" rtlCol="0"/>
            <a:lstStyle/>
            <a:p>
              <a:endParaRPr/>
            </a:p>
          </p:txBody>
        </p:sp>
        <p:sp>
          <p:nvSpPr>
            <p:cNvPr id="16" name="object 16"/>
            <p:cNvSpPr/>
            <p:nvPr/>
          </p:nvSpPr>
          <p:spPr>
            <a:xfrm>
              <a:off x="6204204" y="5158739"/>
              <a:ext cx="299085" cy="262255"/>
            </a:xfrm>
            <a:custGeom>
              <a:avLst/>
              <a:gdLst/>
              <a:ahLst/>
              <a:cxnLst/>
              <a:rect l="l" t="t" r="r" b="b"/>
              <a:pathLst>
                <a:path w="299084" h="262254">
                  <a:moveTo>
                    <a:pt x="149351" y="0"/>
                  </a:moveTo>
                  <a:lnTo>
                    <a:pt x="0" y="262128"/>
                  </a:lnTo>
                  <a:lnTo>
                    <a:pt x="298703" y="262128"/>
                  </a:lnTo>
                  <a:lnTo>
                    <a:pt x="149351" y="0"/>
                  </a:lnTo>
                  <a:close/>
                </a:path>
              </a:pathLst>
            </a:custGeom>
            <a:solidFill>
              <a:srgbClr val="FFFFFF"/>
            </a:solidFill>
          </p:spPr>
          <p:txBody>
            <a:bodyPr wrap="square" lIns="0" tIns="0" rIns="0" bIns="0" rtlCol="0"/>
            <a:lstStyle/>
            <a:p>
              <a:endParaRPr/>
            </a:p>
          </p:txBody>
        </p:sp>
        <p:sp>
          <p:nvSpPr>
            <p:cNvPr id="17" name="object 17"/>
            <p:cNvSpPr/>
            <p:nvPr/>
          </p:nvSpPr>
          <p:spPr>
            <a:xfrm>
              <a:off x="6204204" y="5158739"/>
              <a:ext cx="299085" cy="262255"/>
            </a:xfrm>
            <a:custGeom>
              <a:avLst/>
              <a:gdLst/>
              <a:ahLst/>
              <a:cxnLst/>
              <a:rect l="l" t="t" r="r" b="b"/>
              <a:pathLst>
                <a:path w="299084" h="262254">
                  <a:moveTo>
                    <a:pt x="0" y="262128"/>
                  </a:moveTo>
                  <a:lnTo>
                    <a:pt x="149351" y="0"/>
                  </a:lnTo>
                  <a:lnTo>
                    <a:pt x="298703" y="262128"/>
                  </a:lnTo>
                  <a:lnTo>
                    <a:pt x="0" y="262128"/>
                  </a:lnTo>
                  <a:close/>
                </a:path>
              </a:pathLst>
            </a:custGeom>
            <a:ln w="12700">
              <a:solidFill>
                <a:srgbClr val="212121"/>
              </a:solidFill>
            </a:ln>
          </p:spPr>
          <p:txBody>
            <a:bodyPr wrap="square" lIns="0" tIns="0" rIns="0" bIns="0" rtlCol="0"/>
            <a:lstStyle/>
            <a:p>
              <a:endParaRPr/>
            </a:p>
          </p:txBody>
        </p:sp>
      </p:grpSp>
      <p:sp>
        <p:nvSpPr>
          <p:cNvPr id="18" name="object 18"/>
          <p:cNvSpPr txBox="1"/>
          <p:nvPr/>
        </p:nvSpPr>
        <p:spPr>
          <a:xfrm>
            <a:off x="408127" y="4847589"/>
            <a:ext cx="67310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50</a:t>
            </a:r>
            <a:r>
              <a:rPr sz="1350" spc="-7" baseline="24691" dirty="0">
                <a:solidFill>
                  <a:srgbClr val="212121"/>
                </a:solidFill>
                <a:latin typeface="Calibri"/>
                <a:cs typeface="Calibri"/>
              </a:rPr>
              <a:t>th</a:t>
            </a:r>
            <a:r>
              <a:rPr sz="1350" spc="-5" dirty="0">
                <a:solidFill>
                  <a:srgbClr val="212121"/>
                </a:solidFill>
                <a:latin typeface="Calibri"/>
                <a:cs typeface="Calibri"/>
              </a:rPr>
              <a:t>-60</a:t>
            </a:r>
            <a:r>
              <a:rPr sz="1350" spc="-7" baseline="24691" dirty="0">
                <a:solidFill>
                  <a:srgbClr val="212121"/>
                </a:solidFill>
                <a:latin typeface="Calibri"/>
                <a:cs typeface="Calibri"/>
              </a:rPr>
              <a:t>th</a:t>
            </a:r>
            <a:endParaRPr sz="1350" baseline="24691">
              <a:latin typeface="Calibri"/>
              <a:cs typeface="Calibri"/>
            </a:endParaRPr>
          </a:p>
        </p:txBody>
      </p:sp>
      <p:sp>
        <p:nvSpPr>
          <p:cNvPr id="28" name="object 28"/>
          <p:cNvSpPr txBox="1"/>
          <p:nvPr/>
        </p:nvSpPr>
        <p:spPr>
          <a:xfrm>
            <a:off x="8660003" y="6542709"/>
            <a:ext cx="167005" cy="203835"/>
          </a:xfrm>
          <a:prstGeom prst="rect">
            <a:avLst/>
          </a:prstGeom>
        </p:spPr>
        <p:txBody>
          <a:bodyPr vert="horz" wrap="square" lIns="0" tIns="0" rIns="0" bIns="0" rtlCol="0">
            <a:spAutoFit/>
          </a:bodyPr>
          <a:lstStyle/>
          <a:p>
            <a:pPr marL="38100">
              <a:lnSpc>
                <a:spcPts val="1435"/>
              </a:lnSpc>
            </a:pPr>
            <a:fld id="{81D60167-4931-47E6-BA6A-407CBD079E47}" type="slidenum">
              <a:rPr sz="1400" dirty="0">
                <a:solidFill>
                  <a:srgbClr val="FDFDFD"/>
                </a:solidFill>
                <a:latin typeface="Calibri Light"/>
                <a:cs typeface="Calibri Light"/>
              </a:rPr>
              <a:pPr marL="38100">
                <a:lnSpc>
                  <a:spcPts val="1435"/>
                </a:lnSpc>
              </a:pPr>
              <a:t>4</a:t>
            </a:fld>
            <a:endParaRPr sz="1400">
              <a:latin typeface="Calibri Light"/>
              <a:cs typeface="Calibri Light"/>
            </a:endParaRPr>
          </a:p>
        </p:txBody>
      </p:sp>
      <p:sp>
        <p:nvSpPr>
          <p:cNvPr id="19" name="object 19"/>
          <p:cNvSpPr txBox="1"/>
          <p:nvPr/>
        </p:nvSpPr>
        <p:spPr>
          <a:xfrm>
            <a:off x="1956816"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70</a:t>
            </a:r>
            <a:r>
              <a:rPr sz="900" spc="-5" dirty="0">
                <a:solidFill>
                  <a:srgbClr val="212121"/>
                </a:solidFill>
                <a:latin typeface="Calibri"/>
                <a:cs typeface="Calibri"/>
              </a:rPr>
              <a:t>th</a:t>
            </a:r>
            <a:endParaRPr sz="900">
              <a:latin typeface="Calibri"/>
              <a:cs typeface="Calibri"/>
            </a:endParaRPr>
          </a:p>
        </p:txBody>
      </p:sp>
      <p:sp>
        <p:nvSpPr>
          <p:cNvPr id="20" name="object 20"/>
          <p:cNvSpPr txBox="1"/>
          <p:nvPr/>
        </p:nvSpPr>
        <p:spPr>
          <a:xfrm>
            <a:off x="3364738"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80</a:t>
            </a:r>
            <a:r>
              <a:rPr sz="900" spc="-5" dirty="0">
                <a:solidFill>
                  <a:srgbClr val="212121"/>
                </a:solidFill>
                <a:latin typeface="Calibri"/>
                <a:cs typeface="Calibri"/>
              </a:rPr>
              <a:t>th</a:t>
            </a:r>
            <a:endParaRPr sz="900">
              <a:latin typeface="Calibri"/>
              <a:cs typeface="Calibri"/>
            </a:endParaRPr>
          </a:p>
        </p:txBody>
      </p:sp>
      <p:sp>
        <p:nvSpPr>
          <p:cNvPr id="21" name="object 21"/>
          <p:cNvSpPr txBox="1"/>
          <p:nvPr/>
        </p:nvSpPr>
        <p:spPr>
          <a:xfrm>
            <a:off x="4772533"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90</a:t>
            </a:r>
            <a:r>
              <a:rPr sz="900" spc="-5" dirty="0">
                <a:solidFill>
                  <a:srgbClr val="212121"/>
                </a:solidFill>
                <a:latin typeface="Calibri"/>
                <a:cs typeface="Calibri"/>
              </a:rPr>
              <a:t>th</a:t>
            </a:r>
            <a:endParaRPr sz="900">
              <a:latin typeface="Calibri"/>
              <a:cs typeface="Calibri"/>
            </a:endParaRPr>
          </a:p>
        </p:txBody>
      </p:sp>
      <p:sp>
        <p:nvSpPr>
          <p:cNvPr id="22" name="object 22"/>
          <p:cNvSpPr txBox="1"/>
          <p:nvPr/>
        </p:nvSpPr>
        <p:spPr>
          <a:xfrm>
            <a:off x="6089650" y="4847589"/>
            <a:ext cx="52197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2000</a:t>
            </a:r>
            <a:r>
              <a:rPr sz="1350" spc="-7" baseline="24691" dirty="0">
                <a:solidFill>
                  <a:srgbClr val="212121"/>
                </a:solidFill>
                <a:latin typeface="Calibri"/>
                <a:cs typeface="Calibri"/>
              </a:rPr>
              <a:t>th</a:t>
            </a:r>
            <a:endParaRPr sz="1350" baseline="24691">
              <a:latin typeface="Calibri"/>
              <a:cs typeface="Calibri"/>
            </a:endParaRPr>
          </a:p>
        </p:txBody>
      </p:sp>
      <p:sp>
        <p:nvSpPr>
          <p:cNvPr id="23" name="object 23"/>
          <p:cNvSpPr txBox="1"/>
          <p:nvPr/>
        </p:nvSpPr>
        <p:spPr>
          <a:xfrm>
            <a:off x="7586218" y="4847589"/>
            <a:ext cx="351790" cy="232410"/>
          </a:xfrm>
          <a:prstGeom prst="rect">
            <a:avLst/>
          </a:prstGeom>
        </p:spPr>
        <p:txBody>
          <a:bodyPr vert="horz" wrap="square" lIns="0" tIns="13335" rIns="0" bIns="0" rtlCol="0">
            <a:spAutoFit/>
          </a:bodyPr>
          <a:lstStyle/>
          <a:p>
            <a:pPr marL="12700">
              <a:lnSpc>
                <a:spcPct val="100000"/>
              </a:lnSpc>
              <a:spcBef>
                <a:spcPts val="105"/>
              </a:spcBef>
            </a:pPr>
            <a:r>
              <a:rPr sz="1350" dirty="0">
                <a:solidFill>
                  <a:srgbClr val="212121"/>
                </a:solidFill>
                <a:latin typeface="Calibri"/>
                <a:cs typeface="Calibri"/>
              </a:rPr>
              <a:t>Now</a:t>
            </a:r>
            <a:endParaRPr sz="1350">
              <a:latin typeface="Calibri"/>
              <a:cs typeface="Calibri"/>
            </a:endParaRPr>
          </a:p>
        </p:txBody>
      </p:sp>
      <p:sp>
        <p:nvSpPr>
          <p:cNvPr id="24" name="object 24"/>
          <p:cNvSpPr txBox="1"/>
          <p:nvPr/>
        </p:nvSpPr>
        <p:spPr>
          <a:xfrm>
            <a:off x="409955" y="2020823"/>
            <a:ext cx="2494915" cy="1064260"/>
          </a:xfrm>
          <a:prstGeom prst="rect">
            <a:avLst/>
          </a:prstGeom>
          <a:ln w="3175">
            <a:solidFill>
              <a:srgbClr val="212121"/>
            </a:solidFill>
          </a:ln>
        </p:spPr>
        <p:txBody>
          <a:bodyPr vert="horz" wrap="square" lIns="0" tIns="131445" rIns="0" bIns="0" rtlCol="0">
            <a:spAutoFit/>
          </a:bodyPr>
          <a:lstStyle/>
          <a:p>
            <a:pPr marL="625475" marR="344805" indent="-274955">
              <a:lnSpc>
                <a:spcPct val="100000"/>
              </a:lnSpc>
              <a:spcBef>
                <a:spcPts val="1035"/>
              </a:spcBef>
            </a:pPr>
            <a:r>
              <a:rPr sz="2500" spc="-5" dirty="0">
                <a:solidFill>
                  <a:srgbClr val="212121"/>
                </a:solidFill>
                <a:latin typeface="Calibri"/>
                <a:cs typeface="Calibri"/>
              </a:rPr>
              <a:t>M</a:t>
            </a:r>
            <a:r>
              <a:rPr sz="2500" spc="-20" dirty="0">
                <a:solidFill>
                  <a:srgbClr val="212121"/>
                </a:solidFill>
                <a:latin typeface="Calibri"/>
                <a:cs typeface="Calibri"/>
              </a:rPr>
              <a:t>a</a:t>
            </a:r>
            <a:r>
              <a:rPr sz="2500" spc="-5" dirty="0">
                <a:solidFill>
                  <a:srgbClr val="212121"/>
                </a:solidFill>
                <a:latin typeface="Calibri"/>
                <a:cs typeface="Calibri"/>
              </a:rPr>
              <a:t>them</a:t>
            </a:r>
            <a:r>
              <a:rPr sz="2500" spc="-20" dirty="0">
                <a:solidFill>
                  <a:srgbClr val="212121"/>
                </a:solidFill>
                <a:latin typeface="Calibri"/>
                <a:cs typeface="Calibri"/>
              </a:rPr>
              <a:t>a</a:t>
            </a:r>
            <a:r>
              <a:rPr sz="2500" spc="-5" dirty="0">
                <a:solidFill>
                  <a:srgbClr val="212121"/>
                </a:solidFill>
                <a:latin typeface="Calibri"/>
                <a:cs typeface="Calibri"/>
              </a:rPr>
              <a:t>ti</a:t>
            </a:r>
            <a:r>
              <a:rPr sz="2500" spc="-25" dirty="0">
                <a:solidFill>
                  <a:srgbClr val="212121"/>
                </a:solidFill>
                <a:latin typeface="Calibri"/>
                <a:cs typeface="Calibri"/>
              </a:rPr>
              <a:t>c</a:t>
            </a:r>
            <a:r>
              <a:rPr sz="2500" spc="-5" dirty="0">
                <a:solidFill>
                  <a:srgbClr val="212121"/>
                </a:solidFill>
                <a:latin typeface="Calibri"/>
                <a:cs typeface="Calibri"/>
              </a:rPr>
              <a:t>al  </a:t>
            </a:r>
            <a:r>
              <a:rPr sz="2500" spc="-10" dirty="0">
                <a:solidFill>
                  <a:srgbClr val="212121"/>
                </a:solidFill>
                <a:latin typeface="Calibri"/>
                <a:cs typeface="Calibri"/>
              </a:rPr>
              <a:t>Approach</a:t>
            </a:r>
            <a:endParaRPr sz="2500">
              <a:latin typeface="Calibri"/>
              <a:cs typeface="Calibri"/>
            </a:endParaRPr>
          </a:p>
        </p:txBody>
      </p:sp>
      <p:sp>
        <p:nvSpPr>
          <p:cNvPr id="25" name="object 25"/>
          <p:cNvSpPr txBox="1"/>
          <p:nvPr/>
        </p:nvSpPr>
        <p:spPr>
          <a:xfrm>
            <a:off x="3293364" y="2020823"/>
            <a:ext cx="2493645" cy="1064260"/>
          </a:xfrm>
          <a:prstGeom prst="rect">
            <a:avLst/>
          </a:prstGeom>
          <a:ln w="3175">
            <a:solidFill>
              <a:srgbClr val="212121"/>
            </a:solidFill>
          </a:ln>
        </p:spPr>
        <p:txBody>
          <a:bodyPr vert="horz" wrap="square" lIns="0" tIns="131445" rIns="0" bIns="0" rtlCol="0">
            <a:spAutoFit/>
          </a:bodyPr>
          <a:lstStyle/>
          <a:p>
            <a:pPr marL="796290" marR="551180" indent="-238125">
              <a:lnSpc>
                <a:spcPct val="100000"/>
              </a:lnSpc>
              <a:spcBef>
                <a:spcPts val="1035"/>
              </a:spcBef>
            </a:pPr>
            <a:r>
              <a:rPr sz="2500" spc="-10" dirty="0">
                <a:solidFill>
                  <a:srgbClr val="212121"/>
                </a:solidFill>
                <a:latin typeface="Calibri"/>
                <a:cs typeface="Calibri"/>
              </a:rPr>
              <a:t>Exhau</a:t>
            </a:r>
            <a:r>
              <a:rPr sz="2500" spc="-30" dirty="0">
                <a:solidFill>
                  <a:srgbClr val="212121"/>
                </a:solidFill>
                <a:latin typeface="Calibri"/>
                <a:cs typeface="Calibri"/>
              </a:rPr>
              <a:t>s</a:t>
            </a:r>
            <a:r>
              <a:rPr sz="2500" spc="-5" dirty="0">
                <a:solidFill>
                  <a:srgbClr val="212121"/>
                </a:solidFill>
                <a:latin typeface="Calibri"/>
                <a:cs typeface="Calibri"/>
              </a:rPr>
              <a:t>ti</a:t>
            </a:r>
            <a:r>
              <a:rPr sz="2500" spc="-25" dirty="0">
                <a:solidFill>
                  <a:srgbClr val="212121"/>
                </a:solidFill>
                <a:latin typeface="Calibri"/>
                <a:cs typeface="Calibri"/>
              </a:rPr>
              <a:t>v</a:t>
            </a:r>
            <a:r>
              <a:rPr sz="2500" spc="-5" dirty="0">
                <a:solidFill>
                  <a:srgbClr val="212121"/>
                </a:solidFill>
                <a:latin typeface="Calibri"/>
                <a:cs typeface="Calibri"/>
              </a:rPr>
              <a:t>e  </a:t>
            </a:r>
            <a:r>
              <a:rPr sz="2500" spc="-40" dirty="0">
                <a:solidFill>
                  <a:srgbClr val="212121"/>
                </a:solidFill>
                <a:latin typeface="Calibri"/>
                <a:cs typeface="Calibri"/>
              </a:rPr>
              <a:t>Testing</a:t>
            </a:r>
            <a:endParaRPr sz="2500">
              <a:latin typeface="Calibri"/>
              <a:cs typeface="Calibri"/>
            </a:endParaRPr>
          </a:p>
        </p:txBody>
      </p:sp>
      <p:sp>
        <p:nvSpPr>
          <p:cNvPr id="26" name="object 26"/>
          <p:cNvSpPr txBox="1"/>
          <p:nvPr/>
        </p:nvSpPr>
        <p:spPr>
          <a:xfrm>
            <a:off x="6176771" y="2020823"/>
            <a:ext cx="2493645" cy="1064260"/>
          </a:xfrm>
          <a:prstGeom prst="rect">
            <a:avLst/>
          </a:prstGeom>
          <a:ln w="3175">
            <a:solidFill>
              <a:srgbClr val="212121"/>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558800">
              <a:lnSpc>
                <a:spcPct val="100000"/>
              </a:lnSpc>
            </a:pPr>
            <a:r>
              <a:rPr sz="2500" spc="-5" dirty="0">
                <a:solidFill>
                  <a:srgbClr val="212121"/>
                </a:solidFill>
                <a:latin typeface="Calibri"/>
                <a:cs typeface="Calibri"/>
              </a:rPr>
              <a:t>Debugging</a:t>
            </a:r>
            <a:endParaRPr sz="2500">
              <a:latin typeface="Calibri"/>
              <a:cs typeface="Calibri"/>
            </a:endParaRPr>
          </a:p>
        </p:txBody>
      </p:sp>
      <p:sp>
        <p:nvSpPr>
          <p:cNvPr id="27" name="object 27"/>
          <p:cNvSpPr txBox="1"/>
          <p:nvPr/>
        </p:nvSpPr>
        <p:spPr>
          <a:xfrm>
            <a:off x="409955" y="3229355"/>
            <a:ext cx="8258809" cy="1064260"/>
          </a:xfrm>
          <a:prstGeom prst="rect">
            <a:avLst/>
          </a:prstGeom>
          <a:ln w="3175">
            <a:solidFill>
              <a:srgbClr val="212121"/>
            </a:solidFill>
          </a:ln>
        </p:spPr>
        <p:txBody>
          <a:bodyPr vert="horz" wrap="square" lIns="0" tIns="131445" rIns="0" bIns="0" rtlCol="0">
            <a:spAutoFit/>
          </a:bodyPr>
          <a:lstStyle/>
          <a:p>
            <a:pPr algn="ctr">
              <a:lnSpc>
                <a:spcPct val="100000"/>
              </a:lnSpc>
              <a:spcBef>
                <a:spcPts val="1035"/>
              </a:spcBef>
            </a:pPr>
            <a:r>
              <a:rPr sz="2500" spc="-10" dirty="0">
                <a:solidFill>
                  <a:srgbClr val="212121"/>
                </a:solidFill>
                <a:latin typeface="Calibri"/>
                <a:cs typeface="Calibri"/>
              </a:rPr>
              <a:t>This</a:t>
            </a:r>
            <a:r>
              <a:rPr sz="2500" spc="-5" dirty="0">
                <a:solidFill>
                  <a:srgbClr val="212121"/>
                </a:solidFill>
                <a:latin typeface="Calibri"/>
                <a:cs typeface="Calibri"/>
              </a:rPr>
              <a:t> is</a:t>
            </a:r>
            <a:r>
              <a:rPr sz="2500" spc="5" dirty="0">
                <a:solidFill>
                  <a:srgbClr val="212121"/>
                </a:solidFill>
                <a:latin typeface="Calibri"/>
                <a:cs typeface="Calibri"/>
              </a:rPr>
              <a:t> </a:t>
            </a:r>
            <a:r>
              <a:rPr sz="2500" spc="-10" dirty="0">
                <a:solidFill>
                  <a:srgbClr val="212121"/>
                </a:solidFill>
                <a:latin typeface="Calibri"/>
                <a:cs typeface="Calibri"/>
              </a:rPr>
              <a:t>not</a:t>
            </a:r>
            <a:r>
              <a:rPr sz="2500" dirty="0">
                <a:solidFill>
                  <a:srgbClr val="212121"/>
                </a:solidFill>
                <a:latin typeface="Calibri"/>
                <a:cs typeface="Calibri"/>
              </a:rPr>
              <a:t> </a:t>
            </a:r>
            <a:r>
              <a:rPr sz="2500" spc="-5" dirty="0">
                <a:solidFill>
                  <a:srgbClr val="212121"/>
                </a:solidFill>
                <a:latin typeface="Calibri"/>
                <a:cs typeface="Calibri"/>
              </a:rPr>
              <a:t>the</a:t>
            </a:r>
            <a:r>
              <a:rPr sz="2500" spc="5" dirty="0">
                <a:solidFill>
                  <a:srgbClr val="212121"/>
                </a:solidFill>
                <a:latin typeface="Calibri"/>
                <a:cs typeface="Calibri"/>
              </a:rPr>
              <a:t> </a:t>
            </a:r>
            <a:r>
              <a:rPr sz="2500" spc="-35" dirty="0">
                <a:solidFill>
                  <a:srgbClr val="212121"/>
                </a:solidFill>
                <a:latin typeface="Calibri"/>
                <a:cs typeface="Calibri"/>
              </a:rPr>
              <a:t>“Testing”,</a:t>
            </a:r>
            <a:r>
              <a:rPr sz="2500" spc="15" dirty="0">
                <a:solidFill>
                  <a:srgbClr val="212121"/>
                </a:solidFill>
                <a:latin typeface="Calibri"/>
                <a:cs typeface="Calibri"/>
              </a:rPr>
              <a:t> </a:t>
            </a:r>
            <a:r>
              <a:rPr sz="2500" spc="-5" dirty="0">
                <a:solidFill>
                  <a:srgbClr val="212121"/>
                </a:solidFill>
                <a:latin typeface="Calibri"/>
                <a:cs typeface="Calibri"/>
              </a:rPr>
              <a:t>this</a:t>
            </a:r>
            <a:r>
              <a:rPr sz="2500" spc="10" dirty="0">
                <a:solidFill>
                  <a:srgbClr val="212121"/>
                </a:solidFill>
                <a:latin typeface="Calibri"/>
                <a:cs typeface="Calibri"/>
              </a:rPr>
              <a:t> </a:t>
            </a:r>
            <a:r>
              <a:rPr sz="2500" spc="-5" dirty="0">
                <a:solidFill>
                  <a:srgbClr val="212121"/>
                </a:solidFill>
                <a:latin typeface="Calibri"/>
                <a:cs typeface="Calibri"/>
              </a:rPr>
              <a:t>is</a:t>
            </a:r>
            <a:r>
              <a:rPr sz="2500" spc="10" dirty="0">
                <a:solidFill>
                  <a:srgbClr val="212121"/>
                </a:solidFill>
                <a:latin typeface="Calibri"/>
                <a:cs typeface="Calibri"/>
              </a:rPr>
              <a:t> </a:t>
            </a:r>
            <a:r>
              <a:rPr sz="2500" spc="-15" dirty="0">
                <a:solidFill>
                  <a:srgbClr val="212121"/>
                </a:solidFill>
                <a:latin typeface="Calibri"/>
                <a:cs typeface="Calibri"/>
              </a:rPr>
              <a:t>just</a:t>
            </a:r>
            <a:r>
              <a:rPr sz="2500" dirty="0">
                <a:solidFill>
                  <a:srgbClr val="212121"/>
                </a:solidFill>
                <a:latin typeface="Calibri"/>
                <a:cs typeface="Calibri"/>
              </a:rPr>
              <a:t> </a:t>
            </a:r>
            <a:r>
              <a:rPr sz="2500" spc="-10" dirty="0">
                <a:solidFill>
                  <a:srgbClr val="212121"/>
                </a:solidFill>
                <a:latin typeface="Calibri"/>
                <a:cs typeface="Calibri"/>
              </a:rPr>
              <a:t>some</a:t>
            </a:r>
            <a:r>
              <a:rPr sz="2500" dirty="0">
                <a:solidFill>
                  <a:srgbClr val="212121"/>
                </a:solidFill>
                <a:latin typeface="Calibri"/>
                <a:cs typeface="Calibri"/>
              </a:rPr>
              <a:t> </a:t>
            </a:r>
            <a:r>
              <a:rPr sz="2500" spc="-5" dirty="0">
                <a:solidFill>
                  <a:srgbClr val="212121"/>
                </a:solidFill>
                <a:latin typeface="Calibri"/>
                <a:cs typeface="Calibri"/>
              </a:rPr>
              <a:t>sort</a:t>
            </a:r>
            <a:r>
              <a:rPr sz="2500" dirty="0">
                <a:solidFill>
                  <a:srgbClr val="212121"/>
                </a:solidFill>
                <a:latin typeface="Calibri"/>
                <a:cs typeface="Calibri"/>
              </a:rPr>
              <a:t> </a:t>
            </a:r>
            <a:r>
              <a:rPr sz="2500" spc="-5" dirty="0">
                <a:solidFill>
                  <a:srgbClr val="212121"/>
                </a:solidFill>
                <a:latin typeface="Calibri"/>
                <a:cs typeface="Calibri"/>
              </a:rPr>
              <a:t>of</a:t>
            </a:r>
            <a:r>
              <a:rPr sz="2500" dirty="0">
                <a:solidFill>
                  <a:srgbClr val="212121"/>
                </a:solidFill>
                <a:latin typeface="Calibri"/>
                <a:cs typeface="Calibri"/>
              </a:rPr>
              <a:t> </a:t>
            </a:r>
            <a:r>
              <a:rPr sz="2500" spc="-5" dirty="0">
                <a:solidFill>
                  <a:srgbClr val="212121"/>
                </a:solidFill>
                <a:latin typeface="Calibri"/>
                <a:cs typeface="Calibri"/>
              </a:rPr>
              <a:t>activity</a:t>
            </a:r>
            <a:r>
              <a:rPr sz="2500" spc="5" dirty="0">
                <a:solidFill>
                  <a:srgbClr val="212121"/>
                </a:solidFill>
                <a:latin typeface="Calibri"/>
                <a:cs typeface="Calibri"/>
              </a:rPr>
              <a:t> </a:t>
            </a:r>
            <a:r>
              <a:rPr sz="2500" spc="-5" dirty="0">
                <a:solidFill>
                  <a:srgbClr val="212121"/>
                </a:solidFill>
                <a:latin typeface="Calibri"/>
                <a:cs typeface="Calibri"/>
              </a:rPr>
              <a:t>during</a:t>
            </a:r>
            <a:endParaRPr sz="2500">
              <a:latin typeface="Calibri"/>
              <a:cs typeface="Calibri"/>
            </a:endParaRPr>
          </a:p>
          <a:p>
            <a:pPr algn="ctr">
              <a:lnSpc>
                <a:spcPct val="100000"/>
              </a:lnSpc>
            </a:pPr>
            <a:r>
              <a:rPr sz="2500" spc="-5" dirty="0">
                <a:solidFill>
                  <a:srgbClr val="212121"/>
                </a:solidFill>
                <a:latin typeface="Calibri"/>
                <a:cs typeface="Calibri"/>
              </a:rPr>
              <a:t>the</a:t>
            </a:r>
            <a:r>
              <a:rPr sz="2500" spc="-40" dirty="0">
                <a:solidFill>
                  <a:srgbClr val="212121"/>
                </a:solidFill>
                <a:latin typeface="Calibri"/>
                <a:cs typeface="Calibri"/>
              </a:rPr>
              <a:t> </a:t>
            </a:r>
            <a:r>
              <a:rPr sz="2500" spc="-10" dirty="0">
                <a:solidFill>
                  <a:srgbClr val="212121"/>
                </a:solidFill>
                <a:latin typeface="Calibri"/>
                <a:cs typeface="Calibri"/>
              </a:rPr>
              <a:t>Development</a:t>
            </a:r>
            <a:endParaRPr sz="25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979805" cy="331470"/>
          </a:xfrm>
          <a:prstGeom prst="rect">
            <a:avLst/>
          </a:prstGeom>
        </p:spPr>
        <p:txBody>
          <a:bodyPr vert="horz" wrap="square" lIns="0" tIns="13335" rIns="0" bIns="0" rtlCol="0">
            <a:spAutoFit/>
          </a:bodyPr>
          <a:lstStyle/>
          <a:p>
            <a:pPr marL="12700">
              <a:lnSpc>
                <a:spcPct val="100000"/>
              </a:lnSpc>
              <a:spcBef>
                <a:spcPts val="105"/>
              </a:spcBef>
            </a:pPr>
            <a:r>
              <a:rPr spc="100" dirty="0"/>
              <a:t>V</a:t>
            </a:r>
            <a:r>
              <a:rPr spc="90" dirty="0"/>
              <a:t>-Mo</a:t>
            </a:r>
            <a:r>
              <a:rPr spc="95" dirty="0"/>
              <a:t>de</a:t>
            </a:r>
            <a:r>
              <a:rPr dirty="0"/>
              <a:t>l</a:t>
            </a:r>
          </a:p>
        </p:txBody>
      </p:sp>
      <p:sp>
        <p:nvSpPr>
          <p:cNvPr id="4" name="object 4"/>
          <p:cNvSpPr/>
          <p:nvPr/>
        </p:nvSpPr>
        <p:spPr>
          <a:xfrm>
            <a:off x="359663" y="1872995"/>
            <a:ext cx="2423160" cy="434340"/>
          </a:xfrm>
          <a:custGeom>
            <a:avLst/>
            <a:gdLst/>
            <a:ahLst/>
            <a:cxnLst/>
            <a:rect l="l" t="t" r="r" b="b"/>
            <a:pathLst>
              <a:path w="2423160" h="434339">
                <a:moveTo>
                  <a:pt x="0" y="434339"/>
                </a:moveTo>
                <a:lnTo>
                  <a:pt x="2423160" y="434339"/>
                </a:lnTo>
                <a:lnTo>
                  <a:pt x="2423160" y="0"/>
                </a:lnTo>
                <a:lnTo>
                  <a:pt x="0" y="0"/>
                </a:lnTo>
                <a:lnTo>
                  <a:pt x="0" y="434339"/>
                </a:lnTo>
                <a:close/>
              </a:path>
            </a:pathLst>
          </a:custGeom>
          <a:ln w="3175">
            <a:solidFill>
              <a:srgbClr val="0089CF"/>
            </a:solidFill>
          </a:ln>
        </p:spPr>
        <p:txBody>
          <a:bodyPr wrap="square" lIns="0" tIns="0" rIns="0" bIns="0" rtlCol="0"/>
          <a:lstStyle/>
          <a:p>
            <a:endParaRPr/>
          </a:p>
        </p:txBody>
      </p:sp>
      <p:sp>
        <p:nvSpPr>
          <p:cNvPr id="5" name="object 5"/>
          <p:cNvSpPr txBox="1"/>
          <p:nvPr/>
        </p:nvSpPr>
        <p:spPr>
          <a:xfrm>
            <a:off x="1073911" y="1985518"/>
            <a:ext cx="996950"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Calibri"/>
                <a:cs typeface="Calibri"/>
              </a:rPr>
              <a:t>General</a:t>
            </a:r>
            <a:r>
              <a:rPr sz="1100" spc="-40" dirty="0">
                <a:latin typeface="Calibri"/>
                <a:cs typeface="Calibri"/>
              </a:rPr>
              <a:t> </a:t>
            </a:r>
            <a:r>
              <a:rPr sz="1100" spc="-5" dirty="0">
                <a:latin typeface="Calibri"/>
                <a:cs typeface="Calibri"/>
              </a:rPr>
              <a:t>Planning</a:t>
            </a:r>
            <a:endParaRPr sz="1100">
              <a:latin typeface="Calibri"/>
              <a:cs typeface="Calibri"/>
            </a:endParaRPr>
          </a:p>
        </p:txBody>
      </p:sp>
      <p:sp>
        <p:nvSpPr>
          <p:cNvPr id="6" name="object 6"/>
          <p:cNvSpPr/>
          <p:nvPr/>
        </p:nvSpPr>
        <p:spPr>
          <a:xfrm>
            <a:off x="736091" y="2371344"/>
            <a:ext cx="2423160" cy="434340"/>
          </a:xfrm>
          <a:custGeom>
            <a:avLst/>
            <a:gdLst/>
            <a:ahLst/>
            <a:cxnLst/>
            <a:rect l="l" t="t" r="r" b="b"/>
            <a:pathLst>
              <a:path w="2423160" h="434339">
                <a:moveTo>
                  <a:pt x="0" y="434339"/>
                </a:moveTo>
                <a:lnTo>
                  <a:pt x="2423160" y="434339"/>
                </a:lnTo>
                <a:lnTo>
                  <a:pt x="2423160" y="0"/>
                </a:lnTo>
                <a:lnTo>
                  <a:pt x="0" y="0"/>
                </a:lnTo>
                <a:lnTo>
                  <a:pt x="0" y="434339"/>
                </a:lnTo>
                <a:close/>
              </a:path>
            </a:pathLst>
          </a:custGeom>
          <a:ln w="3175">
            <a:solidFill>
              <a:srgbClr val="0089CF"/>
            </a:solidFill>
          </a:ln>
        </p:spPr>
        <p:txBody>
          <a:bodyPr wrap="square" lIns="0" tIns="0" rIns="0" bIns="0" rtlCol="0"/>
          <a:lstStyle/>
          <a:p>
            <a:endParaRPr/>
          </a:p>
        </p:txBody>
      </p:sp>
      <p:sp>
        <p:nvSpPr>
          <p:cNvPr id="7" name="object 7"/>
          <p:cNvSpPr txBox="1"/>
          <p:nvPr/>
        </p:nvSpPr>
        <p:spPr>
          <a:xfrm>
            <a:off x="1387602" y="2483866"/>
            <a:ext cx="112204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Calibri"/>
                <a:cs typeface="Calibri"/>
              </a:rPr>
              <a:t>User</a:t>
            </a:r>
            <a:r>
              <a:rPr sz="1100" spc="-60" dirty="0">
                <a:latin typeface="Calibri"/>
                <a:cs typeface="Calibri"/>
              </a:rPr>
              <a:t> </a:t>
            </a:r>
            <a:r>
              <a:rPr sz="1100" dirty="0">
                <a:latin typeface="Calibri"/>
                <a:cs typeface="Calibri"/>
              </a:rPr>
              <a:t>Requirements</a:t>
            </a:r>
            <a:endParaRPr sz="1100">
              <a:latin typeface="Calibri"/>
              <a:cs typeface="Calibri"/>
            </a:endParaRPr>
          </a:p>
        </p:txBody>
      </p:sp>
      <p:sp>
        <p:nvSpPr>
          <p:cNvPr id="8" name="object 8"/>
          <p:cNvSpPr/>
          <p:nvPr/>
        </p:nvSpPr>
        <p:spPr>
          <a:xfrm>
            <a:off x="1110996" y="2869692"/>
            <a:ext cx="2423160" cy="434340"/>
          </a:xfrm>
          <a:custGeom>
            <a:avLst/>
            <a:gdLst/>
            <a:ahLst/>
            <a:cxnLst/>
            <a:rect l="l" t="t" r="r" b="b"/>
            <a:pathLst>
              <a:path w="2423160" h="434339">
                <a:moveTo>
                  <a:pt x="0" y="434339"/>
                </a:moveTo>
                <a:lnTo>
                  <a:pt x="2423160" y="434339"/>
                </a:lnTo>
                <a:lnTo>
                  <a:pt x="2423160" y="0"/>
                </a:lnTo>
                <a:lnTo>
                  <a:pt x="0" y="0"/>
                </a:lnTo>
                <a:lnTo>
                  <a:pt x="0" y="434339"/>
                </a:lnTo>
                <a:close/>
              </a:path>
            </a:pathLst>
          </a:custGeom>
          <a:ln w="3175">
            <a:solidFill>
              <a:srgbClr val="0089CF"/>
            </a:solidFill>
          </a:ln>
        </p:spPr>
        <p:txBody>
          <a:bodyPr wrap="square" lIns="0" tIns="0" rIns="0" bIns="0" rtlCol="0"/>
          <a:lstStyle/>
          <a:p>
            <a:endParaRPr/>
          </a:p>
        </p:txBody>
      </p:sp>
      <p:sp>
        <p:nvSpPr>
          <p:cNvPr id="9" name="object 9"/>
          <p:cNvSpPr txBox="1"/>
          <p:nvPr/>
        </p:nvSpPr>
        <p:spPr>
          <a:xfrm>
            <a:off x="1689354" y="2982213"/>
            <a:ext cx="126936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Calibri"/>
                <a:cs typeface="Calibri"/>
              </a:rPr>
              <a:t>Sys</a:t>
            </a:r>
            <a:r>
              <a:rPr sz="1100" dirty="0">
                <a:latin typeface="Calibri"/>
                <a:cs typeface="Calibri"/>
              </a:rPr>
              <a:t>tem</a:t>
            </a:r>
            <a:r>
              <a:rPr sz="1100" spc="-25" dirty="0">
                <a:latin typeface="Calibri"/>
                <a:cs typeface="Calibri"/>
              </a:rPr>
              <a:t> </a:t>
            </a:r>
            <a:r>
              <a:rPr sz="1100" dirty="0">
                <a:latin typeface="Calibri"/>
                <a:cs typeface="Calibri"/>
              </a:rPr>
              <a:t>R</a:t>
            </a:r>
            <a:r>
              <a:rPr sz="1100" spc="5" dirty="0">
                <a:latin typeface="Calibri"/>
                <a:cs typeface="Calibri"/>
              </a:rPr>
              <a:t>e</a:t>
            </a:r>
            <a:r>
              <a:rPr sz="1100" spc="-5" dirty="0">
                <a:latin typeface="Calibri"/>
                <a:cs typeface="Calibri"/>
              </a:rPr>
              <a:t>qui</a:t>
            </a:r>
            <a:r>
              <a:rPr sz="1100" dirty="0">
                <a:latin typeface="Calibri"/>
                <a:cs typeface="Calibri"/>
              </a:rPr>
              <a:t>re</a:t>
            </a:r>
            <a:r>
              <a:rPr sz="1100" spc="5" dirty="0">
                <a:latin typeface="Calibri"/>
                <a:cs typeface="Calibri"/>
              </a:rPr>
              <a:t>m</a:t>
            </a:r>
            <a:r>
              <a:rPr sz="1100" dirty="0">
                <a:latin typeface="Calibri"/>
                <a:cs typeface="Calibri"/>
              </a:rPr>
              <a:t>e</a:t>
            </a:r>
            <a:r>
              <a:rPr sz="1100" spc="-5" dirty="0">
                <a:latin typeface="Calibri"/>
                <a:cs typeface="Calibri"/>
              </a:rPr>
              <a:t>nts</a:t>
            </a:r>
            <a:endParaRPr sz="1100">
              <a:latin typeface="Calibri"/>
              <a:cs typeface="Calibri"/>
            </a:endParaRPr>
          </a:p>
        </p:txBody>
      </p:sp>
      <p:sp>
        <p:nvSpPr>
          <p:cNvPr id="10" name="object 10"/>
          <p:cNvSpPr/>
          <p:nvPr/>
        </p:nvSpPr>
        <p:spPr>
          <a:xfrm>
            <a:off x="1485900" y="3368040"/>
            <a:ext cx="2423160" cy="434340"/>
          </a:xfrm>
          <a:custGeom>
            <a:avLst/>
            <a:gdLst/>
            <a:ahLst/>
            <a:cxnLst/>
            <a:rect l="l" t="t" r="r" b="b"/>
            <a:pathLst>
              <a:path w="2423160" h="434339">
                <a:moveTo>
                  <a:pt x="0" y="434340"/>
                </a:moveTo>
                <a:lnTo>
                  <a:pt x="2423160" y="434340"/>
                </a:lnTo>
                <a:lnTo>
                  <a:pt x="2423160" y="0"/>
                </a:lnTo>
                <a:lnTo>
                  <a:pt x="0" y="0"/>
                </a:lnTo>
                <a:lnTo>
                  <a:pt x="0" y="434340"/>
                </a:lnTo>
                <a:close/>
              </a:path>
            </a:pathLst>
          </a:custGeom>
          <a:ln w="3175">
            <a:solidFill>
              <a:srgbClr val="0089CF"/>
            </a:solidFill>
          </a:ln>
        </p:spPr>
        <p:txBody>
          <a:bodyPr wrap="square" lIns="0" tIns="0" rIns="0" bIns="0" rtlCol="0"/>
          <a:lstStyle/>
          <a:p>
            <a:endParaRPr/>
          </a:p>
        </p:txBody>
      </p:sp>
      <p:sp>
        <p:nvSpPr>
          <p:cNvPr id="11" name="object 11"/>
          <p:cNvSpPr txBox="1"/>
          <p:nvPr/>
        </p:nvSpPr>
        <p:spPr>
          <a:xfrm>
            <a:off x="2047748" y="3480257"/>
            <a:ext cx="130048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Calibri"/>
                <a:cs typeface="Calibri"/>
              </a:rPr>
              <a:t>Tech</a:t>
            </a:r>
            <a:r>
              <a:rPr sz="1100" spc="-10" dirty="0">
                <a:latin typeface="Calibri"/>
                <a:cs typeface="Calibri"/>
              </a:rPr>
              <a:t>n</a:t>
            </a:r>
            <a:r>
              <a:rPr sz="1100" dirty="0">
                <a:latin typeface="Calibri"/>
                <a:cs typeface="Calibri"/>
              </a:rPr>
              <a:t>ic</a:t>
            </a:r>
            <a:r>
              <a:rPr sz="1100" spc="-5" dirty="0">
                <a:latin typeface="Calibri"/>
                <a:cs typeface="Calibri"/>
              </a:rPr>
              <a:t>a</a:t>
            </a:r>
            <a:r>
              <a:rPr sz="1100" dirty="0">
                <a:latin typeface="Calibri"/>
                <a:cs typeface="Calibri"/>
              </a:rPr>
              <a:t>l</a:t>
            </a:r>
            <a:r>
              <a:rPr sz="1100" spc="-25" dirty="0">
                <a:latin typeface="Calibri"/>
                <a:cs typeface="Calibri"/>
              </a:rPr>
              <a:t> </a:t>
            </a:r>
            <a:r>
              <a:rPr sz="1100" spc="-5" dirty="0">
                <a:latin typeface="Calibri"/>
                <a:cs typeface="Calibri"/>
              </a:rPr>
              <a:t>A</a:t>
            </a:r>
            <a:r>
              <a:rPr sz="1100" dirty="0">
                <a:latin typeface="Calibri"/>
                <a:cs typeface="Calibri"/>
              </a:rPr>
              <a:t>rc</a:t>
            </a:r>
            <a:r>
              <a:rPr sz="1100" spc="-10" dirty="0">
                <a:latin typeface="Calibri"/>
                <a:cs typeface="Calibri"/>
              </a:rPr>
              <a:t>h</a:t>
            </a:r>
            <a:r>
              <a:rPr sz="1100" dirty="0">
                <a:latin typeface="Calibri"/>
                <a:cs typeface="Calibri"/>
              </a:rPr>
              <a:t>itect</a:t>
            </a:r>
            <a:r>
              <a:rPr sz="1100" spc="-5" dirty="0">
                <a:latin typeface="Calibri"/>
                <a:cs typeface="Calibri"/>
              </a:rPr>
              <a:t>u</a:t>
            </a:r>
            <a:r>
              <a:rPr sz="1100" dirty="0">
                <a:latin typeface="Calibri"/>
                <a:cs typeface="Calibri"/>
              </a:rPr>
              <a:t>re</a:t>
            </a:r>
            <a:endParaRPr sz="1100">
              <a:latin typeface="Calibri"/>
              <a:cs typeface="Calibri"/>
            </a:endParaRPr>
          </a:p>
        </p:txBody>
      </p:sp>
      <p:sp>
        <p:nvSpPr>
          <p:cNvPr id="12" name="object 12"/>
          <p:cNvSpPr/>
          <p:nvPr/>
        </p:nvSpPr>
        <p:spPr>
          <a:xfrm>
            <a:off x="1860804" y="3866388"/>
            <a:ext cx="2423160" cy="434340"/>
          </a:xfrm>
          <a:custGeom>
            <a:avLst/>
            <a:gdLst/>
            <a:ahLst/>
            <a:cxnLst/>
            <a:rect l="l" t="t" r="r" b="b"/>
            <a:pathLst>
              <a:path w="2423160" h="434339">
                <a:moveTo>
                  <a:pt x="0" y="434339"/>
                </a:moveTo>
                <a:lnTo>
                  <a:pt x="2423160" y="434339"/>
                </a:lnTo>
                <a:lnTo>
                  <a:pt x="2423160" y="0"/>
                </a:lnTo>
                <a:lnTo>
                  <a:pt x="0" y="0"/>
                </a:lnTo>
                <a:lnTo>
                  <a:pt x="0" y="434339"/>
                </a:lnTo>
                <a:close/>
              </a:path>
            </a:pathLst>
          </a:custGeom>
          <a:ln w="3175">
            <a:solidFill>
              <a:srgbClr val="0089CF"/>
            </a:solidFill>
          </a:ln>
        </p:spPr>
        <p:txBody>
          <a:bodyPr wrap="square" lIns="0" tIns="0" rIns="0" bIns="0" rtlCol="0"/>
          <a:lstStyle/>
          <a:p>
            <a:endParaRPr/>
          </a:p>
        </p:txBody>
      </p:sp>
      <p:sp>
        <p:nvSpPr>
          <p:cNvPr id="13" name="object 13"/>
          <p:cNvSpPr txBox="1"/>
          <p:nvPr/>
        </p:nvSpPr>
        <p:spPr>
          <a:xfrm>
            <a:off x="2616200" y="3979290"/>
            <a:ext cx="91440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Detai</a:t>
            </a:r>
            <a:r>
              <a:rPr sz="1100" spc="-5" dirty="0">
                <a:latin typeface="Calibri"/>
                <a:cs typeface="Calibri"/>
              </a:rPr>
              <a:t>l</a:t>
            </a:r>
            <a:r>
              <a:rPr sz="1100" dirty="0">
                <a:latin typeface="Calibri"/>
                <a:cs typeface="Calibri"/>
              </a:rPr>
              <a:t>ed</a:t>
            </a:r>
            <a:r>
              <a:rPr sz="1100" spc="-35" dirty="0">
                <a:latin typeface="Calibri"/>
                <a:cs typeface="Calibri"/>
              </a:rPr>
              <a:t> </a:t>
            </a:r>
            <a:r>
              <a:rPr sz="1100" dirty="0">
                <a:latin typeface="Calibri"/>
                <a:cs typeface="Calibri"/>
              </a:rPr>
              <a:t>Desi</a:t>
            </a:r>
            <a:r>
              <a:rPr sz="1100" spc="-5" dirty="0">
                <a:latin typeface="Calibri"/>
                <a:cs typeface="Calibri"/>
              </a:rPr>
              <a:t>g</a:t>
            </a:r>
            <a:r>
              <a:rPr sz="1100" dirty="0">
                <a:latin typeface="Calibri"/>
                <a:cs typeface="Calibri"/>
              </a:rPr>
              <a:t>n</a:t>
            </a:r>
            <a:endParaRPr sz="1100">
              <a:latin typeface="Calibri"/>
              <a:cs typeface="Calibri"/>
            </a:endParaRPr>
          </a:p>
        </p:txBody>
      </p:sp>
      <p:sp>
        <p:nvSpPr>
          <p:cNvPr id="14" name="object 14"/>
          <p:cNvSpPr/>
          <p:nvPr/>
        </p:nvSpPr>
        <p:spPr>
          <a:xfrm>
            <a:off x="3366515" y="4384547"/>
            <a:ext cx="2423160" cy="434340"/>
          </a:xfrm>
          <a:custGeom>
            <a:avLst/>
            <a:gdLst/>
            <a:ahLst/>
            <a:cxnLst/>
            <a:rect l="l" t="t" r="r" b="b"/>
            <a:pathLst>
              <a:path w="2423160" h="434339">
                <a:moveTo>
                  <a:pt x="0" y="434339"/>
                </a:moveTo>
                <a:lnTo>
                  <a:pt x="2423160" y="434339"/>
                </a:lnTo>
                <a:lnTo>
                  <a:pt x="2423160" y="0"/>
                </a:lnTo>
                <a:lnTo>
                  <a:pt x="0" y="0"/>
                </a:lnTo>
                <a:lnTo>
                  <a:pt x="0" y="434339"/>
                </a:lnTo>
                <a:close/>
              </a:path>
            </a:pathLst>
          </a:custGeom>
          <a:ln w="3175">
            <a:solidFill>
              <a:srgbClr val="0089CF"/>
            </a:solidFill>
          </a:ln>
        </p:spPr>
        <p:txBody>
          <a:bodyPr wrap="square" lIns="0" tIns="0" rIns="0" bIns="0" rtlCol="0"/>
          <a:lstStyle/>
          <a:p>
            <a:endParaRPr/>
          </a:p>
        </p:txBody>
      </p:sp>
      <p:sp>
        <p:nvSpPr>
          <p:cNvPr id="15" name="object 15"/>
          <p:cNvSpPr txBox="1"/>
          <p:nvPr/>
        </p:nvSpPr>
        <p:spPr>
          <a:xfrm>
            <a:off x="3930141" y="4496561"/>
            <a:ext cx="129730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Calibri"/>
                <a:cs typeface="Calibri"/>
              </a:rPr>
              <a:t>Coding</a:t>
            </a:r>
            <a:r>
              <a:rPr sz="1100" spc="-40" dirty="0">
                <a:latin typeface="Calibri"/>
                <a:cs typeface="Calibri"/>
              </a:rPr>
              <a:t> </a:t>
            </a:r>
            <a:r>
              <a:rPr sz="1100" dirty="0">
                <a:latin typeface="Calibri"/>
                <a:cs typeface="Calibri"/>
              </a:rPr>
              <a:t>and</a:t>
            </a:r>
            <a:r>
              <a:rPr sz="1100" spc="-25" dirty="0">
                <a:latin typeface="Calibri"/>
                <a:cs typeface="Calibri"/>
              </a:rPr>
              <a:t> </a:t>
            </a:r>
            <a:r>
              <a:rPr sz="1100" spc="-5" dirty="0">
                <a:latin typeface="Calibri"/>
                <a:cs typeface="Calibri"/>
              </a:rPr>
              <a:t>Debugging</a:t>
            </a:r>
            <a:endParaRPr sz="1100">
              <a:latin typeface="Calibri"/>
              <a:cs typeface="Calibri"/>
            </a:endParaRPr>
          </a:p>
        </p:txBody>
      </p:sp>
      <p:sp>
        <p:nvSpPr>
          <p:cNvPr id="16" name="object 16"/>
          <p:cNvSpPr txBox="1"/>
          <p:nvPr/>
        </p:nvSpPr>
        <p:spPr>
          <a:xfrm>
            <a:off x="4820411" y="3866388"/>
            <a:ext cx="2423160" cy="434340"/>
          </a:xfrm>
          <a:prstGeom prst="rect">
            <a:avLst/>
          </a:prstGeom>
          <a:ln w="3175">
            <a:solidFill>
              <a:srgbClr val="0089CF"/>
            </a:solidFill>
          </a:ln>
        </p:spPr>
        <p:txBody>
          <a:bodyPr vert="horz" wrap="square" lIns="0" tIns="1905" rIns="0" bIns="0" rtlCol="0">
            <a:spAutoFit/>
          </a:bodyPr>
          <a:lstStyle/>
          <a:p>
            <a:pPr>
              <a:lnSpc>
                <a:spcPct val="100000"/>
              </a:lnSpc>
              <a:spcBef>
                <a:spcPts val="15"/>
              </a:spcBef>
            </a:pPr>
            <a:endParaRPr sz="850">
              <a:latin typeface="Times New Roman"/>
              <a:cs typeface="Times New Roman"/>
            </a:endParaRPr>
          </a:p>
          <a:p>
            <a:pPr marL="389890">
              <a:lnSpc>
                <a:spcPct val="100000"/>
              </a:lnSpc>
            </a:pPr>
            <a:r>
              <a:rPr sz="1100" spc="-5" dirty="0">
                <a:latin typeface="Calibri"/>
                <a:cs typeface="Calibri"/>
              </a:rPr>
              <a:t>Integration-</a:t>
            </a:r>
            <a:r>
              <a:rPr sz="1100" spc="-45" dirty="0">
                <a:latin typeface="Calibri"/>
                <a:cs typeface="Calibri"/>
              </a:rPr>
              <a:t> </a:t>
            </a:r>
            <a:r>
              <a:rPr sz="1100" dirty="0">
                <a:latin typeface="Calibri"/>
                <a:cs typeface="Calibri"/>
              </a:rPr>
              <a:t>and</a:t>
            </a:r>
            <a:r>
              <a:rPr sz="1100" spc="-10" dirty="0">
                <a:latin typeface="Calibri"/>
                <a:cs typeface="Calibri"/>
              </a:rPr>
              <a:t> </a:t>
            </a:r>
            <a:r>
              <a:rPr sz="1100" spc="-5" dirty="0">
                <a:latin typeface="Calibri"/>
                <a:cs typeface="Calibri"/>
              </a:rPr>
              <a:t>Unit-Testing</a:t>
            </a:r>
            <a:endParaRPr sz="1100">
              <a:latin typeface="Calibri"/>
              <a:cs typeface="Calibri"/>
            </a:endParaRPr>
          </a:p>
        </p:txBody>
      </p:sp>
      <p:sp>
        <p:nvSpPr>
          <p:cNvPr id="17" name="object 17"/>
          <p:cNvSpPr txBox="1"/>
          <p:nvPr/>
        </p:nvSpPr>
        <p:spPr>
          <a:xfrm>
            <a:off x="5202935" y="3368040"/>
            <a:ext cx="2421890" cy="434340"/>
          </a:xfrm>
          <a:prstGeom prst="rect">
            <a:avLst/>
          </a:prstGeom>
          <a:ln w="3175">
            <a:solidFill>
              <a:srgbClr val="0089CF"/>
            </a:solidFill>
          </a:ln>
        </p:spPr>
        <p:txBody>
          <a:bodyPr vert="horz" wrap="square" lIns="0" tIns="1270" rIns="0" bIns="0" rtlCol="0">
            <a:spAutoFit/>
          </a:bodyPr>
          <a:lstStyle/>
          <a:p>
            <a:pPr>
              <a:lnSpc>
                <a:spcPct val="100000"/>
              </a:lnSpc>
              <a:spcBef>
                <a:spcPts val="10"/>
              </a:spcBef>
            </a:pPr>
            <a:endParaRPr sz="850">
              <a:latin typeface="Times New Roman"/>
              <a:cs typeface="Times New Roman"/>
            </a:endParaRPr>
          </a:p>
          <a:p>
            <a:pPr marL="676275">
              <a:lnSpc>
                <a:spcPct val="100000"/>
              </a:lnSpc>
            </a:pPr>
            <a:r>
              <a:rPr sz="1100" dirty="0">
                <a:latin typeface="Calibri"/>
                <a:cs typeface="Calibri"/>
              </a:rPr>
              <a:t>I</a:t>
            </a:r>
            <a:r>
              <a:rPr sz="1100" spc="-10" dirty="0">
                <a:latin typeface="Calibri"/>
                <a:cs typeface="Calibri"/>
              </a:rPr>
              <a:t>n</a:t>
            </a:r>
            <a:r>
              <a:rPr sz="1100" spc="-5" dirty="0">
                <a:latin typeface="Calibri"/>
                <a:cs typeface="Calibri"/>
              </a:rPr>
              <a:t>stal</a:t>
            </a:r>
            <a:r>
              <a:rPr sz="1100" dirty="0">
                <a:latin typeface="Calibri"/>
                <a:cs typeface="Calibri"/>
              </a:rPr>
              <a:t>l</a:t>
            </a:r>
            <a:r>
              <a:rPr sz="1100" spc="-5" dirty="0">
                <a:latin typeface="Calibri"/>
                <a:cs typeface="Calibri"/>
              </a:rPr>
              <a:t>a</a:t>
            </a:r>
            <a:r>
              <a:rPr sz="1100" dirty="0">
                <a:latin typeface="Calibri"/>
                <a:cs typeface="Calibri"/>
              </a:rPr>
              <a:t>ti</a:t>
            </a:r>
            <a:r>
              <a:rPr sz="1100" spc="-10" dirty="0">
                <a:latin typeface="Calibri"/>
                <a:cs typeface="Calibri"/>
              </a:rPr>
              <a:t>o</a:t>
            </a:r>
            <a:r>
              <a:rPr sz="1100" dirty="0">
                <a:latin typeface="Calibri"/>
                <a:cs typeface="Calibri"/>
              </a:rPr>
              <a:t>n</a:t>
            </a:r>
            <a:r>
              <a:rPr sz="1100" spc="-50" dirty="0">
                <a:latin typeface="Calibri"/>
                <a:cs typeface="Calibri"/>
              </a:rPr>
              <a:t> </a:t>
            </a:r>
            <a:r>
              <a:rPr sz="1100" spc="-5" dirty="0">
                <a:latin typeface="Calibri"/>
                <a:cs typeface="Calibri"/>
              </a:rPr>
              <a:t>Testin</a:t>
            </a:r>
            <a:r>
              <a:rPr sz="1100" dirty="0">
                <a:latin typeface="Calibri"/>
                <a:cs typeface="Calibri"/>
              </a:rPr>
              <a:t>g</a:t>
            </a:r>
            <a:endParaRPr sz="1100">
              <a:latin typeface="Calibri"/>
              <a:cs typeface="Calibri"/>
            </a:endParaRPr>
          </a:p>
        </p:txBody>
      </p:sp>
      <p:sp>
        <p:nvSpPr>
          <p:cNvPr id="18" name="object 18"/>
          <p:cNvSpPr txBox="1"/>
          <p:nvPr/>
        </p:nvSpPr>
        <p:spPr>
          <a:xfrm>
            <a:off x="5577840" y="2869692"/>
            <a:ext cx="2421890" cy="434340"/>
          </a:xfrm>
          <a:prstGeom prst="rect">
            <a:avLst/>
          </a:prstGeom>
          <a:ln w="3175">
            <a:solidFill>
              <a:srgbClr val="0089CF"/>
            </a:solidFill>
          </a:ln>
        </p:spPr>
        <p:txBody>
          <a:bodyPr vert="horz" wrap="square" lIns="0" tIns="125730" rIns="0" bIns="0" rtlCol="0">
            <a:spAutoFit/>
          </a:bodyPr>
          <a:lstStyle/>
          <a:p>
            <a:pPr marL="786130">
              <a:lnSpc>
                <a:spcPct val="100000"/>
              </a:lnSpc>
              <a:spcBef>
                <a:spcPts val="990"/>
              </a:spcBef>
            </a:pPr>
            <a:r>
              <a:rPr sz="1100" spc="-5" dirty="0">
                <a:latin typeface="Calibri"/>
                <a:cs typeface="Calibri"/>
              </a:rPr>
              <a:t>System</a:t>
            </a:r>
            <a:r>
              <a:rPr sz="1100" spc="-55" dirty="0">
                <a:latin typeface="Calibri"/>
                <a:cs typeface="Calibri"/>
              </a:rPr>
              <a:t> </a:t>
            </a:r>
            <a:r>
              <a:rPr sz="1100" spc="-5" dirty="0">
                <a:latin typeface="Calibri"/>
                <a:cs typeface="Calibri"/>
              </a:rPr>
              <a:t>Testing</a:t>
            </a:r>
            <a:endParaRPr sz="1100">
              <a:latin typeface="Calibri"/>
              <a:cs typeface="Calibri"/>
            </a:endParaRPr>
          </a:p>
        </p:txBody>
      </p:sp>
      <p:sp>
        <p:nvSpPr>
          <p:cNvPr id="19" name="object 19"/>
          <p:cNvSpPr txBox="1"/>
          <p:nvPr/>
        </p:nvSpPr>
        <p:spPr>
          <a:xfrm>
            <a:off x="5977128" y="2365248"/>
            <a:ext cx="2423160" cy="434340"/>
          </a:xfrm>
          <a:prstGeom prst="rect">
            <a:avLst/>
          </a:prstGeom>
          <a:ln w="3175">
            <a:solidFill>
              <a:srgbClr val="0089CF"/>
            </a:solidFill>
          </a:ln>
        </p:spPr>
        <p:txBody>
          <a:bodyPr vert="horz" wrap="square" lIns="0" tIns="1270" rIns="0" bIns="0" rtlCol="0">
            <a:spAutoFit/>
          </a:bodyPr>
          <a:lstStyle/>
          <a:p>
            <a:pPr>
              <a:lnSpc>
                <a:spcPct val="100000"/>
              </a:lnSpc>
              <a:spcBef>
                <a:spcPts val="10"/>
              </a:spcBef>
            </a:pPr>
            <a:endParaRPr sz="850">
              <a:latin typeface="Times New Roman"/>
              <a:cs typeface="Times New Roman"/>
            </a:endParaRPr>
          </a:p>
          <a:p>
            <a:pPr marL="663575">
              <a:lnSpc>
                <a:spcPct val="100000"/>
              </a:lnSpc>
            </a:pPr>
            <a:r>
              <a:rPr sz="1100" dirty="0">
                <a:latin typeface="Calibri"/>
                <a:cs typeface="Calibri"/>
              </a:rPr>
              <a:t>Acceptance</a:t>
            </a:r>
            <a:r>
              <a:rPr sz="1100" spc="-60" dirty="0">
                <a:latin typeface="Calibri"/>
                <a:cs typeface="Calibri"/>
              </a:rPr>
              <a:t> </a:t>
            </a:r>
            <a:r>
              <a:rPr sz="1100" spc="-5" dirty="0">
                <a:latin typeface="Calibri"/>
                <a:cs typeface="Calibri"/>
              </a:rPr>
              <a:t>Testing</a:t>
            </a:r>
            <a:endParaRPr sz="1100">
              <a:latin typeface="Calibri"/>
              <a:cs typeface="Calibri"/>
            </a:endParaRPr>
          </a:p>
        </p:txBody>
      </p:sp>
      <p:sp>
        <p:nvSpPr>
          <p:cNvPr id="20" name="object 20"/>
          <p:cNvSpPr txBox="1"/>
          <p:nvPr/>
        </p:nvSpPr>
        <p:spPr>
          <a:xfrm>
            <a:off x="6364223" y="1872995"/>
            <a:ext cx="2423160" cy="434340"/>
          </a:xfrm>
          <a:prstGeom prst="rect">
            <a:avLst/>
          </a:prstGeom>
          <a:ln w="3175">
            <a:solidFill>
              <a:srgbClr val="0089CF"/>
            </a:solidFill>
          </a:ln>
        </p:spPr>
        <p:txBody>
          <a:bodyPr vert="horz" wrap="square" lIns="0" tIns="1270" rIns="0" bIns="0" rtlCol="0">
            <a:spAutoFit/>
          </a:bodyPr>
          <a:lstStyle/>
          <a:p>
            <a:pPr>
              <a:lnSpc>
                <a:spcPct val="100000"/>
              </a:lnSpc>
              <a:spcBef>
                <a:spcPts val="10"/>
              </a:spcBef>
            </a:pPr>
            <a:endParaRPr sz="850">
              <a:latin typeface="Times New Roman"/>
              <a:cs typeface="Times New Roman"/>
            </a:endParaRPr>
          </a:p>
          <a:p>
            <a:pPr marL="781685">
              <a:lnSpc>
                <a:spcPct val="100000"/>
              </a:lnSpc>
            </a:pPr>
            <a:r>
              <a:rPr sz="1100" spc="-5" dirty="0">
                <a:latin typeface="Calibri"/>
                <a:cs typeface="Calibri"/>
              </a:rPr>
              <a:t>Final</a:t>
            </a:r>
            <a:r>
              <a:rPr sz="1100" spc="-45" dirty="0">
                <a:latin typeface="Calibri"/>
                <a:cs typeface="Calibri"/>
              </a:rPr>
              <a:t> </a:t>
            </a:r>
            <a:r>
              <a:rPr sz="1100" dirty="0">
                <a:latin typeface="Calibri"/>
                <a:cs typeface="Calibri"/>
              </a:rPr>
              <a:t>Reporting</a:t>
            </a:r>
            <a:endParaRPr sz="1100">
              <a:latin typeface="Calibri"/>
              <a:cs typeface="Calibri"/>
            </a:endParaRPr>
          </a:p>
        </p:txBody>
      </p:sp>
      <p:sp>
        <p:nvSpPr>
          <p:cNvPr id="21" name="object 21"/>
          <p:cNvSpPr txBox="1"/>
          <p:nvPr/>
        </p:nvSpPr>
        <p:spPr>
          <a:xfrm>
            <a:off x="3357371" y="1816607"/>
            <a:ext cx="2421890" cy="970915"/>
          </a:xfrm>
          <a:prstGeom prst="rect">
            <a:avLst/>
          </a:prstGeom>
          <a:solidFill>
            <a:srgbClr val="D25D46"/>
          </a:solidFill>
        </p:spPr>
        <p:txBody>
          <a:bodyPr vert="horz" wrap="square" lIns="0" tIns="46990" rIns="0" bIns="0" rtlCol="0">
            <a:spAutoFit/>
          </a:bodyPr>
          <a:lstStyle/>
          <a:p>
            <a:pPr marL="215265" marR="205740" indent="-1270" algn="ctr">
              <a:lnSpc>
                <a:spcPct val="100000"/>
              </a:lnSpc>
              <a:spcBef>
                <a:spcPts val="370"/>
              </a:spcBef>
            </a:pPr>
            <a:r>
              <a:rPr sz="1400" spc="-20" dirty="0">
                <a:solidFill>
                  <a:srgbClr val="FFFFFF"/>
                </a:solidFill>
                <a:latin typeface="Calibri"/>
                <a:cs typeface="Calibri"/>
              </a:rPr>
              <a:t>Testing </a:t>
            </a:r>
            <a:r>
              <a:rPr sz="1400" spc="-5" dirty="0">
                <a:solidFill>
                  <a:srgbClr val="FFFFFF"/>
                </a:solidFill>
                <a:latin typeface="Calibri"/>
                <a:cs typeface="Calibri"/>
              </a:rPr>
              <a:t>starts </a:t>
            </a:r>
            <a:r>
              <a:rPr sz="1400" spc="-10" dirty="0">
                <a:solidFill>
                  <a:srgbClr val="FFFFFF"/>
                </a:solidFill>
                <a:latin typeface="Calibri"/>
                <a:cs typeface="Calibri"/>
              </a:rPr>
              <a:t>from </a:t>
            </a:r>
            <a:r>
              <a:rPr sz="1400" spc="-5" dirty="0">
                <a:solidFill>
                  <a:srgbClr val="FFFFFF"/>
                </a:solidFill>
                <a:latin typeface="Calibri"/>
                <a:cs typeface="Calibri"/>
              </a:rPr>
              <a:t>the </a:t>
            </a:r>
            <a:r>
              <a:rPr sz="1400" dirty="0">
                <a:solidFill>
                  <a:srgbClr val="FFFFFF"/>
                </a:solidFill>
                <a:latin typeface="Calibri"/>
                <a:cs typeface="Calibri"/>
              </a:rPr>
              <a:t>very </a:t>
            </a:r>
            <a:r>
              <a:rPr sz="1400" spc="-305" dirty="0">
                <a:solidFill>
                  <a:srgbClr val="FFFFFF"/>
                </a:solidFill>
                <a:latin typeface="Calibri"/>
                <a:cs typeface="Calibri"/>
              </a:rPr>
              <a:t> </a:t>
            </a:r>
            <a:r>
              <a:rPr sz="1400" spc="-5" dirty="0">
                <a:solidFill>
                  <a:srgbClr val="FFFFFF"/>
                </a:solidFill>
                <a:latin typeface="Calibri"/>
                <a:cs typeface="Calibri"/>
              </a:rPr>
              <a:t>beginning</a:t>
            </a:r>
            <a:r>
              <a:rPr sz="1400" spc="20" dirty="0">
                <a:solidFill>
                  <a:srgbClr val="FFFFFF"/>
                </a:solidFill>
                <a:latin typeface="Calibri"/>
                <a:cs typeface="Calibri"/>
              </a:rPr>
              <a:t> </a:t>
            </a:r>
            <a:r>
              <a:rPr sz="1400" spc="-5" dirty="0">
                <a:solidFill>
                  <a:srgbClr val="FFFFFF"/>
                </a:solidFill>
                <a:latin typeface="Calibri"/>
                <a:cs typeface="Calibri"/>
              </a:rPr>
              <a:t>but </a:t>
            </a:r>
            <a:r>
              <a:rPr sz="1400" dirty="0">
                <a:solidFill>
                  <a:srgbClr val="FFFFFF"/>
                </a:solidFill>
                <a:latin typeface="Calibri"/>
                <a:cs typeface="Calibri"/>
              </a:rPr>
              <a:t>it</a:t>
            </a:r>
            <a:r>
              <a:rPr sz="1400" spc="5" dirty="0">
                <a:solidFill>
                  <a:srgbClr val="FFFFFF"/>
                </a:solidFill>
                <a:latin typeface="Calibri"/>
                <a:cs typeface="Calibri"/>
              </a:rPr>
              <a:t> </a:t>
            </a:r>
            <a:r>
              <a:rPr sz="1400" dirty="0">
                <a:solidFill>
                  <a:srgbClr val="FFFFFF"/>
                </a:solidFill>
                <a:latin typeface="Calibri"/>
                <a:cs typeface="Calibri"/>
              </a:rPr>
              <a:t>is </a:t>
            </a:r>
            <a:r>
              <a:rPr sz="1400" spc="5" dirty="0">
                <a:solidFill>
                  <a:srgbClr val="FFFFFF"/>
                </a:solidFill>
                <a:latin typeface="Calibri"/>
                <a:cs typeface="Calibri"/>
              </a:rPr>
              <a:t> </a:t>
            </a:r>
            <a:r>
              <a:rPr sz="1400" spc="-10" dirty="0">
                <a:solidFill>
                  <a:srgbClr val="FFFFFF"/>
                </a:solidFill>
                <a:latin typeface="Calibri"/>
                <a:cs typeface="Calibri"/>
              </a:rPr>
              <a:t>concentrated </a:t>
            </a:r>
            <a:r>
              <a:rPr sz="1400" spc="-5" dirty="0">
                <a:solidFill>
                  <a:srgbClr val="FFFFFF"/>
                </a:solidFill>
                <a:latin typeface="Calibri"/>
                <a:cs typeface="Calibri"/>
              </a:rPr>
              <a:t>mostly on the </a:t>
            </a:r>
            <a:r>
              <a:rPr sz="1400" spc="-305" dirty="0">
                <a:solidFill>
                  <a:srgbClr val="FFFFFF"/>
                </a:solidFill>
                <a:latin typeface="Calibri"/>
                <a:cs typeface="Calibri"/>
              </a:rPr>
              <a:t> </a:t>
            </a:r>
            <a:r>
              <a:rPr sz="1400" spc="-5" dirty="0">
                <a:solidFill>
                  <a:srgbClr val="FFFFFF"/>
                </a:solidFill>
                <a:latin typeface="Calibri"/>
                <a:cs typeface="Calibri"/>
              </a:rPr>
              <a:t>transition</a:t>
            </a:r>
            <a:r>
              <a:rPr sz="1400" spc="-20" dirty="0">
                <a:solidFill>
                  <a:srgbClr val="FFFFFF"/>
                </a:solidFill>
                <a:latin typeface="Calibri"/>
                <a:cs typeface="Calibri"/>
              </a:rPr>
              <a:t> </a:t>
            </a:r>
            <a:r>
              <a:rPr sz="1400" spc="-5" dirty="0">
                <a:solidFill>
                  <a:srgbClr val="FFFFFF"/>
                </a:solidFill>
                <a:latin typeface="Calibri"/>
                <a:cs typeface="Calibri"/>
              </a:rPr>
              <a:t>between</a:t>
            </a:r>
            <a:r>
              <a:rPr sz="1400" spc="-10" dirty="0">
                <a:solidFill>
                  <a:srgbClr val="FFFFFF"/>
                </a:solidFill>
                <a:latin typeface="Calibri"/>
                <a:cs typeface="Calibri"/>
              </a:rPr>
              <a:t> </a:t>
            </a:r>
            <a:r>
              <a:rPr sz="1400" spc="-5" dirty="0">
                <a:solidFill>
                  <a:srgbClr val="FFFFFF"/>
                </a:solidFill>
                <a:latin typeface="Calibri"/>
                <a:cs typeface="Calibri"/>
              </a:rPr>
              <a:t>stages.</a:t>
            </a:r>
            <a:endParaRPr sz="1400">
              <a:latin typeface="Calibri"/>
              <a:cs typeface="Calibri"/>
            </a:endParaRPr>
          </a:p>
        </p:txBody>
      </p:sp>
      <p:grpSp>
        <p:nvGrpSpPr>
          <p:cNvPr id="22" name="object 22"/>
          <p:cNvGrpSpPr/>
          <p:nvPr/>
        </p:nvGrpSpPr>
        <p:grpSpPr>
          <a:xfrm>
            <a:off x="2522156" y="2237168"/>
            <a:ext cx="3586479" cy="2492375"/>
            <a:chOff x="2522156" y="2237168"/>
            <a:chExt cx="3586479" cy="2492375"/>
          </a:xfrm>
        </p:grpSpPr>
        <p:pic>
          <p:nvPicPr>
            <p:cNvPr id="23" name="object 23"/>
            <p:cNvPicPr/>
            <p:nvPr/>
          </p:nvPicPr>
          <p:blipFill>
            <a:blip r:embed="rId2" cstate="print"/>
            <a:stretch>
              <a:fillRect/>
            </a:stretch>
          </p:blipFill>
          <p:spPr>
            <a:xfrm>
              <a:off x="2522156" y="2237168"/>
              <a:ext cx="176911" cy="205867"/>
            </a:xfrm>
            <a:prstGeom prst="rect">
              <a:avLst/>
            </a:prstGeom>
          </p:spPr>
        </p:pic>
        <p:pic>
          <p:nvPicPr>
            <p:cNvPr id="24" name="object 24"/>
            <p:cNvPicPr/>
            <p:nvPr/>
          </p:nvPicPr>
          <p:blipFill>
            <a:blip r:embed="rId3" cstate="print"/>
            <a:stretch>
              <a:fillRect/>
            </a:stretch>
          </p:blipFill>
          <p:spPr>
            <a:xfrm>
              <a:off x="2951924" y="2724848"/>
              <a:ext cx="178435" cy="207390"/>
            </a:xfrm>
            <a:prstGeom prst="rect">
              <a:avLst/>
            </a:prstGeom>
          </p:spPr>
        </p:pic>
        <p:pic>
          <p:nvPicPr>
            <p:cNvPr id="25" name="object 25"/>
            <p:cNvPicPr/>
            <p:nvPr/>
          </p:nvPicPr>
          <p:blipFill>
            <a:blip r:embed="rId4" cstate="print"/>
            <a:stretch>
              <a:fillRect/>
            </a:stretch>
          </p:blipFill>
          <p:spPr>
            <a:xfrm>
              <a:off x="3278060" y="3214052"/>
              <a:ext cx="178435" cy="207390"/>
            </a:xfrm>
            <a:prstGeom prst="rect">
              <a:avLst/>
            </a:prstGeom>
          </p:spPr>
        </p:pic>
        <p:pic>
          <p:nvPicPr>
            <p:cNvPr id="26" name="object 26"/>
            <p:cNvPicPr/>
            <p:nvPr/>
          </p:nvPicPr>
          <p:blipFill>
            <a:blip r:embed="rId5" cstate="print"/>
            <a:stretch>
              <a:fillRect/>
            </a:stretch>
          </p:blipFill>
          <p:spPr>
            <a:xfrm>
              <a:off x="3678872" y="3741356"/>
              <a:ext cx="178435" cy="205867"/>
            </a:xfrm>
            <a:prstGeom prst="rect">
              <a:avLst/>
            </a:prstGeom>
          </p:spPr>
        </p:pic>
        <p:pic>
          <p:nvPicPr>
            <p:cNvPr id="27" name="object 27"/>
            <p:cNvPicPr/>
            <p:nvPr/>
          </p:nvPicPr>
          <p:blipFill>
            <a:blip r:embed="rId2" cstate="print"/>
            <a:stretch>
              <a:fillRect/>
            </a:stretch>
          </p:blipFill>
          <p:spPr>
            <a:xfrm>
              <a:off x="4027868" y="4233608"/>
              <a:ext cx="176911" cy="205867"/>
            </a:xfrm>
            <a:prstGeom prst="rect">
              <a:avLst/>
            </a:prstGeom>
          </p:spPr>
        </p:pic>
        <p:sp>
          <p:nvSpPr>
            <p:cNvPr id="28" name="object 28"/>
            <p:cNvSpPr/>
            <p:nvPr/>
          </p:nvSpPr>
          <p:spPr>
            <a:xfrm>
              <a:off x="5814059" y="4439411"/>
              <a:ext cx="294640" cy="289560"/>
            </a:xfrm>
            <a:custGeom>
              <a:avLst/>
              <a:gdLst/>
              <a:ahLst/>
              <a:cxnLst/>
              <a:rect l="l" t="t" r="r" b="b"/>
              <a:pathLst>
                <a:path w="294639" h="289560">
                  <a:moveTo>
                    <a:pt x="147065" y="0"/>
                  </a:moveTo>
                  <a:lnTo>
                    <a:pt x="100559" y="7376"/>
                  </a:lnTo>
                  <a:lnTo>
                    <a:pt x="60185" y="27919"/>
                  </a:lnTo>
                  <a:lnTo>
                    <a:pt x="28358" y="59253"/>
                  </a:lnTo>
                  <a:lnTo>
                    <a:pt x="7491" y="98999"/>
                  </a:lnTo>
                  <a:lnTo>
                    <a:pt x="0" y="144780"/>
                  </a:lnTo>
                  <a:lnTo>
                    <a:pt x="7491" y="190560"/>
                  </a:lnTo>
                  <a:lnTo>
                    <a:pt x="28358" y="230306"/>
                  </a:lnTo>
                  <a:lnTo>
                    <a:pt x="60185" y="261640"/>
                  </a:lnTo>
                  <a:lnTo>
                    <a:pt x="100559" y="282183"/>
                  </a:lnTo>
                  <a:lnTo>
                    <a:pt x="147065" y="289560"/>
                  </a:lnTo>
                  <a:lnTo>
                    <a:pt x="193572" y="282183"/>
                  </a:lnTo>
                  <a:lnTo>
                    <a:pt x="233946" y="261640"/>
                  </a:lnTo>
                  <a:lnTo>
                    <a:pt x="265773" y="230306"/>
                  </a:lnTo>
                  <a:lnTo>
                    <a:pt x="286640" y="190560"/>
                  </a:lnTo>
                  <a:lnTo>
                    <a:pt x="294131" y="144780"/>
                  </a:lnTo>
                  <a:lnTo>
                    <a:pt x="286640" y="98999"/>
                  </a:lnTo>
                  <a:lnTo>
                    <a:pt x="265773" y="59253"/>
                  </a:lnTo>
                  <a:lnTo>
                    <a:pt x="233946" y="27919"/>
                  </a:lnTo>
                  <a:lnTo>
                    <a:pt x="193572" y="7376"/>
                  </a:lnTo>
                  <a:lnTo>
                    <a:pt x="147065" y="0"/>
                  </a:lnTo>
                  <a:close/>
                </a:path>
              </a:pathLst>
            </a:custGeom>
            <a:solidFill>
              <a:srgbClr val="CEDB55"/>
            </a:solidFill>
          </p:spPr>
          <p:txBody>
            <a:bodyPr wrap="square" lIns="0" tIns="0" rIns="0" bIns="0" rtlCol="0"/>
            <a:lstStyle/>
            <a:p>
              <a:endParaRPr/>
            </a:p>
          </p:txBody>
        </p:sp>
      </p:grpSp>
      <p:sp>
        <p:nvSpPr>
          <p:cNvPr id="29" name="object 29"/>
          <p:cNvSpPr/>
          <p:nvPr/>
        </p:nvSpPr>
        <p:spPr>
          <a:xfrm>
            <a:off x="7266431" y="3939540"/>
            <a:ext cx="294640" cy="289560"/>
          </a:xfrm>
          <a:custGeom>
            <a:avLst/>
            <a:gdLst/>
            <a:ahLst/>
            <a:cxnLst/>
            <a:rect l="l" t="t" r="r" b="b"/>
            <a:pathLst>
              <a:path w="294640" h="289560">
                <a:moveTo>
                  <a:pt x="147066" y="0"/>
                </a:moveTo>
                <a:lnTo>
                  <a:pt x="100559" y="7376"/>
                </a:lnTo>
                <a:lnTo>
                  <a:pt x="60185" y="27919"/>
                </a:lnTo>
                <a:lnTo>
                  <a:pt x="28358" y="59253"/>
                </a:lnTo>
                <a:lnTo>
                  <a:pt x="7491" y="98999"/>
                </a:lnTo>
                <a:lnTo>
                  <a:pt x="0" y="144780"/>
                </a:lnTo>
                <a:lnTo>
                  <a:pt x="7491" y="190560"/>
                </a:lnTo>
                <a:lnTo>
                  <a:pt x="28358" y="230306"/>
                </a:lnTo>
                <a:lnTo>
                  <a:pt x="60185" y="261640"/>
                </a:lnTo>
                <a:lnTo>
                  <a:pt x="100559" y="282183"/>
                </a:lnTo>
                <a:lnTo>
                  <a:pt x="147066" y="289560"/>
                </a:lnTo>
                <a:lnTo>
                  <a:pt x="193572" y="282183"/>
                </a:lnTo>
                <a:lnTo>
                  <a:pt x="233946" y="261640"/>
                </a:lnTo>
                <a:lnTo>
                  <a:pt x="265773" y="230306"/>
                </a:lnTo>
                <a:lnTo>
                  <a:pt x="286640" y="190560"/>
                </a:lnTo>
                <a:lnTo>
                  <a:pt x="294132" y="144780"/>
                </a:lnTo>
                <a:lnTo>
                  <a:pt x="286640" y="98999"/>
                </a:lnTo>
                <a:lnTo>
                  <a:pt x="265773" y="59253"/>
                </a:lnTo>
                <a:lnTo>
                  <a:pt x="233946" y="27919"/>
                </a:lnTo>
                <a:lnTo>
                  <a:pt x="193572" y="7376"/>
                </a:lnTo>
                <a:lnTo>
                  <a:pt x="147066" y="0"/>
                </a:lnTo>
                <a:close/>
              </a:path>
            </a:pathLst>
          </a:custGeom>
          <a:solidFill>
            <a:srgbClr val="CEDB55"/>
          </a:solidFill>
        </p:spPr>
        <p:txBody>
          <a:bodyPr wrap="square" lIns="0" tIns="0" rIns="0" bIns="0" rtlCol="0"/>
          <a:lstStyle/>
          <a:p>
            <a:endParaRPr/>
          </a:p>
        </p:txBody>
      </p:sp>
      <p:sp>
        <p:nvSpPr>
          <p:cNvPr id="30" name="object 30"/>
          <p:cNvSpPr/>
          <p:nvPr/>
        </p:nvSpPr>
        <p:spPr>
          <a:xfrm>
            <a:off x="7647431" y="3419855"/>
            <a:ext cx="294640" cy="288290"/>
          </a:xfrm>
          <a:custGeom>
            <a:avLst/>
            <a:gdLst/>
            <a:ahLst/>
            <a:cxnLst/>
            <a:rect l="l" t="t" r="r" b="b"/>
            <a:pathLst>
              <a:path w="294640" h="288289">
                <a:moveTo>
                  <a:pt x="147066" y="0"/>
                </a:moveTo>
                <a:lnTo>
                  <a:pt x="100559" y="7345"/>
                </a:lnTo>
                <a:lnTo>
                  <a:pt x="60185" y="27797"/>
                </a:lnTo>
                <a:lnTo>
                  <a:pt x="28358" y="58978"/>
                </a:lnTo>
                <a:lnTo>
                  <a:pt x="7491" y="98511"/>
                </a:lnTo>
                <a:lnTo>
                  <a:pt x="0" y="144018"/>
                </a:lnTo>
                <a:lnTo>
                  <a:pt x="7491" y="189524"/>
                </a:lnTo>
                <a:lnTo>
                  <a:pt x="28358" y="229057"/>
                </a:lnTo>
                <a:lnTo>
                  <a:pt x="60185" y="260238"/>
                </a:lnTo>
                <a:lnTo>
                  <a:pt x="100559" y="280690"/>
                </a:lnTo>
                <a:lnTo>
                  <a:pt x="147066" y="288036"/>
                </a:lnTo>
                <a:lnTo>
                  <a:pt x="193572" y="280690"/>
                </a:lnTo>
                <a:lnTo>
                  <a:pt x="233946" y="260238"/>
                </a:lnTo>
                <a:lnTo>
                  <a:pt x="265773" y="229057"/>
                </a:lnTo>
                <a:lnTo>
                  <a:pt x="286640" y="189524"/>
                </a:lnTo>
                <a:lnTo>
                  <a:pt x="294132" y="144018"/>
                </a:lnTo>
                <a:lnTo>
                  <a:pt x="286640" y="98511"/>
                </a:lnTo>
                <a:lnTo>
                  <a:pt x="265773" y="58978"/>
                </a:lnTo>
                <a:lnTo>
                  <a:pt x="233946" y="27797"/>
                </a:lnTo>
                <a:lnTo>
                  <a:pt x="193572" y="7345"/>
                </a:lnTo>
                <a:lnTo>
                  <a:pt x="147066" y="0"/>
                </a:lnTo>
                <a:close/>
              </a:path>
            </a:pathLst>
          </a:custGeom>
          <a:solidFill>
            <a:srgbClr val="CEDB55"/>
          </a:solidFill>
        </p:spPr>
        <p:txBody>
          <a:bodyPr wrap="square" lIns="0" tIns="0" rIns="0" bIns="0" rtlCol="0"/>
          <a:lstStyle/>
          <a:p>
            <a:endParaRPr/>
          </a:p>
        </p:txBody>
      </p:sp>
      <p:sp>
        <p:nvSpPr>
          <p:cNvPr id="31" name="object 31"/>
          <p:cNvSpPr/>
          <p:nvPr/>
        </p:nvSpPr>
        <p:spPr>
          <a:xfrm>
            <a:off x="8029956" y="2933700"/>
            <a:ext cx="295910" cy="289560"/>
          </a:xfrm>
          <a:custGeom>
            <a:avLst/>
            <a:gdLst/>
            <a:ahLst/>
            <a:cxnLst/>
            <a:rect l="l" t="t" r="r" b="b"/>
            <a:pathLst>
              <a:path w="295909" h="289560">
                <a:moveTo>
                  <a:pt x="147827" y="0"/>
                </a:moveTo>
                <a:lnTo>
                  <a:pt x="101096" y="7376"/>
                </a:lnTo>
                <a:lnTo>
                  <a:pt x="60514" y="27919"/>
                </a:lnTo>
                <a:lnTo>
                  <a:pt x="28517" y="59253"/>
                </a:lnTo>
                <a:lnTo>
                  <a:pt x="7534" y="98999"/>
                </a:lnTo>
                <a:lnTo>
                  <a:pt x="0" y="144779"/>
                </a:lnTo>
                <a:lnTo>
                  <a:pt x="7534" y="190560"/>
                </a:lnTo>
                <a:lnTo>
                  <a:pt x="28517" y="230306"/>
                </a:lnTo>
                <a:lnTo>
                  <a:pt x="60514" y="261640"/>
                </a:lnTo>
                <a:lnTo>
                  <a:pt x="101096" y="282183"/>
                </a:lnTo>
                <a:lnTo>
                  <a:pt x="147827" y="289560"/>
                </a:lnTo>
                <a:lnTo>
                  <a:pt x="194559" y="282183"/>
                </a:lnTo>
                <a:lnTo>
                  <a:pt x="235141" y="261640"/>
                </a:lnTo>
                <a:lnTo>
                  <a:pt x="267138" y="230306"/>
                </a:lnTo>
                <a:lnTo>
                  <a:pt x="288121" y="190560"/>
                </a:lnTo>
                <a:lnTo>
                  <a:pt x="295655" y="144779"/>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32" name="object 32"/>
          <p:cNvSpPr/>
          <p:nvPr/>
        </p:nvSpPr>
        <p:spPr>
          <a:xfrm>
            <a:off x="8421623" y="2417064"/>
            <a:ext cx="295910" cy="289560"/>
          </a:xfrm>
          <a:custGeom>
            <a:avLst/>
            <a:gdLst/>
            <a:ahLst/>
            <a:cxnLst/>
            <a:rect l="l" t="t" r="r" b="b"/>
            <a:pathLst>
              <a:path w="295909" h="289560">
                <a:moveTo>
                  <a:pt x="147827" y="0"/>
                </a:moveTo>
                <a:lnTo>
                  <a:pt x="101096" y="7376"/>
                </a:lnTo>
                <a:lnTo>
                  <a:pt x="60514" y="27919"/>
                </a:lnTo>
                <a:lnTo>
                  <a:pt x="28517" y="59253"/>
                </a:lnTo>
                <a:lnTo>
                  <a:pt x="7534" y="98999"/>
                </a:lnTo>
                <a:lnTo>
                  <a:pt x="0" y="144780"/>
                </a:lnTo>
                <a:lnTo>
                  <a:pt x="7534" y="190560"/>
                </a:lnTo>
                <a:lnTo>
                  <a:pt x="28517" y="230306"/>
                </a:lnTo>
                <a:lnTo>
                  <a:pt x="60514" y="261640"/>
                </a:lnTo>
                <a:lnTo>
                  <a:pt x="101096" y="282183"/>
                </a:lnTo>
                <a:lnTo>
                  <a:pt x="147827" y="289560"/>
                </a:lnTo>
                <a:lnTo>
                  <a:pt x="194559" y="282183"/>
                </a:lnTo>
                <a:lnTo>
                  <a:pt x="235141" y="261640"/>
                </a:lnTo>
                <a:lnTo>
                  <a:pt x="267138" y="230306"/>
                </a:lnTo>
                <a:lnTo>
                  <a:pt x="288121" y="190560"/>
                </a:lnTo>
                <a:lnTo>
                  <a:pt x="295655" y="144780"/>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33" name="object 33"/>
          <p:cNvSpPr/>
          <p:nvPr/>
        </p:nvSpPr>
        <p:spPr>
          <a:xfrm>
            <a:off x="8819388" y="1946148"/>
            <a:ext cx="295910" cy="289560"/>
          </a:xfrm>
          <a:custGeom>
            <a:avLst/>
            <a:gdLst/>
            <a:ahLst/>
            <a:cxnLst/>
            <a:rect l="l" t="t" r="r" b="b"/>
            <a:pathLst>
              <a:path w="295909" h="289560">
                <a:moveTo>
                  <a:pt x="147827" y="0"/>
                </a:moveTo>
                <a:lnTo>
                  <a:pt x="101096" y="7376"/>
                </a:lnTo>
                <a:lnTo>
                  <a:pt x="60514" y="27919"/>
                </a:lnTo>
                <a:lnTo>
                  <a:pt x="28517" y="59253"/>
                </a:lnTo>
                <a:lnTo>
                  <a:pt x="7534" y="98999"/>
                </a:lnTo>
                <a:lnTo>
                  <a:pt x="0" y="144779"/>
                </a:lnTo>
                <a:lnTo>
                  <a:pt x="7534" y="190560"/>
                </a:lnTo>
                <a:lnTo>
                  <a:pt x="28517" y="230306"/>
                </a:lnTo>
                <a:lnTo>
                  <a:pt x="60514" y="261640"/>
                </a:lnTo>
                <a:lnTo>
                  <a:pt x="101096" y="282183"/>
                </a:lnTo>
                <a:lnTo>
                  <a:pt x="147827" y="289560"/>
                </a:lnTo>
                <a:lnTo>
                  <a:pt x="194559" y="282183"/>
                </a:lnTo>
                <a:lnTo>
                  <a:pt x="235141" y="261640"/>
                </a:lnTo>
                <a:lnTo>
                  <a:pt x="267138" y="230306"/>
                </a:lnTo>
                <a:lnTo>
                  <a:pt x="288121" y="190560"/>
                </a:lnTo>
                <a:lnTo>
                  <a:pt x="295655" y="144779"/>
                </a:lnTo>
                <a:lnTo>
                  <a:pt x="288121" y="98999"/>
                </a:lnTo>
                <a:lnTo>
                  <a:pt x="267138" y="59253"/>
                </a:lnTo>
                <a:lnTo>
                  <a:pt x="235141" y="27919"/>
                </a:lnTo>
                <a:lnTo>
                  <a:pt x="194559" y="7376"/>
                </a:lnTo>
                <a:lnTo>
                  <a:pt x="147827" y="0"/>
                </a:lnTo>
                <a:close/>
              </a:path>
            </a:pathLst>
          </a:custGeom>
          <a:solidFill>
            <a:srgbClr val="CEDB55"/>
          </a:solidFill>
        </p:spPr>
        <p:txBody>
          <a:bodyPr wrap="square" lIns="0" tIns="0" rIns="0" bIns="0" rtlCol="0"/>
          <a:lstStyle/>
          <a:p>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366520" cy="331470"/>
          </a:xfrm>
          <a:prstGeom prst="rect">
            <a:avLst/>
          </a:prstGeom>
        </p:spPr>
        <p:txBody>
          <a:bodyPr vert="horz" wrap="square" lIns="0" tIns="13335" rIns="0" bIns="0" rtlCol="0">
            <a:spAutoFit/>
          </a:bodyPr>
          <a:lstStyle/>
          <a:p>
            <a:pPr marL="12700">
              <a:lnSpc>
                <a:spcPct val="100000"/>
              </a:lnSpc>
              <a:spcBef>
                <a:spcPts val="105"/>
              </a:spcBef>
            </a:pPr>
            <a:r>
              <a:rPr spc="70" dirty="0"/>
              <a:t>Agile</a:t>
            </a:r>
            <a:r>
              <a:rPr spc="135" dirty="0"/>
              <a:t> </a:t>
            </a:r>
            <a:r>
              <a:rPr spc="75" dirty="0"/>
              <a:t>Model</a:t>
            </a:r>
          </a:p>
        </p:txBody>
      </p:sp>
      <p:sp>
        <p:nvSpPr>
          <p:cNvPr id="4" name="object 4"/>
          <p:cNvSpPr txBox="1"/>
          <p:nvPr/>
        </p:nvSpPr>
        <p:spPr>
          <a:xfrm>
            <a:off x="1985772" y="2680716"/>
            <a:ext cx="1477010" cy="434340"/>
          </a:xfrm>
          <a:prstGeom prst="rect">
            <a:avLst/>
          </a:prstGeom>
          <a:ln w="3175">
            <a:solidFill>
              <a:srgbClr val="0089CF"/>
            </a:solidFill>
          </a:ln>
        </p:spPr>
        <p:txBody>
          <a:bodyPr vert="horz" wrap="square" lIns="0" tIns="125095" rIns="0" bIns="0" rtlCol="0">
            <a:spAutoFit/>
          </a:bodyPr>
          <a:lstStyle/>
          <a:p>
            <a:pPr marL="333375">
              <a:lnSpc>
                <a:spcPct val="100000"/>
              </a:lnSpc>
              <a:spcBef>
                <a:spcPts val="985"/>
              </a:spcBef>
            </a:pPr>
            <a:r>
              <a:rPr sz="1100" spc="-5" dirty="0">
                <a:latin typeface="Calibri"/>
                <a:cs typeface="Calibri"/>
              </a:rPr>
              <a:t>Sprint</a:t>
            </a:r>
            <a:r>
              <a:rPr sz="1100" spc="-40" dirty="0">
                <a:latin typeface="Calibri"/>
                <a:cs typeface="Calibri"/>
              </a:rPr>
              <a:t> </a:t>
            </a:r>
            <a:r>
              <a:rPr sz="1100" dirty="0">
                <a:latin typeface="Calibri"/>
                <a:cs typeface="Calibri"/>
              </a:rPr>
              <a:t>Backlog</a:t>
            </a:r>
            <a:endParaRPr sz="1100">
              <a:latin typeface="Calibri"/>
              <a:cs typeface="Calibri"/>
            </a:endParaRPr>
          </a:p>
        </p:txBody>
      </p:sp>
      <p:sp>
        <p:nvSpPr>
          <p:cNvPr id="5" name="object 5"/>
          <p:cNvSpPr txBox="1"/>
          <p:nvPr/>
        </p:nvSpPr>
        <p:spPr>
          <a:xfrm>
            <a:off x="309372" y="2680716"/>
            <a:ext cx="1477010" cy="434340"/>
          </a:xfrm>
          <a:prstGeom prst="rect">
            <a:avLst/>
          </a:prstGeom>
          <a:ln w="3175">
            <a:solidFill>
              <a:srgbClr val="0089CF"/>
            </a:solidFill>
          </a:ln>
        </p:spPr>
        <p:txBody>
          <a:bodyPr vert="horz" wrap="square" lIns="0" tIns="125095" rIns="0" bIns="0" rtlCol="0">
            <a:spAutoFit/>
          </a:bodyPr>
          <a:lstStyle/>
          <a:p>
            <a:pPr marL="300990">
              <a:lnSpc>
                <a:spcPct val="100000"/>
              </a:lnSpc>
              <a:spcBef>
                <a:spcPts val="985"/>
              </a:spcBef>
            </a:pPr>
            <a:r>
              <a:rPr sz="1100" dirty="0">
                <a:latin typeface="Calibri"/>
                <a:cs typeface="Calibri"/>
              </a:rPr>
              <a:t>Pro</a:t>
            </a:r>
            <a:r>
              <a:rPr sz="1100" spc="-5" dirty="0">
                <a:latin typeface="Calibri"/>
                <a:cs typeface="Calibri"/>
              </a:rPr>
              <a:t>je</a:t>
            </a:r>
            <a:r>
              <a:rPr sz="1100" dirty="0">
                <a:latin typeface="Calibri"/>
                <a:cs typeface="Calibri"/>
              </a:rPr>
              <a:t>ct</a:t>
            </a:r>
            <a:r>
              <a:rPr sz="1100" spc="-45" dirty="0">
                <a:latin typeface="Calibri"/>
                <a:cs typeface="Calibri"/>
              </a:rPr>
              <a:t> </a:t>
            </a:r>
            <a:r>
              <a:rPr sz="1100" dirty="0">
                <a:latin typeface="Calibri"/>
                <a:cs typeface="Calibri"/>
              </a:rPr>
              <a:t>Backlog</a:t>
            </a:r>
            <a:endParaRPr sz="1100">
              <a:latin typeface="Calibri"/>
              <a:cs typeface="Calibri"/>
            </a:endParaRPr>
          </a:p>
        </p:txBody>
      </p:sp>
      <p:graphicFrame>
        <p:nvGraphicFramePr>
          <p:cNvPr id="6" name="object 6"/>
          <p:cNvGraphicFramePr>
            <a:graphicFrameLocks noGrp="1"/>
          </p:cNvGraphicFramePr>
          <p:nvPr/>
        </p:nvGraphicFramePr>
        <p:xfrm>
          <a:off x="307784" y="3302444"/>
          <a:ext cx="1482090" cy="1069975"/>
        </p:xfrm>
        <a:graphic>
          <a:graphicData uri="http://schemas.openxmlformats.org/drawingml/2006/table">
            <a:tbl>
              <a:tblPr firstRow="1" bandRow="1">
                <a:tableStyleId>{2D5ABB26-0587-4C30-8999-92F81FD0307C}</a:tableStyleId>
              </a:tblPr>
              <a:tblGrid>
                <a:gridCol w="1477010"/>
              </a:tblGrid>
              <a:tr h="140208">
                <a:tc>
                  <a:txBody>
                    <a:bodyPr/>
                    <a:lstStyle/>
                    <a:p>
                      <a:pPr>
                        <a:lnSpc>
                          <a:spcPct val="100000"/>
                        </a:lnSpc>
                      </a:pPr>
                      <a:endParaRPr sz="7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57734">
                <a:tc>
                  <a:txBody>
                    <a:bodyPr/>
                    <a:lstStyle/>
                    <a:p>
                      <a:pPr>
                        <a:lnSpc>
                          <a:spcPct val="100000"/>
                        </a:lnSpc>
                      </a:pPr>
                      <a:endParaRPr sz="9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58495">
                <a:tc>
                  <a:txBody>
                    <a:bodyPr/>
                    <a:lstStyle/>
                    <a:p>
                      <a:pPr>
                        <a:lnSpc>
                          <a:spcPct val="100000"/>
                        </a:lnSpc>
                      </a:pPr>
                      <a:endParaRPr sz="9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57733">
                <a:tc>
                  <a:txBody>
                    <a:bodyPr/>
                    <a:lstStyle/>
                    <a:p>
                      <a:pPr>
                        <a:lnSpc>
                          <a:spcPct val="100000"/>
                        </a:lnSpc>
                      </a:pPr>
                      <a:endParaRPr sz="9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56210">
                <a:tc>
                  <a:txBody>
                    <a:bodyPr/>
                    <a:lstStyle/>
                    <a:p>
                      <a:pPr>
                        <a:lnSpc>
                          <a:spcPct val="100000"/>
                        </a:lnSpc>
                      </a:pPr>
                      <a:endParaRPr sz="8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56210">
                <a:tc>
                  <a:txBody>
                    <a:bodyPr/>
                    <a:lstStyle/>
                    <a:p>
                      <a:pPr>
                        <a:lnSpc>
                          <a:spcPct val="100000"/>
                        </a:lnSpc>
                      </a:pPr>
                      <a:endParaRPr sz="8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r h="140207">
                <a:tc>
                  <a:txBody>
                    <a:bodyPr/>
                    <a:lstStyle/>
                    <a:p>
                      <a:pPr>
                        <a:lnSpc>
                          <a:spcPct val="100000"/>
                        </a:lnSpc>
                      </a:pPr>
                      <a:endParaRPr sz="700">
                        <a:latin typeface="Times New Roman"/>
                        <a:cs typeface="Times New Roman"/>
                      </a:endParaRPr>
                    </a:p>
                  </a:txBody>
                  <a:tcPr marL="0" marR="0" marT="0" marB="0">
                    <a:lnL w="3175">
                      <a:solidFill>
                        <a:srgbClr val="0089CF"/>
                      </a:solidFill>
                      <a:prstDash val="solid"/>
                    </a:lnL>
                    <a:lnR w="3175">
                      <a:solidFill>
                        <a:srgbClr val="0089CF"/>
                      </a:solidFill>
                      <a:prstDash val="solid"/>
                    </a:lnR>
                    <a:lnT w="3175">
                      <a:solidFill>
                        <a:srgbClr val="0089CF"/>
                      </a:solidFill>
                      <a:prstDash val="solid"/>
                    </a:lnT>
                    <a:lnB w="3175">
                      <a:solidFill>
                        <a:srgbClr val="0089CF"/>
                      </a:solidFill>
                      <a:prstDash val="solid"/>
                    </a:lnB>
                  </a:tcPr>
                </a:tc>
              </a:tr>
            </a:tbl>
          </a:graphicData>
        </a:graphic>
      </p:graphicFrame>
      <p:sp>
        <p:nvSpPr>
          <p:cNvPr id="7" name="object 7"/>
          <p:cNvSpPr/>
          <p:nvPr/>
        </p:nvSpPr>
        <p:spPr>
          <a:xfrm>
            <a:off x="1985772" y="4090415"/>
            <a:ext cx="1477010" cy="280670"/>
          </a:xfrm>
          <a:custGeom>
            <a:avLst/>
            <a:gdLst/>
            <a:ahLst/>
            <a:cxnLst/>
            <a:rect l="l" t="t" r="r" b="b"/>
            <a:pathLst>
              <a:path w="1477010" h="280670">
                <a:moveTo>
                  <a:pt x="0" y="123443"/>
                </a:moveTo>
                <a:lnTo>
                  <a:pt x="1476755" y="123443"/>
                </a:lnTo>
                <a:lnTo>
                  <a:pt x="1476755" y="0"/>
                </a:lnTo>
                <a:lnTo>
                  <a:pt x="0" y="0"/>
                </a:lnTo>
                <a:lnTo>
                  <a:pt x="0" y="123443"/>
                </a:lnTo>
                <a:close/>
              </a:path>
              <a:path w="1477010" h="280670">
                <a:moveTo>
                  <a:pt x="0" y="280415"/>
                </a:moveTo>
                <a:lnTo>
                  <a:pt x="1476755" y="280415"/>
                </a:lnTo>
                <a:lnTo>
                  <a:pt x="1476755" y="156971"/>
                </a:lnTo>
                <a:lnTo>
                  <a:pt x="0" y="156971"/>
                </a:lnTo>
                <a:lnTo>
                  <a:pt x="0" y="280415"/>
                </a:lnTo>
                <a:close/>
              </a:path>
            </a:pathLst>
          </a:custGeom>
          <a:ln w="3175">
            <a:solidFill>
              <a:srgbClr val="0089CF"/>
            </a:solidFill>
          </a:ln>
        </p:spPr>
        <p:txBody>
          <a:bodyPr wrap="square" lIns="0" tIns="0" rIns="0" bIns="0" rtlCol="0"/>
          <a:lstStyle/>
          <a:p>
            <a:endParaRPr/>
          </a:p>
        </p:txBody>
      </p:sp>
      <p:grpSp>
        <p:nvGrpSpPr>
          <p:cNvPr id="8" name="object 8"/>
          <p:cNvGrpSpPr/>
          <p:nvPr/>
        </p:nvGrpSpPr>
        <p:grpSpPr>
          <a:xfrm>
            <a:off x="307784" y="2765996"/>
            <a:ext cx="8472170" cy="2075814"/>
            <a:chOff x="307784" y="2765996"/>
            <a:chExt cx="8472170" cy="2075814"/>
          </a:xfrm>
        </p:grpSpPr>
        <p:pic>
          <p:nvPicPr>
            <p:cNvPr id="9" name="object 9"/>
            <p:cNvPicPr/>
            <p:nvPr/>
          </p:nvPicPr>
          <p:blipFill>
            <a:blip r:embed="rId2" cstate="print"/>
            <a:stretch>
              <a:fillRect/>
            </a:stretch>
          </p:blipFill>
          <p:spPr>
            <a:xfrm>
              <a:off x="309372" y="4521707"/>
              <a:ext cx="8468868" cy="318516"/>
            </a:xfrm>
            <a:prstGeom prst="rect">
              <a:avLst/>
            </a:prstGeom>
          </p:spPr>
        </p:pic>
        <p:sp>
          <p:nvSpPr>
            <p:cNvPr id="10" name="object 10"/>
            <p:cNvSpPr/>
            <p:nvPr/>
          </p:nvSpPr>
          <p:spPr>
            <a:xfrm>
              <a:off x="309372" y="4521707"/>
              <a:ext cx="8468995" cy="318770"/>
            </a:xfrm>
            <a:custGeom>
              <a:avLst/>
              <a:gdLst/>
              <a:ahLst/>
              <a:cxnLst/>
              <a:rect l="l" t="t" r="r" b="b"/>
              <a:pathLst>
                <a:path w="8468995" h="318770">
                  <a:moveTo>
                    <a:pt x="0" y="79629"/>
                  </a:moveTo>
                  <a:lnTo>
                    <a:pt x="8309609" y="79629"/>
                  </a:lnTo>
                  <a:lnTo>
                    <a:pt x="8309609" y="0"/>
                  </a:lnTo>
                  <a:lnTo>
                    <a:pt x="8468868" y="159258"/>
                  </a:lnTo>
                  <a:lnTo>
                    <a:pt x="8309609" y="318516"/>
                  </a:lnTo>
                  <a:lnTo>
                    <a:pt x="8309609" y="238887"/>
                  </a:lnTo>
                  <a:lnTo>
                    <a:pt x="0" y="238887"/>
                  </a:lnTo>
                  <a:lnTo>
                    <a:pt x="0" y="79629"/>
                  </a:lnTo>
                  <a:close/>
                </a:path>
              </a:pathLst>
            </a:custGeom>
            <a:ln w="3175">
              <a:solidFill>
                <a:srgbClr val="76CDD7"/>
              </a:solidFill>
            </a:ln>
          </p:spPr>
          <p:txBody>
            <a:bodyPr wrap="square" lIns="0" tIns="0" rIns="0" bIns="0" rtlCol="0"/>
            <a:lstStyle/>
            <a:p>
              <a:endParaRPr/>
            </a:p>
          </p:txBody>
        </p:sp>
        <p:sp>
          <p:nvSpPr>
            <p:cNvPr id="11" name="object 11"/>
            <p:cNvSpPr/>
            <p:nvPr/>
          </p:nvSpPr>
          <p:spPr>
            <a:xfrm>
              <a:off x="4271772" y="2767583"/>
              <a:ext cx="1828800" cy="1828800"/>
            </a:xfrm>
            <a:custGeom>
              <a:avLst/>
              <a:gdLst/>
              <a:ahLst/>
              <a:cxnLst/>
              <a:rect l="l" t="t" r="r" b="b"/>
              <a:pathLst>
                <a:path w="1828800" h="1828800">
                  <a:moveTo>
                    <a:pt x="914400" y="0"/>
                  </a:moveTo>
                  <a:lnTo>
                    <a:pt x="865842" y="1267"/>
                  </a:lnTo>
                  <a:lnTo>
                    <a:pt x="817944" y="5028"/>
                  </a:lnTo>
                  <a:lnTo>
                    <a:pt x="770768" y="11219"/>
                  </a:lnTo>
                  <a:lnTo>
                    <a:pt x="724379" y="19776"/>
                  </a:lnTo>
                  <a:lnTo>
                    <a:pt x="678839" y="30637"/>
                  </a:lnTo>
                  <a:lnTo>
                    <a:pt x="634211" y="43738"/>
                  </a:lnTo>
                  <a:lnTo>
                    <a:pt x="590559" y="59016"/>
                  </a:lnTo>
                  <a:lnTo>
                    <a:pt x="547945" y="76408"/>
                  </a:lnTo>
                  <a:lnTo>
                    <a:pt x="506434" y="95851"/>
                  </a:lnTo>
                  <a:lnTo>
                    <a:pt x="466088" y="117281"/>
                  </a:lnTo>
                  <a:lnTo>
                    <a:pt x="426971" y="140635"/>
                  </a:lnTo>
                  <a:lnTo>
                    <a:pt x="389146" y="165849"/>
                  </a:lnTo>
                  <a:lnTo>
                    <a:pt x="352675" y="192862"/>
                  </a:lnTo>
                  <a:lnTo>
                    <a:pt x="317623" y="221609"/>
                  </a:lnTo>
                  <a:lnTo>
                    <a:pt x="284053" y="252027"/>
                  </a:lnTo>
                  <a:lnTo>
                    <a:pt x="252027" y="284053"/>
                  </a:lnTo>
                  <a:lnTo>
                    <a:pt x="221609" y="317623"/>
                  </a:lnTo>
                  <a:lnTo>
                    <a:pt x="192862" y="352675"/>
                  </a:lnTo>
                  <a:lnTo>
                    <a:pt x="165849" y="389146"/>
                  </a:lnTo>
                  <a:lnTo>
                    <a:pt x="140635" y="426971"/>
                  </a:lnTo>
                  <a:lnTo>
                    <a:pt x="117281" y="466088"/>
                  </a:lnTo>
                  <a:lnTo>
                    <a:pt x="95851" y="506434"/>
                  </a:lnTo>
                  <a:lnTo>
                    <a:pt x="76408" y="547945"/>
                  </a:lnTo>
                  <a:lnTo>
                    <a:pt x="59016" y="590559"/>
                  </a:lnTo>
                  <a:lnTo>
                    <a:pt x="43738" y="634211"/>
                  </a:lnTo>
                  <a:lnTo>
                    <a:pt x="30637" y="678839"/>
                  </a:lnTo>
                  <a:lnTo>
                    <a:pt x="19776" y="724379"/>
                  </a:lnTo>
                  <a:lnTo>
                    <a:pt x="11219" y="770768"/>
                  </a:lnTo>
                  <a:lnTo>
                    <a:pt x="5028" y="817944"/>
                  </a:lnTo>
                  <a:lnTo>
                    <a:pt x="1267" y="865842"/>
                  </a:lnTo>
                  <a:lnTo>
                    <a:pt x="0" y="914399"/>
                  </a:lnTo>
                  <a:lnTo>
                    <a:pt x="1267" y="962957"/>
                  </a:lnTo>
                  <a:lnTo>
                    <a:pt x="5028" y="1010855"/>
                  </a:lnTo>
                  <a:lnTo>
                    <a:pt x="11219" y="1058031"/>
                  </a:lnTo>
                  <a:lnTo>
                    <a:pt x="19776" y="1104420"/>
                  </a:lnTo>
                  <a:lnTo>
                    <a:pt x="30637" y="1149960"/>
                  </a:lnTo>
                  <a:lnTo>
                    <a:pt x="43738" y="1194588"/>
                  </a:lnTo>
                  <a:lnTo>
                    <a:pt x="59016" y="1238240"/>
                  </a:lnTo>
                  <a:lnTo>
                    <a:pt x="76408" y="1280854"/>
                  </a:lnTo>
                  <a:lnTo>
                    <a:pt x="95851" y="1322365"/>
                  </a:lnTo>
                  <a:lnTo>
                    <a:pt x="117281" y="1362711"/>
                  </a:lnTo>
                  <a:lnTo>
                    <a:pt x="140635" y="1401828"/>
                  </a:lnTo>
                  <a:lnTo>
                    <a:pt x="165849" y="1439653"/>
                  </a:lnTo>
                  <a:lnTo>
                    <a:pt x="192862" y="1476124"/>
                  </a:lnTo>
                  <a:lnTo>
                    <a:pt x="221609" y="1511176"/>
                  </a:lnTo>
                  <a:lnTo>
                    <a:pt x="252027" y="1544746"/>
                  </a:lnTo>
                  <a:lnTo>
                    <a:pt x="284053" y="1576772"/>
                  </a:lnTo>
                  <a:lnTo>
                    <a:pt x="317623" y="1607190"/>
                  </a:lnTo>
                  <a:lnTo>
                    <a:pt x="352675" y="1635937"/>
                  </a:lnTo>
                  <a:lnTo>
                    <a:pt x="389146" y="1662950"/>
                  </a:lnTo>
                  <a:lnTo>
                    <a:pt x="426971" y="1688164"/>
                  </a:lnTo>
                  <a:lnTo>
                    <a:pt x="466088" y="1711518"/>
                  </a:lnTo>
                  <a:lnTo>
                    <a:pt x="506434" y="1732948"/>
                  </a:lnTo>
                  <a:lnTo>
                    <a:pt x="547945" y="1752391"/>
                  </a:lnTo>
                  <a:lnTo>
                    <a:pt x="590559" y="1769783"/>
                  </a:lnTo>
                  <a:lnTo>
                    <a:pt x="634211" y="1785061"/>
                  </a:lnTo>
                  <a:lnTo>
                    <a:pt x="678839" y="1798162"/>
                  </a:lnTo>
                  <a:lnTo>
                    <a:pt x="724379" y="1809023"/>
                  </a:lnTo>
                  <a:lnTo>
                    <a:pt x="770768" y="1817580"/>
                  </a:lnTo>
                  <a:lnTo>
                    <a:pt x="817944" y="1823771"/>
                  </a:lnTo>
                  <a:lnTo>
                    <a:pt x="865842" y="1827532"/>
                  </a:lnTo>
                  <a:lnTo>
                    <a:pt x="914400" y="1828799"/>
                  </a:lnTo>
                  <a:lnTo>
                    <a:pt x="962957" y="1827532"/>
                  </a:lnTo>
                  <a:lnTo>
                    <a:pt x="1010855" y="1823771"/>
                  </a:lnTo>
                  <a:lnTo>
                    <a:pt x="1058031" y="1817580"/>
                  </a:lnTo>
                  <a:lnTo>
                    <a:pt x="1104420" y="1809023"/>
                  </a:lnTo>
                  <a:lnTo>
                    <a:pt x="1149960" y="1798162"/>
                  </a:lnTo>
                  <a:lnTo>
                    <a:pt x="1194588" y="1785061"/>
                  </a:lnTo>
                  <a:lnTo>
                    <a:pt x="1238240" y="1769783"/>
                  </a:lnTo>
                  <a:lnTo>
                    <a:pt x="1280854" y="1752391"/>
                  </a:lnTo>
                  <a:lnTo>
                    <a:pt x="1322365" y="1732948"/>
                  </a:lnTo>
                  <a:lnTo>
                    <a:pt x="1362711" y="1711518"/>
                  </a:lnTo>
                  <a:lnTo>
                    <a:pt x="1401828" y="1688164"/>
                  </a:lnTo>
                  <a:lnTo>
                    <a:pt x="1439653" y="1662950"/>
                  </a:lnTo>
                  <a:lnTo>
                    <a:pt x="1476124" y="1635937"/>
                  </a:lnTo>
                  <a:lnTo>
                    <a:pt x="1511176" y="1607190"/>
                  </a:lnTo>
                  <a:lnTo>
                    <a:pt x="1544746" y="1576772"/>
                  </a:lnTo>
                  <a:lnTo>
                    <a:pt x="1576772" y="1544746"/>
                  </a:lnTo>
                  <a:lnTo>
                    <a:pt x="1607190" y="1511176"/>
                  </a:lnTo>
                  <a:lnTo>
                    <a:pt x="1635937" y="1476124"/>
                  </a:lnTo>
                  <a:lnTo>
                    <a:pt x="1662950" y="1439653"/>
                  </a:lnTo>
                  <a:lnTo>
                    <a:pt x="1688164" y="1401828"/>
                  </a:lnTo>
                  <a:lnTo>
                    <a:pt x="1711518" y="1362711"/>
                  </a:lnTo>
                  <a:lnTo>
                    <a:pt x="1732948" y="1322365"/>
                  </a:lnTo>
                  <a:lnTo>
                    <a:pt x="1752391" y="1280854"/>
                  </a:lnTo>
                  <a:lnTo>
                    <a:pt x="1769783" y="1238240"/>
                  </a:lnTo>
                  <a:lnTo>
                    <a:pt x="1785061" y="1194588"/>
                  </a:lnTo>
                  <a:lnTo>
                    <a:pt x="1798162" y="1149960"/>
                  </a:lnTo>
                  <a:lnTo>
                    <a:pt x="1809023" y="1104420"/>
                  </a:lnTo>
                  <a:lnTo>
                    <a:pt x="1817580" y="1058031"/>
                  </a:lnTo>
                  <a:lnTo>
                    <a:pt x="1823771" y="1010855"/>
                  </a:lnTo>
                  <a:lnTo>
                    <a:pt x="1827532" y="962957"/>
                  </a:lnTo>
                  <a:lnTo>
                    <a:pt x="1828800" y="914399"/>
                  </a:lnTo>
                  <a:lnTo>
                    <a:pt x="1827532" y="865842"/>
                  </a:lnTo>
                  <a:lnTo>
                    <a:pt x="1823771" y="817944"/>
                  </a:lnTo>
                  <a:lnTo>
                    <a:pt x="1817580" y="770768"/>
                  </a:lnTo>
                  <a:lnTo>
                    <a:pt x="1809023" y="724379"/>
                  </a:lnTo>
                  <a:lnTo>
                    <a:pt x="1798162" y="678839"/>
                  </a:lnTo>
                  <a:lnTo>
                    <a:pt x="1785061" y="634211"/>
                  </a:lnTo>
                  <a:lnTo>
                    <a:pt x="1769783" y="590559"/>
                  </a:lnTo>
                  <a:lnTo>
                    <a:pt x="1752391" y="547945"/>
                  </a:lnTo>
                  <a:lnTo>
                    <a:pt x="1732948" y="506434"/>
                  </a:lnTo>
                  <a:lnTo>
                    <a:pt x="1711518" y="466088"/>
                  </a:lnTo>
                  <a:lnTo>
                    <a:pt x="1688164" y="426971"/>
                  </a:lnTo>
                  <a:lnTo>
                    <a:pt x="1662950" y="389146"/>
                  </a:lnTo>
                  <a:lnTo>
                    <a:pt x="1635937" y="352675"/>
                  </a:lnTo>
                  <a:lnTo>
                    <a:pt x="1607190" y="317623"/>
                  </a:lnTo>
                  <a:lnTo>
                    <a:pt x="1576772" y="284053"/>
                  </a:lnTo>
                  <a:lnTo>
                    <a:pt x="1544746" y="252027"/>
                  </a:lnTo>
                  <a:lnTo>
                    <a:pt x="1511176" y="221609"/>
                  </a:lnTo>
                  <a:lnTo>
                    <a:pt x="1476124" y="192862"/>
                  </a:lnTo>
                  <a:lnTo>
                    <a:pt x="1439653" y="165849"/>
                  </a:lnTo>
                  <a:lnTo>
                    <a:pt x="1401828" y="140635"/>
                  </a:lnTo>
                  <a:lnTo>
                    <a:pt x="1362711" y="117281"/>
                  </a:lnTo>
                  <a:lnTo>
                    <a:pt x="1322365" y="95851"/>
                  </a:lnTo>
                  <a:lnTo>
                    <a:pt x="1280854" y="76408"/>
                  </a:lnTo>
                  <a:lnTo>
                    <a:pt x="1238240" y="59016"/>
                  </a:lnTo>
                  <a:lnTo>
                    <a:pt x="1194588" y="43738"/>
                  </a:lnTo>
                  <a:lnTo>
                    <a:pt x="1149960" y="30637"/>
                  </a:lnTo>
                  <a:lnTo>
                    <a:pt x="1104420" y="19776"/>
                  </a:lnTo>
                  <a:lnTo>
                    <a:pt x="1058031" y="11219"/>
                  </a:lnTo>
                  <a:lnTo>
                    <a:pt x="1010855" y="5028"/>
                  </a:lnTo>
                  <a:lnTo>
                    <a:pt x="962957" y="1267"/>
                  </a:lnTo>
                  <a:lnTo>
                    <a:pt x="914400" y="0"/>
                  </a:lnTo>
                  <a:close/>
                </a:path>
              </a:pathLst>
            </a:custGeom>
            <a:solidFill>
              <a:srgbClr val="FFFFFF"/>
            </a:solidFill>
          </p:spPr>
          <p:txBody>
            <a:bodyPr wrap="square" lIns="0" tIns="0" rIns="0" bIns="0" rtlCol="0"/>
            <a:lstStyle/>
            <a:p>
              <a:endParaRPr/>
            </a:p>
          </p:txBody>
        </p:sp>
        <p:sp>
          <p:nvSpPr>
            <p:cNvPr id="12" name="object 12"/>
            <p:cNvSpPr/>
            <p:nvPr/>
          </p:nvSpPr>
          <p:spPr>
            <a:xfrm>
              <a:off x="4271772" y="2767583"/>
              <a:ext cx="1828800" cy="1828800"/>
            </a:xfrm>
            <a:custGeom>
              <a:avLst/>
              <a:gdLst/>
              <a:ahLst/>
              <a:cxnLst/>
              <a:rect l="l" t="t" r="r" b="b"/>
              <a:pathLst>
                <a:path w="1828800" h="1828800">
                  <a:moveTo>
                    <a:pt x="0" y="914399"/>
                  </a:moveTo>
                  <a:lnTo>
                    <a:pt x="1267" y="865842"/>
                  </a:lnTo>
                  <a:lnTo>
                    <a:pt x="5028" y="817944"/>
                  </a:lnTo>
                  <a:lnTo>
                    <a:pt x="11219" y="770768"/>
                  </a:lnTo>
                  <a:lnTo>
                    <a:pt x="19776" y="724379"/>
                  </a:lnTo>
                  <a:lnTo>
                    <a:pt x="30637" y="678839"/>
                  </a:lnTo>
                  <a:lnTo>
                    <a:pt x="43738" y="634211"/>
                  </a:lnTo>
                  <a:lnTo>
                    <a:pt x="59016" y="590559"/>
                  </a:lnTo>
                  <a:lnTo>
                    <a:pt x="76408" y="547945"/>
                  </a:lnTo>
                  <a:lnTo>
                    <a:pt x="95851" y="506434"/>
                  </a:lnTo>
                  <a:lnTo>
                    <a:pt x="117281" y="466088"/>
                  </a:lnTo>
                  <a:lnTo>
                    <a:pt x="140635" y="426971"/>
                  </a:lnTo>
                  <a:lnTo>
                    <a:pt x="165849" y="389146"/>
                  </a:lnTo>
                  <a:lnTo>
                    <a:pt x="192862" y="352675"/>
                  </a:lnTo>
                  <a:lnTo>
                    <a:pt x="221609" y="317623"/>
                  </a:lnTo>
                  <a:lnTo>
                    <a:pt x="252027" y="284053"/>
                  </a:lnTo>
                  <a:lnTo>
                    <a:pt x="284053" y="252027"/>
                  </a:lnTo>
                  <a:lnTo>
                    <a:pt x="317623" y="221609"/>
                  </a:lnTo>
                  <a:lnTo>
                    <a:pt x="352675" y="192862"/>
                  </a:lnTo>
                  <a:lnTo>
                    <a:pt x="389146" y="165849"/>
                  </a:lnTo>
                  <a:lnTo>
                    <a:pt x="426971" y="140635"/>
                  </a:lnTo>
                  <a:lnTo>
                    <a:pt x="466088" y="117281"/>
                  </a:lnTo>
                  <a:lnTo>
                    <a:pt x="506434" y="95851"/>
                  </a:lnTo>
                  <a:lnTo>
                    <a:pt x="547945" y="76408"/>
                  </a:lnTo>
                  <a:lnTo>
                    <a:pt x="590559" y="59016"/>
                  </a:lnTo>
                  <a:lnTo>
                    <a:pt x="634211" y="43738"/>
                  </a:lnTo>
                  <a:lnTo>
                    <a:pt x="678839" y="30637"/>
                  </a:lnTo>
                  <a:lnTo>
                    <a:pt x="724379" y="19776"/>
                  </a:lnTo>
                  <a:lnTo>
                    <a:pt x="770768" y="11219"/>
                  </a:lnTo>
                  <a:lnTo>
                    <a:pt x="817944" y="5028"/>
                  </a:lnTo>
                  <a:lnTo>
                    <a:pt x="865842" y="1267"/>
                  </a:lnTo>
                  <a:lnTo>
                    <a:pt x="914400" y="0"/>
                  </a:lnTo>
                  <a:lnTo>
                    <a:pt x="962957" y="1267"/>
                  </a:lnTo>
                  <a:lnTo>
                    <a:pt x="1010855" y="5028"/>
                  </a:lnTo>
                  <a:lnTo>
                    <a:pt x="1058031" y="11219"/>
                  </a:lnTo>
                  <a:lnTo>
                    <a:pt x="1104420" y="19776"/>
                  </a:lnTo>
                  <a:lnTo>
                    <a:pt x="1149960" y="30637"/>
                  </a:lnTo>
                  <a:lnTo>
                    <a:pt x="1194588" y="43738"/>
                  </a:lnTo>
                  <a:lnTo>
                    <a:pt x="1238240" y="59016"/>
                  </a:lnTo>
                  <a:lnTo>
                    <a:pt x="1280854" y="76408"/>
                  </a:lnTo>
                  <a:lnTo>
                    <a:pt x="1322365" y="95851"/>
                  </a:lnTo>
                  <a:lnTo>
                    <a:pt x="1362711" y="117281"/>
                  </a:lnTo>
                  <a:lnTo>
                    <a:pt x="1401828" y="140635"/>
                  </a:lnTo>
                  <a:lnTo>
                    <a:pt x="1439653" y="165849"/>
                  </a:lnTo>
                  <a:lnTo>
                    <a:pt x="1476124" y="192862"/>
                  </a:lnTo>
                  <a:lnTo>
                    <a:pt x="1511176" y="221609"/>
                  </a:lnTo>
                  <a:lnTo>
                    <a:pt x="1544746" y="252027"/>
                  </a:lnTo>
                  <a:lnTo>
                    <a:pt x="1576772" y="284053"/>
                  </a:lnTo>
                  <a:lnTo>
                    <a:pt x="1607190" y="317623"/>
                  </a:lnTo>
                  <a:lnTo>
                    <a:pt x="1635937" y="352675"/>
                  </a:lnTo>
                  <a:lnTo>
                    <a:pt x="1662950" y="389146"/>
                  </a:lnTo>
                  <a:lnTo>
                    <a:pt x="1688164" y="426971"/>
                  </a:lnTo>
                  <a:lnTo>
                    <a:pt x="1711518" y="466088"/>
                  </a:lnTo>
                  <a:lnTo>
                    <a:pt x="1732948" y="506434"/>
                  </a:lnTo>
                  <a:lnTo>
                    <a:pt x="1752391" y="547945"/>
                  </a:lnTo>
                  <a:lnTo>
                    <a:pt x="1769783" y="590559"/>
                  </a:lnTo>
                  <a:lnTo>
                    <a:pt x="1785061" y="634211"/>
                  </a:lnTo>
                  <a:lnTo>
                    <a:pt x="1798162" y="678839"/>
                  </a:lnTo>
                  <a:lnTo>
                    <a:pt x="1809023" y="724379"/>
                  </a:lnTo>
                  <a:lnTo>
                    <a:pt x="1817580" y="770768"/>
                  </a:lnTo>
                  <a:lnTo>
                    <a:pt x="1823771" y="817944"/>
                  </a:lnTo>
                  <a:lnTo>
                    <a:pt x="1827532" y="865842"/>
                  </a:lnTo>
                  <a:lnTo>
                    <a:pt x="1828800" y="914399"/>
                  </a:lnTo>
                  <a:lnTo>
                    <a:pt x="1827532" y="962957"/>
                  </a:lnTo>
                  <a:lnTo>
                    <a:pt x="1823771" y="1010855"/>
                  </a:lnTo>
                  <a:lnTo>
                    <a:pt x="1817580" y="1058031"/>
                  </a:lnTo>
                  <a:lnTo>
                    <a:pt x="1809023" y="1104420"/>
                  </a:lnTo>
                  <a:lnTo>
                    <a:pt x="1798162" y="1149960"/>
                  </a:lnTo>
                  <a:lnTo>
                    <a:pt x="1785061" y="1194588"/>
                  </a:lnTo>
                  <a:lnTo>
                    <a:pt x="1769783" y="1238240"/>
                  </a:lnTo>
                  <a:lnTo>
                    <a:pt x="1752391" y="1280854"/>
                  </a:lnTo>
                  <a:lnTo>
                    <a:pt x="1732948" y="1322365"/>
                  </a:lnTo>
                  <a:lnTo>
                    <a:pt x="1711518" y="1362711"/>
                  </a:lnTo>
                  <a:lnTo>
                    <a:pt x="1688164" y="1401828"/>
                  </a:lnTo>
                  <a:lnTo>
                    <a:pt x="1662950" y="1439653"/>
                  </a:lnTo>
                  <a:lnTo>
                    <a:pt x="1635937" y="1476124"/>
                  </a:lnTo>
                  <a:lnTo>
                    <a:pt x="1607190" y="1511176"/>
                  </a:lnTo>
                  <a:lnTo>
                    <a:pt x="1576772" y="1544746"/>
                  </a:lnTo>
                  <a:lnTo>
                    <a:pt x="1544746" y="1576772"/>
                  </a:lnTo>
                  <a:lnTo>
                    <a:pt x="1511176" y="1607190"/>
                  </a:lnTo>
                  <a:lnTo>
                    <a:pt x="1476124" y="1635937"/>
                  </a:lnTo>
                  <a:lnTo>
                    <a:pt x="1439653" y="1662950"/>
                  </a:lnTo>
                  <a:lnTo>
                    <a:pt x="1401828" y="1688164"/>
                  </a:lnTo>
                  <a:lnTo>
                    <a:pt x="1362711" y="1711518"/>
                  </a:lnTo>
                  <a:lnTo>
                    <a:pt x="1322365" y="1732948"/>
                  </a:lnTo>
                  <a:lnTo>
                    <a:pt x="1280854" y="1752391"/>
                  </a:lnTo>
                  <a:lnTo>
                    <a:pt x="1238240" y="1769783"/>
                  </a:lnTo>
                  <a:lnTo>
                    <a:pt x="1194588" y="1785061"/>
                  </a:lnTo>
                  <a:lnTo>
                    <a:pt x="1149960" y="1798162"/>
                  </a:lnTo>
                  <a:lnTo>
                    <a:pt x="1104420" y="1809023"/>
                  </a:lnTo>
                  <a:lnTo>
                    <a:pt x="1058031" y="1817580"/>
                  </a:lnTo>
                  <a:lnTo>
                    <a:pt x="1010855" y="1823771"/>
                  </a:lnTo>
                  <a:lnTo>
                    <a:pt x="962957" y="1827532"/>
                  </a:lnTo>
                  <a:lnTo>
                    <a:pt x="914400" y="1828799"/>
                  </a:lnTo>
                  <a:lnTo>
                    <a:pt x="865842" y="1827532"/>
                  </a:lnTo>
                  <a:lnTo>
                    <a:pt x="817944" y="1823771"/>
                  </a:lnTo>
                  <a:lnTo>
                    <a:pt x="770768" y="1817580"/>
                  </a:lnTo>
                  <a:lnTo>
                    <a:pt x="724379" y="1809023"/>
                  </a:lnTo>
                  <a:lnTo>
                    <a:pt x="678839" y="1798162"/>
                  </a:lnTo>
                  <a:lnTo>
                    <a:pt x="634211" y="1785061"/>
                  </a:lnTo>
                  <a:lnTo>
                    <a:pt x="590559" y="1769783"/>
                  </a:lnTo>
                  <a:lnTo>
                    <a:pt x="547945" y="1752391"/>
                  </a:lnTo>
                  <a:lnTo>
                    <a:pt x="506434" y="1732948"/>
                  </a:lnTo>
                  <a:lnTo>
                    <a:pt x="466088" y="1711518"/>
                  </a:lnTo>
                  <a:lnTo>
                    <a:pt x="426971" y="1688164"/>
                  </a:lnTo>
                  <a:lnTo>
                    <a:pt x="389146" y="1662950"/>
                  </a:lnTo>
                  <a:lnTo>
                    <a:pt x="352675" y="1635937"/>
                  </a:lnTo>
                  <a:lnTo>
                    <a:pt x="317623" y="1607190"/>
                  </a:lnTo>
                  <a:lnTo>
                    <a:pt x="284053" y="1576772"/>
                  </a:lnTo>
                  <a:lnTo>
                    <a:pt x="252027" y="1544746"/>
                  </a:lnTo>
                  <a:lnTo>
                    <a:pt x="221609" y="1511176"/>
                  </a:lnTo>
                  <a:lnTo>
                    <a:pt x="192862" y="1476124"/>
                  </a:lnTo>
                  <a:lnTo>
                    <a:pt x="165849" y="1439653"/>
                  </a:lnTo>
                  <a:lnTo>
                    <a:pt x="140635" y="1401828"/>
                  </a:lnTo>
                  <a:lnTo>
                    <a:pt x="117281" y="1362711"/>
                  </a:lnTo>
                  <a:lnTo>
                    <a:pt x="95851" y="1322365"/>
                  </a:lnTo>
                  <a:lnTo>
                    <a:pt x="76408" y="1280854"/>
                  </a:lnTo>
                  <a:lnTo>
                    <a:pt x="59016" y="1238240"/>
                  </a:lnTo>
                  <a:lnTo>
                    <a:pt x="43738" y="1194588"/>
                  </a:lnTo>
                  <a:lnTo>
                    <a:pt x="30637" y="1149960"/>
                  </a:lnTo>
                  <a:lnTo>
                    <a:pt x="19776" y="1104420"/>
                  </a:lnTo>
                  <a:lnTo>
                    <a:pt x="11219" y="1058031"/>
                  </a:lnTo>
                  <a:lnTo>
                    <a:pt x="5028" y="1010855"/>
                  </a:lnTo>
                  <a:lnTo>
                    <a:pt x="1267" y="962957"/>
                  </a:lnTo>
                  <a:lnTo>
                    <a:pt x="0" y="914399"/>
                  </a:lnTo>
                  <a:close/>
                </a:path>
              </a:pathLst>
            </a:custGeom>
            <a:ln w="3175">
              <a:solidFill>
                <a:srgbClr val="CEDB55"/>
              </a:solidFill>
            </a:ln>
          </p:spPr>
          <p:txBody>
            <a:bodyPr wrap="square" lIns="0" tIns="0" rIns="0" bIns="0" rtlCol="0"/>
            <a:lstStyle/>
            <a:p>
              <a:endParaRPr/>
            </a:p>
          </p:txBody>
        </p:sp>
      </p:grpSp>
      <p:sp>
        <p:nvSpPr>
          <p:cNvPr id="13" name="object 13"/>
          <p:cNvSpPr txBox="1"/>
          <p:nvPr/>
        </p:nvSpPr>
        <p:spPr>
          <a:xfrm>
            <a:off x="7301483" y="3874008"/>
            <a:ext cx="1477010" cy="434340"/>
          </a:xfrm>
          <a:prstGeom prst="rect">
            <a:avLst/>
          </a:prstGeom>
          <a:solidFill>
            <a:srgbClr val="0089CF"/>
          </a:solidFill>
        </p:spPr>
        <p:txBody>
          <a:bodyPr vert="horz" wrap="square" lIns="0" tIns="125095" rIns="0" bIns="0" rtlCol="0">
            <a:spAutoFit/>
          </a:bodyPr>
          <a:lstStyle/>
          <a:p>
            <a:pPr marL="406400">
              <a:lnSpc>
                <a:spcPct val="100000"/>
              </a:lnSpc>
              <a:spcBef>
                <a:spcPts val="985"/>
              </a:spcBef>
            </a:pPr>
            <a:r>
              <a:rPr sz="1100" b="1" spc="-5" dirty="0">
                <a:solidFill>
                  <a:srgbClr val="FFFFFF"/>
                </a:solidFill>
                <a:latin typeface="Calibri"/>
                <a:cs typeface="Calibri"/>
              </a:rPr>
              <a:t>Deliverable</a:t>
            </a:r>
            <a:endParaRPr sz="1100">
              <a:latin typeface="Calibri"/>
              <a:cs typeface="Calibri"/>
            </a:endParaRPr>
          </a:p>
        </p:txBody>
      </p:sp>
      <p:sp>
        <p:nvSpPr>
          <p:cNvPr id="14" name="object 14"/>
          <p:cNvSpPr txBox="1"/>
          <p:nvPr/>
        </p:nvSpPr>
        <p:spPr>
          <a:xfrm>
            <a:off x="4809490" y="3476955"/>
            <a:ext cx="754380" cy="391795"/>
          </a:xfrm>
          <a:prstGeom prst="rect">
            <a:avLst/>
          </a:prstGeom>
        </p:spPr>
        <p:txBody>
          <a:bodyPr vert="horz" wrap="square" lIns="0" tIns="12700" rIns="0" bIns="0" rtlCol="0">
            <a:spAutoFit/>
          </a:bodyPr>
          <a:lstStyle/>
          <a:p>
            <a:pPr algn="ctr">
              <a:lnSpc>
                <a:spcPct val="100000"/>
              </a:lnSpc>
              <a:spcBef>
                <a:spcPts val="100"/>
              </a:spcBef>
            </a:pPr>
            <a:r>
              <a:rPr sz="1200" b="1" spc="-5" dirty="0">
                <a:latin typeface="Calibri"/>
                <a:cs typeface="Calibri"/>
              </a:rPr>
              <a:t>Sprint</a:t>
            </a:r>
            <a:endParaRPr sz="1200">
              <a:latin typeface="Calibri"/>
              <a:cs typeface="Calibri"/>
            </a:endParaRPr>
          </a:p>
          <a:p>
            <a:pPr algn="ctr">
              <a:lnSpc>
                <a:spcPct val="100000"/>
              </a:lnSpc>
              <a:spcBef>
                <a:spcPts val="5"/>
              </a:spcBef>
            </a:pPr>
            <a:r>
              <a:rPr sz="1200" b="1" spc="-5" dirty="0">
                <a:latin typeface="Calibri"/>
                <a:cs typeface="Calibri"/>
              </a:rPr>
              <a:t>(2-4</a:t>
            </a:r>
            <a:r>
              <a:rPr sz="1200" b="1" spc="-40" dirty="0">
                <a:latin typeface="Calibri"/>
                <a:cs typeface="Calibri"/>
              </a:rPr>
              <a:t> </a:t>
            </a:r>
            <a:r>
              <a:rPr sz="1200" b="1" spc="-10" dirty="0">
                <a:latin typeface="Calibri"/>
                <a:cs typeface="Calibri"/>
              </a:rPr>
              <a:t>weeks)</a:t>
            </a:r>
            <a:endParaRPr sz="1200">
              <a:latin typeface="Calibri"/>
              <a:cs typeface="Calibri"/>
            </a:endParaRPr>
          </a:p>
        </p:txBody>
      </p:sp>
      <p:grpSp>
        <p:nvGrpSpPr>
          <p:cNvPr id="15" name="object 15"/>
          <p:cNvGrpSpPr/>
          <p:nvPr/>
        </p:nvGrpSpPr>
        <p:grpSpPr>
          <a:xfrm>
            <a:off x="4520120" y="2003996"/>
            <a:ext cx="1283335" cy="1283335"/>
            <a:chOff x="4520120" y="2003996"/>
            <a:chExt cx="1283335" cy="1283335"/>
          </a:xfrm>
        </p:grpSpPr>
        <p:sp>
          <p:nvSpPr>
            <p:cNvPr id="16" name="object 16"/>
            <p:cNvSpPr/>
            <p:nvPr/>
          </p:nvSpPr>
          <p:spPr>
            <a:xfrm>
              <a:off x="4521708" y="2005583"/>
              <a:ext cx="1280160" cy="1280160"/>
            </a:xfrm>
            <a:custGeom>
              <a:avLst/>
              <a:gdLst/>
              <a:ahLst/>
              <a:cxnLst/>
              <a:rect l="l" t="t" r="r" b="b"/>
              <a:pathLst>
                <a:path w="1280160" h="1280160">
                  <a:moveTo>
                    <a:pt x="640079" y="0"/>
                  </a:moveTo>
                  <a:lnTo>
                    <a:pt x="592302" y="1755"/>
                  </a:lnTo>
                  <a:lnTo>
                    <a:pt x="545479" y="6938"/>
                  </a:lnTo>
                  <a:lnTo>
                    <a:pt x="499735" y="15426"/>
                  </a:lnTo>
                  <a:lnTo>
                    <a:pt x="455193" y="27095"/>
                  </a:lnTo>
                  <a:lnTo>
                    <a:pt x="411978" y="41821"/>
                  </a:lnTo>
                  <a:lnTo>
                    <a:pt x="370211" y="59480"/>
                  </a:lnTo>
                  <a:lnTo>
                    <a:pt x="330018" y="79949"/>
                  </a:lnTo>
                  <a:lnTo>
                    <a:pt x="291522" y="103105"/>
                  </a:lnTo>
                  <a:lnTo>
                    <a:pt x="254846" y="128823"/>
                  </a:lnTo>
                  <a:lnTo>
                    <a:pt x="220115" y="156980"/>
                  </a:lnTo>
                  <a:lnTo>
                    <a:pt x="187451" y="187451"/>
                  </a:lnTo>
                  <a:lnTo>
                    <a:pt x="156980" y="220115"/>
                  </a:lnTo>
                  <a:lnTo>
                    <a:pt x="128823" y="254846"/>
                  </a:lnTo>
                  <a:lnTo>
                    <a:pt x="103105" y="291522"/>
                  </a:lnTo>
                  <a:lnTo>
                    <a:pt x="79949" y="330018"/>
                  </a:lnTo>
                  <a:lnTo>
                    <a:pt x="59480" y="370211"/>
                  </a:lnTo>
                  <a:lnTo>
                    <a:pt x="41821" y="411978"/>
                  </a:lnTo>
                  <a:lnTo>
                    <a:pt x="27095" y="455193"/>
                  </a:lnTo>
                  <a:lnTo>
                    <a:pt x="15426" y="499735"/>
                  </a:lnTo>
                  <a:lnTo>
                    <a:pt x="6938" y="545479"/>
                  </a:lnTo>
                  <a:lnTo>
                    <a:pt x="1755" y="592302"/>
                  </a:lnTo>
                  <a:lnTo>
                    <a:pt x="0" y="640079"/>
                  </a:lnTo>
                  <a:lnTo>
                    <a:pt x="1755" y="687857"/>
                  </a:lnTo>
                  <a:lnTo>
                    <a:pt x="6938" y="734680"/>
                  </a:lnTo>
                  <a:lnTo>
                    <a:pt x="15426" y="780424"/>
                  </a:lnTo>
                  <a:lnTo>
                    <a:pt x="27095" y="824966"/>
                  </a:lnTo>
                  <a:lnTo>
                    <a:pt x="41821" y="868181"/>
                  </a:lnTo>
                  <a:lnTo>
                    <a:pt x="59480" y="909948"/>
                  </a:lnTo>
                  <a:lnTo>
                    <a:pt x="79949" y="950141"/>
                  </a:lnTo>
                  <a:lnTo>
                    <a:pt x="103105" y="988637"/>
                  </a:lnTo>
                  <a:lnTo>
                    <a:pt x="128823" y="1025313"/>
                  </a:lnTo>
                  <a:lnTo>
                    <a:pt x="156980" y="1060044"/>
                  </a:lnTo>
                  <a:lnTo>
                    <a:pt x="187451" y="1092708"/>
                  </a:lnTo>
                  <a:lnTo>
                    <a:pt x="220115" y="1123179"/>
                  </a:lnTo>
                  <a:lnTo>
                    <a:pt x="254846" y="1151336"/>
                  </a:lnTo>
                  <a:lnTo>
                    <a:pt x="291522" y="1177054"/>
                  </a:lnTo>
                  <a:lnTo>
                    <a:pt x="330018" y="1200210"/>
                  </a:lnTo>
                  <a:lnTo>
                    <a:pt x="370211" y="1220679"/>
                  </a:lnTo>
                  <a:lnTo>
                    <a:pt x="411978" y="1238338"/>
                  </a:lnTo>
                  <a:lnTo>
                    <a:pt x="455193" y="1253064"/>
                  </a:lnTo>
                  <a:lnTo>
                    <a:pt x="499735" y="1264733"/>
                  </a:lnTo>
                  <a:lnTo>
                    <a:pt x="545479" y="1273221"/>
                  </a:lnTo>
                  <a:lnTo>
                    <a:pt x="592302" y="1278404"/>
                  </a:lnTo>
                  <a:lnTo>
                    <a:pt x="640079" y="1280160"/>
                  </a:lnTo>
                  <a:lnTo>
                    <a:pt x="687857" y="1278404"/>
                  </a:lnTo>
                  <a:lnTo>
                    <a:pt x="734680" y="1273221"/>
                  </a:lnTo>
                  <a:lnTo>
                    <a:pt x="780424" y="1264733"/>
                  </a:lnTo>
                  <a:lnTo>
                    <a:pt x="824966" y="1253064"/>
                  </a:lnTo>
                  <a:lnTo>
                    <a:pt x="868181" y="1238338"/>
                  </a:lnTo>
                  <a:lnTo>
                    <a:pt x="909948" y="1220679"/>
                  </a:lnTo>
                  <a:lnTo>
                    <a:pt x="950141" y="1200210"/>
                  </a:lnTo>
                  <a:lnTo>
                    <a:pt x="988637" y="1177054"/>
                  </a:lnTo>
                  <a:lnTo>
                    <a:pt x="1025313" y="1151336"/>
                  </a:lnTo>
                  <a:lnTo>
                    <a:pt x="1060044" y="1123179"/>
                  </a:lnTo>
                  <a:lnTo>
                    <a:pt x="1092708" y="1092708"/>
                  </a:lnTo>
                  <a:lnTo>
                    <a:pt x="1123179" y="1060044"/>
                  </a:lnTo>
                  <a:lnTo>
                    <a:pt x="1151336" y="1025313"/>
                  </a:lnTo>
                  <a:lnTo>
                    <a:pt x="1177054" y="988637"/>
                  </a:lnTo>
                  <a:lnTo>
                    <a:pt x="1200210" y="950141"/>
                  </a:lnTo>
                  <a:lnTo>
                    <a:pt x="1220679" y="909948"/>
                  </a:lnTo>
                  <a:lnTo>
                    <a:pt x="1238338" y="868181"/>
                  </a:lnTo>
                  <a:lnTo>
                    <a:pt x="1253064" y="824966"/>
                  </a:lnTo>
                  <a:lnTo>
                    <a:pt x="1264733" y="780424"/>
                  </a:lnTo>
                  <a:lnTo>
                    <a:pt x="1273221" y="734680"/>
                  </a:lnTo>
                  <a:lnTo>
                    <a:pt x="1278404" y="687857"/>
                  </a:lnTo>
                  <a:lnTo>
                    <a:pt x="1280159" y="640079"/>
                  </a:lnTo>
                  <a:lnTo>
                    <a:pt x="1278404" y="592302"/>
                  </a:lnTo>
                  <a:lnTo>
                    <a:pt x="1273221" y="545479"/>
                  </a:lnTo>
                  <a:lnTo>
                    <a:pt x="1264733" y="499735"/>
                  </a:lnTo>
                  <a:lnTo>
                    <a:pt x="1253064" y="455193"/>
                  </a:lnTo>
                  <a:lnTo>
                    <a:pt x="1238338" y="411978"/>
                  </a:lnTo>
                  <a:lnTo>
                    <a:pt x="1220679" y="370211"/>
                  </a:lnTo>
                  <a:lnTo>
                    <a:pt x="1200210" y="330018"/>
                  </a:lnTo>
                  <a:lnTo>
                    <a:pt x="1177054" y="291522"/>
                  </a:lnTo>
                  <a:lnTo>
                    <a:pt x="1151336" y="254846"/>
                  </a:lnTo>
                  <a:lnTo>
                    <a:pt x="1123179" y="220115"/>
                  </a:lnTo>
                  <a:lnTo>
                    <a:pt x="1092707" y="187451"/>
                  </a:lnTo>
                  <a:lnTo>
                    <a:pt x="1060044" y="156980"/>
                  </a:lnTo>
                  <a:lnTo>
                    <a:pt x="1025313" y="128823"/>
                  </a:lnTo>
                  <a:lnTo>
                    <a:pt x="988637" y="103105"/>
                  </a:lnTo>
                  <a:lnTo>
                    <a:pt x="950141" y="79949"/>
                  </a:lnTo>
                  <a:lnTo>
                    <a:pt x="909948" y="59480"/>
                  </a:lnTo>
                  <a:lnTo>
                    <a:pt x="868181" y="41821"/>
                  </a:lnTo>
                  <a:lnTo>
                    <a:pt x="824966" y="27095"/>
                  </a:lnTo>
                  <a:lnTo>
                    <a:pt x="780424" y="15426"/>
                  </a:lnTo>
                  <a:lnTo>
                    <a:pt x="734680" y="6938"/>
                  </a:lnTo>
                  <a:lnTo>
                    <a:pt x="687857" y="1755"/>
                  </a:lnTo>
                  <a:lnTo>
                    <a:pt x="640079" y="0"/>
                  </a:lnTo>
                  <a:close/>
                </a:path>
              </a:pathLst>
            </a:custGeom>
            <a:solidFill>
              <a:srgbClr val="FFFFFF"/>
            </a:solidFill>
          </p:spPr>
          <p:txBody>
            <a:bodyPr wrap="square" lIns="0" tIns="0" rIns="0" bIns="0" rtlCol="0"/>
            <a:lstStyle/>
            <a:p>
              <a:endParaRPr/>
            </a:p>
          </p:txBody>
        </p:sp>
        <p:sp>
          <p:nvSpPr>
            <p:cNvPr id="17" name="object 17"/>
            <p:cNvSpPr/>
            <p:nvPr/>
          </p:nvSpPr>
          <p:spPr>
            <a:xfrm>
              <a:off x="4521708" y="2005583"/>
              <a:ext cx="1280160" cy="1280160"/>
            </a:xfrm>
            <a:custGeom>
              <a:avLst/>
              <a:gdLst/>
              <a:ahLst/>
              <a:cxnLst/>
              <a:rect l="l" t="t" r="r" b="b"/>
              <a:pathLst>
                <a:path w="1280160" h="1280160">
                  <a:moveTo>
                    <a:pt x="0" y="640079"/>
                  </a:moveTo>
                  <a:lnTo>
                    <a:pt x="1755" y="592302"/>
                  </a:lnTo>
                  <a:lnTo>
                    <a:pt x="6938" y="545479"/>
                  </a:lnTo>
                  <a:lnTo>
                    <a:pt x="15426" y="499735"/>
                  </a:lnTo>
                  <a:lnTo>
                    <a:pt x="27095" y="455193"/>
                  </a:lnTo>
                  <a:lnTo>
                    <a:pt x="41821" y="411978"/>
                  </a:lnTo>
                  <a:lnTo>
                    <a:pt x="59480" y="370211"/>
                  </a:lnTo>
                  <a:lnTo>
                    <a:pt x="79949" y="330018"/>
                  </a:lnTo>
                  <a:lnTo>
                    <a:pt x="103105" y="291522"/>
                  </a:lnTo>
                  <a:lnTo>
                    <a:pt x="128823" y="254846"/>
                  </a:lnTo>
                  <a:lnTo>
                    <a:pt x="156980" y="220115"/>
                  </a:lnTo>
                  <a:lnTo>
                    <a:pt x="187451" y="187451"/>
                  </a:lnTo>
                  <a:lnTo>
                    <a:pt x="220115" y="156980"/>
                  </a:lnTo>
                  <a:lnTo>
                    <a:pt x="254846" y="128823"/>
                  </a:lnTo>
                  <a:lnTo>
                    <a:pt x="291522" y="103105"/>
                  </a:lnTo>
                  <a:lnTo>
                    <a:pt x="330018" y="79949"/>
                  </a:lnTo>
                  <a:lnTo>
                    <a:pt x="370211" y="59480"/>
                  </a:lnTo>
                  <a:lnTo>
                    <a:pt x="411978" y="41821"/>
                  </a:lnTo>
                  <a:lnTo>
                    <a:pt x="455193" y="27095"/>
                  </a:lnTo>
                  <a:lnTo>
                    <a:pt x="499735" y="15426"/>
                  </a:lnTo>
                  <a:lnTo>
                    <a:pt x="545479" y="6938"/>
                  </a:lnTo>
                  <a:lnTo>
                    <a:pt x="592302" y="1755"/>
                  </a:lnTo>
                  <a:lnTo>
                    <a:pt x="640079" y="0"/>
                  </a:lnTo>
                  <a:lnTo>
                    <a:pt x="687857" y="1755"/>
                  </a:lnTo>
                  <a:lnTo>
                    <a:pt x="734680" y="6938"/>
                  </a:lnTo>
                  <a:lnTo>
                    <a:pt x="780424" y="15426"/>
                  </a:lnTo>
                  <a:lnTo>
                    <a:pt x="824966" y="27095"/>
                  </a:lnTo>
                  <a:lnTo>
                    <a:pt x="868181" y="41821"/>
                  </a:lnTo>
                  <a:lnTo>
                    <a:pt x="909948" y="59480"/>
                  </a:lnTo>
                  <a:lnTo>
                    <a:pt x="950141" y="79949"/>
                  </a:lnTo>
                  <a:lnTo>
                    <a:pt x="988637" y="103105"/>
                  </a:lnTo>
                  <a:lnTo>
                    <a:pt x="1025313" y="128823"/>
                  </a:lnTo>
                  <a:lnTo>
                    <a:pt x="1060044" y="156980"/>
                  </a:lnTo>
                  <a:lnTo>
                    <a:pt x="1092707" y="187451"/>
                  </a:lnTo>
                  <a:lnTo>
                    <a:pt x="1123179" y="220115"/>
                  </a:lnTo>
                  <a:lnTo>
                    <a:pt x="1151336" y="254846"/>
                  </a:lnTo>
                  <a:lnTo>
                    <a:pt x="1177054" y="291522"/>
                  </a:lnTo>
                  <a:lnTo>
                    <a:pt x="1200210" y="330018"/>
                  </a:lnTo>
                  <a:lnTo>
                    <a:pt x="1220679" y="370211"/>
                  </a:lnTo>
                  <a:lnTo>
                    <a:pt x="1238338" y="411978"/>
                  </a:lnTo>
                  <a:lnTo>
                    <a:pt x="1253064" y="455193"/>
                  </a:lnTo>
                  <a:lnTo>
                    <a:pt x="1264733" y="499735"/>
                  </a:lnTo>
                  <a:lnTo>
                    <a:pt x="1273221" y="545479"/>
                  </a:lnTo>
                  <a:lnTo>
                    <a:pt x="1278404" y="592302"/>
                  </a:lnTo>
                  <a:lnTo>
                    <a:pt x="1280159" y="640079"/>
                  </a:lnTo>
                  <a:lnTo>
                    <a:pt x="1278404" y="687857"/>
                  </a:lnTo>
                  <a:lnTo>
                    <a:pt x="1273221" y="734680"/>
                  </a:lnTo>
                  <a:lnTo>
                    <a:pt x="1264733" y="780424"/>
                  </a:lnTo>
                  <a:lnTo>
                    <a:pt x="1253064" y="824966"/>
                  </a:lnTo>
                  <a:lnTo>
                    <a:pt x="1238338" y="868181"/>
                  </a:lnTo>
                  <a:lnTo>
                    <a:pt x="1220679" y="909948"/>
                  </a:lnTo>
                  <a:lnTo>
                    <a:pt x="1200210" y="950141"/>
                  </a:lnTo>
                  <a:lnTo>
                    <a:pt x="1177054" y="988637"/>
                  </a:lnTo>
                  <a:lnTo>
                    <a:pt x="1151336" y="1025313"/>
                  </a:lnTo>
                  <a:lnTo>
                    <a:pt x="1123179" y="1060044"/>
                  </a:lnTo>
                  <a:lnTo>
                    <a:pt x="1092708" y="1092708"/>
                  </a:lnTo>
                  <a:lnTo>
                    <a:pt x="1060044" y="1123179"/>
                  </a:lnTo>
                  <a:lnTo>
                    <a:pt x="1025313" y="1151336"/>
                  </a:lnTo>
                  <a:lnTo>
                    <a:pt x="988637" y="1177054"/>
                  </a:lnTo>
                  <a:lnTo>
                    <a:pt x="950141" y="1200210"/>
                  </a:lnTo>
                  <a:lnTo>
                    <a:pt x="909948" y="1220679"/>
                  </a:lnTo>
                  <a:lnTo>
                    <a:pt x="868181" y="1238338"/>
                  </a:lnTo>
                  <a:lnTo>
                    <a:pt x="824966" y="1253064"/>
                  </a:lnTo>
                  <a:lnTo>
                    <a:pt x="780424" y="1264733"/>
                  </a:lnTo>
                  <a:lnTo>
                    <a:pt x="734680" y="1273221"/>
                  </a:lnTo>
                  <a:lnTo>
                    <a:pt x="687857" y="1278404"/>
                  </a:lnTo>
                  <a:lnTo>
                    <a:pt x="640079" y="1280160"/>
                  </a:lnTo>
                  <a:lnTo>
                    <a:pt x="592302" y="1278404"/>
                  </a:lnTo>
                  <a:lnTo>
                    <a:pt x="545479" y="1273221"/>
                  </a:lnTo>
                  <a:lnTo>
                    <a:pt x="499735" y="1264733"/>
                  </a:lnTo>
                  <a:lnTo>
                    <a:pt x="455193" y="1253064"/>
                  </a:lnTo>
                  <a:lnTo>
                    <a:pt x="411978" y="1238338"/>
                  </a:lnTo>
                  <a:lnTo>
                    <a:pt x="370211" y="1220679"/>
                  </a:lnTo>
                  <a:lnTo>
                    <a:pt x="330018" y="1200210"/>
                  </a:lnTo>
                  <a:lnTo>
                    <a:pt x="291522" y="1177054"/>
                  </a:lnTo>
                  <a:lnTo>
                    <a:pt x="254846" y="1151336"/>
                  </a:lnTo>
                  <a:lnTo>
                    <a:pt x="220115" y="1123179"/>
                  </a:lnTo>
                  <a:lnTo>
                    <a:pt x="187451" y="1092708"/>
                  </a:lnTo>
                  <a:lnTo>
                    <a:pt x="156980" y="1060044"/>
                  </a:lnTo>
                  <a:lnTo>
                    <a:pt x="128823" y="1025313"/>
                  </a:lnTo>
                  <a:lnTo>
                    <a:pt x="103105" y="988637"/>
                  </a:lnTo>
                  <a:lnTo>
                    <a:pt x="79949" y="950141"/>
                  </a:lnTo>
                  <a:lnTo>
                    <a:pt x="59480" y="909948"/>
                  </a:lnTo>
                  <a:lnTo>
                    <a:pt x="41821" y="868181"/>
                  </a:lnTo>
                  <a:lnTo>
                    <a:pt x="27095" y="824966"/>
                  </a:lnTo>
                  <a:lnTo>
                    <a:pt x="15426" y="780424"/>
                  </a:lnTo>
                  <a:lnTo>
                    <a:pt x="6938" y="734680"/>
                  </a:lnTo>
                  <a:lnTo>
                    <a:pt x="1755" y="687857"/>
                  </a:lnTo>
                  <a:lnTo>
                    <a:pt x="0" y="640079"/>
                  </a:lnTo>
                  <a:close/>
                </a:path>
              </a:pathLst>
            </a:custGeom>
            <a:ln w="3175">
              <a:solidFill>
                <a:srgbClr val="CEDB55"/>
              </a:solidFill>
            </a:ln>
          </p:spPr>
          <p:txBody>
            <a:bodyPr wrap="square" lIns="0" tIns="0" rIns="0" bIns="0" rtlCol="0"/>
            <a:lstStyle/>
            <a:p>
              <a:endParaRPr/>
            </a:p>
          </p:txBody>
        </p:sp>
      </p:grpSp>
      <p:sp>
        <p:nvSpPr>
          <p:cNvPr id="18" name="object 18"/>
          <p:cNvSpPr txBox="1"/>
          <p:nvPr/>
        </p:nvSpPr>
        <p:spPr>
          <a:xfrm>
            <a:off x="4874767" y="2441575"/>
            <a:ext cx="574675" cy="391160"/>
          </a:xfrm>
          <a:prstGeom prst="rect">
            <a:avLst/>
          </a:prstGeom>
        </p:spPr>
        <p:txBody>
          <a:bodyPr vert="horz" wrap="square" lIns="0" tIns="12700" rIns="0" bIns="0" rtlCol="0">
            <a:spAutoFit/>
          </a:bodyPr>
          <a:lstStyle/>
          <a:p>
            <a:pPr marL="104139" marR="5080" indent="-91440">
              <a:lnSpc>
                <a:spcPct val="100000"/>
              </a:lnSpc>
              <a:spcBef>
                <a:spcPts val="100"/>
              </a:spcBef>
            </a:pPr>
            <a:r>
              <a:rPr sz="1200" b="1" dirty="0">
                <a:latin typeface="Calibri"/>
                <a:cs typeface="Calibri"/>
              </a:rPr>
              <a:t>I</a:t>
            </a:r>
            <a:r>
              <a:rPr sz="1200" b="1" spc="-10" dirty="0">
                <a:latin typeface="Calibri"/>
                <a:cs typeface="Calibri"/>
              </a:rPr>
              <a:t>t</a:t>
            </a:r>
            <a:r>
              <a:rPr sz="1200" b="1" spc="-5" dirty="0">
                <a:latin typeface="Calibri"/>
                <a:cs typeface="Calibri"/>
              </a:rPr>
              <a:t>e</a:t>
            </a:r>
            <a:r>
              <a:rPr sz="1200" b="1" spc="-20" dirty="0">
                <a:latin typeface="Calibri"/>
                <a:cs typeface="Calibri"/>
              </a:rPr>
              <a:t>ra</a:t>
            </a:r>
            <a:r>
              <a:rPr sz="1200" b="1" dirty="0">
                <a:latin typeface="Calibri"/>
                <a:cs typeface="Calibri"/>
              </a:rPr>
              <a:t>t</a:t>
            </a:r>
            <a:r>
              <a:rPr sz="1200" b="1" spc="5" dirty="0">
                <a:latin typeface="Calibri"/>
                <a:cs typeface="Calibri"/>
              </a:rPr>
              <a:t>i</a:t>
            </a:r>
            <a:r>
              <a:rPr sz="1200" b="1" dirty="0">
                <a:latin typeface="Calibri"/>
                <a:cs typeface="Calibri"/>
              </a:rPr>
              <a:t>on  (24</a:t>
            </a:r>
            <a:r>
              <a:rPr sz="1200" b="1" spc="-25" dirty="0">
                <a:latin typeface="Calibri"/>
                <a:cs typeface="Calibri"/>
              </a:rPr>
              <a:t> </a:t>
            </a:r>
            <a:r>
              <a:rPr sz="1200" b="1" dirty="0">
                <a:latin typeface="Calibri"/>
                <a:cs typeface="Calibri"/>
              </a:rPr>
              <a:t>h)</a:t>
            </a:r>
            <a:endParaRPr sz="1200">
              <a:latin typeface="Calibri"/>
              <a:cs typeface="Calibri"/>
            </a:endParaRPr>
          </a:p>
        </p:txBody>
      </p:sp>
      <p:grpSp>
        <p:nvGrpSpPr>
          <p:cNvPr id="19" name="object 19"/>
          <p:cNvGrpSpPr/>
          <p:nvPr/>
        </p:nvGrpSpPr>
        <p:grpSpPr>
          <a:xfrm>
            <a:off x="6051740" y="1613852"/>
            <a:ext cx="2980055" cy="1519555"/>
            <a:chOff x="6051740" y="1613852"/>
            <a:chExt cx="2980055" cy="1519555"/>
          </a:xfrm>
        </p:grpSpPr>
        <p:sp>
          <p:nvSpPr>
            <p:cNvPr id="20" name="object 20"/>
            <p:cNvSpPr/>
            <p:nvPr/>
          </p:nvSpPr>
          <p:spPr>
            <a:xfrm>
              <a:off x="6053328" y="1615439"/>
              <a:ext cx="2976880" cy="1516380"/>
            </a:xfrm>
            <a:custGeom>
              <a:avLst/>
              <a:gdLst/>
              <a:ahLst/>
              <a:cxnLst/>
              <a:rect l="l" t="t" r="r" b="b"/>
              <a:pathLst>
                <a:path w="2976879" h="1516380">
                  <a:moveTo>
                    <a:pt x="2976372" y="0"/>
                  </a:moveTo>
                  <a:lnTo>
                    <a:pt x="0" y="0"/>
                  </a:lnTo>
                  <a:lnTo>
                    <a:pt x="0" y="1516379"/>
                  </a:lnTo>
                  <a:lnTo>
                    <a:pt x="2976372" y="1516379"/>
                  </a:lnTo>
                  <a:lnTo>
                    <a:pt x="2976372" y="0"/>
                  </a:lnTo>
                  <a:close/>
                </a:path>
              </a:pathLst>
            </a:custGeom>
            <a:solidFill>
              <a:srgbClr val="CEDB55"/>
            </a:solidFill>
          </p:spPr>
          <p:txBody>
            <a:bodyPr wrap="square" lIns="0" tIns="0" rIns="0" bIns="0" rtlCol="0"/>
            <a:lstStyle/>
            <a:p>
              <a:endParaRPr/>
            </a:p>
          </p:txBody>
        </p:sp>
        <p:sp>
          <p:nvSpPr>
            <p:cNvPr id="21" name="object 21"/>
            <p:cNvSpPr/>
            <p:nvPr/>
          </p:nvSpPr>
          <p:spPr>
            <a:xfrm>
              <a:off x="6053328" y="1615439"/>
              <a:ext cx="2976880" cy="1516380"/>
            </a:xfrm>
            <a:custGeom>
              <a:avLst/>
              <a:gdLst/>
              <a:ahLst/>
              <a:cxnLst/>
              <a:rect l="l" t="t" r="r" b="b"/>
              <a:pathLst>
                <a:path w="2976879" h="1516380">
                  <a:moveTo>
                    <a:pt x="0" y="1516379"/>
                  </a:moveTo>
                  <a:lnTo>
                    <a:pt x="2976372" y="1516379"/>
                  </a:lnTo>
                  <a:lnTo>
                    <a:pt x="2976372" y="0"/>
                  </a:lnTo>
                  <a:lnTo>
                    <a:pt x="0" y="0"/>
                  </a:lnTo>
                  <a:lnTo>
                    <a:pt x="0" y="1516379"/>
                  </a:lnTo>
                  <a:close/>
                </a:path>
              </a:pathLst>
            </a:custGeom>
            <a:ln w="3175">
              <a:solidFill>
                <a:srgbClr val="FFFFFF"/>
              </a:solidFill>
            </a:ln>
          </p:spPr>
          <p:txBody>
            <a:bodyPr wrap="square" lIns="0" tIns="0" rIns="0" bIns="0" rtlCol="0"/>
            <a:lstStyle/>
            <a:p>
              <a:endParaRPr/>
            </a:p>
          </p:txBody>
        </p:sp>
      </p:grpSp>
      <p:sp>
        <p:nvSpPr>
          <p:cNvPr id="22" name="object 22"/>
          <p:cNvSpPr txBox="1"/>
          <p:nvPr/>
        </p:nvSpPr>
        <p:spPr>
          <a:xfrm>
            <a:off x="6150355" y="1860880"/>
            <a:ext cx="2785110" cy="1001394"/>
          </a:xfrm>
          <a:prstGeom prst="rect">
            <a:avLst/>
          </a:prstGeom>
        </p:spPr>
        <p:txBody>
          <a:bodyPr vert="horz" wrap="square" lIns="0" tIns="12065" rIns="0" bIns="0" rtlCol="0">
            <a:spAutoFit/>
          </a:bodyPr>
          <a:lstStyle/>
          <a:p>
            <a:pPr marL="12065" marR="5080" algn="ctr">
              <a:lnSpc>
                <a:spcPct val="100000"/>
              </a:lnSpc>
              <a:spcBef>
                <a:spcPts val="95"/>
              </a:spcBef>
            </a:pPr>
            <a:r>
              <a:rPr sz="1600" b="1" spc="-5" dirty="0">
                <a:solidFill>
                  <a:srgbClr val="FFFFFF"/>
                </a:solidFill>
                <a:latin typeface="Calibri"/>
                <a:cs typeface="Calibri"/>
              </a:rPr>
              <a:t>With each and </a:t>
            </a:r>
            <a:r>
              <a:rPr sz="1600" b="1" spc="-10" dirty="0">
                <a:solidFill>
                  <a:srgbClr val="FFFFFF"/>
                </a:solidFill>
                <a:latin typeface="Calibri"/>
                <a:cs typeface="Calibri"/>
              </a:rPr>
              <a:t>every </a:t>
            </a:r>
            <a:r>
              <a:rPr sz="1600" b="1" spc="-5" dirty="0">
                <a:solidFill>
                  <a:srgbClr val="FFFFFF"/>
                </a:solidFill>
                <a:latin typeface="Calibri"/>
                <a:cs typeface="Calibri"/>
              </a:rPr>
              <a:t>cycle-based </a:t>
            </a:r>
            <a:r>
              <a:rPr sz="1600" b="1" spc="-350" dirty="0">
                <a:solidFill>
                  <a:srgbClr val="FFFFFF"/>
                </a:solidFill>
                <a:latin typeface="Calibri"/>
                <a:cs typeface="Calibri"/>
              </a:rPr>
              <a:t> </a:t>
            </a:r>
            <a:r>
              <a:rPr sz="1600" b="1" spc="-10" dirty="0">
                <a:solidFill>
                  <a:srgbClr val="FFFFFF"/>
                </a:solidFill>
                <a:latin typeface="Calibri"/>
                <a:cs typeface="Calibri"/>
              </a:rPr>
              <a:t>model</a:t>
            </a:r>
            <a:r>
              <a:rPr sz="1600" b="1" spc="15" dirty="0">
                <a:solidFill>
                  <a:srgbClr val="FFFFFF"/>
                </a:solidFill>
                <a:latin typeface="Calibri"/>
                <a:cs typeface="Calibri"/>
              </a:rPr>
              <a:t> </a:t>
            </a:r>
            <a:r>
              <a:rPr sz="1600" b="1" spc="-25" dirty="0">
                <a:solidFill>
                  <a:srgbClr val="FFFFFF"/>
                </a:solidFill>
                <a:latin typeface="Calibri"/>
                <a:cs typeface="Calibri"/>
              </a:rPr>
              <a:t>Testing</a:t>
            </a:r>
            <a:r>
              <a:rPr sz="1600" b="1" spc="20" dirty="0">
                <a:solidFill>
                  <a:srgbClr val="FFFFFF"/>
                </a:solidFill>
                <a:latin typeface="Calibri"/>
                <a:cs typeface="Calibri"/>
              </a:rPr>
              <a:t> </a:t>
            </a:r>
            <a:r>
              <a:rPr sz="1600" b="1" spc="-10" dirty="0">
                <a:solidFill>
                  <a:srgbClr val="FFFFFF"/>
                </a:solidFill>
                <a:latin typeface="Calibri"/>
                <a:cs typeface="Calibri"/>
              </a:rPr>
              <a:t>becomes</a:t>
            </a:r>
            <a:r>
              <a:rPr sz="1600" b="1" spc="35" dirty="0">
                <a:solidFill>
                  <a:srgbClr val="FFFFFF"/>
                </a:solidFill>
                <a:latin typeface="Calibri"/>
                <a:cs typeface="Calibri"/>
              </a:rPr>
              <a:t> </a:t>
            </a:r>
            <a:r>
              <a:rPr sz="1600" b="1" spc="-30" dirty="0">
                <a:solidFill>
                  <a:srgbClr val="FFFFFF"/>
                </a:solidFill>
                <a:latin typeface="Calibri"/>
                <a:cs typeface="Calibri"/>
              </a:rPr>
              <a:t>“a</a:t>
            </a:r>
            <a:r>
              <a:rPr sz="1600" b="1" spc="20" dirty="0">
                <a:solidFill>
                  <a:srgbClr val="FFFFFF"/>
                </a:solidFill>
                <a:latin typeface="Calibri"/>
                <a:cs typeface="Calibri"/>
              </a:rPr>
              <a:t> </a:t>
            </a:r>
            <a:r>
              <a:rPr sz="1600" b="1" spc="-5" dirty="0">
                <a:solidFill>
                  <a:srgbClr val="FFFFFF"/>
                </a:solidFill>
                <a:latin typeface="Calibri"/>
                <a:cs typeface="Calibri"/>
              </a:rPr>
              <a:t>part </a:t>
            </a:r>
            <a:r>
              <a:rPr sz="1600" b="1" dirty="0">
                <a:solidFill>
                  <a:srgbClr val="FFFFFF"/>
                </a:solidFill>
                <a:latin typeface="Calibri"/>
                <a:cs typeface="Calibri"/>
              </a:rPr>
              <a:t> </a:t>
            </a:r>
            <a:r>
              <a:rPr sz="1600" b="1" spc="-5" dirty="0">
                <a:solidFill>
                  <a:srgbClr val="FFFFFF"/>
                </a:solidFill>
                <a:latin typeface="Calibri"/>
                <a:cs typeface="Calibri"/>
              </a:rPr>
              <a:t>of </a:t>
            </a:r>
            <a:r>
              <a:rPr sz="1600" b="1" spc="-10" dirty="0">
                <a:solidFill>
                  <a:srgbClr val="FFFFFF"/>
                </a:solidFill>
                <a:latin typeface="Calibri"/>
                <a:cs typeface="Calibri"/>
              </a:rPr>
              <a:t>every</a:t>
            </a:r>
            <a:r>
              <a:rPr sz="1600" b="1" dirty="0">
                <a:solidFill>
                  <a:srgbClr val="FFFFFF"/>
                </a:solidFill>
                <a:latin typeface="Calibri"/>
                <a:cs typeface="Calibri"/>
              </a:rPr>
              <a:t> </a:t>
            </a:r>
            <a:r>
              <a:rPr sz="1600" b="1" spc="-5" dirty="0">
                <a:solidFill>
                  <a:srgbClr val="FFFFFF"/>
                </a:solidFill>
                <a:latin typeface="Calibri"/>
                <a:cs typeface="Calibri"/>
              </a:rPr>
              <a:t>action”</a:t>
            </a:r>
            <a:r>
              <a:rPr sz="1600" b="1" spc="-10" dirty="0">
                <a:solidFill>
                  <a:srgbClr val="FFFFFF"/>
                </a:solidFill>
                <a:latin typeface="Calibri"/>
                <a:cs typeface="Calibri"/>
              </a:rPr>
              <a:t> </a:t>
            </a:r>
            <a:r>
              <a:rPr sz="1600" b="1" spc="-5" dirty="0">
                <a:solidFill>
                  <a:srgbClr val="FFFFFF"/>
                </a:solidFill>
                <a:latin typeface="Calibri"/>
                <a:cs typeface="Calibri"/>
              </a:rPr>
              <a:t>(although</a:t>
            </a:r>
            <a:r>
              <a:rPr sz="1600" b="1" spc="15" dirty="0">
                <a:solidFill>
                  <a:srgbClr val="FFFFFF"/>
                </a:solidFill>
                <a:latin typeface="Calibri"/>
                <a:cs typeface="Calibri"/>
              </a:rPr>
              <a:t> </a:t>
            </a:r>
            <a:r>
              <a:rPr sz="1600" b="1" spc="-10" dirty="0">
                <a:solidFill>
                  <a:srgbClr val="FFFFFF"/>
                </a:solidFill>
                <a:latin typeface="Calibri"/>
                <a:cs typeface="Calibri"/>
              </a:rPr>
              <a:t>there </a:t>
            </a:r>
            <a:r>
              <a:rPr sz="1600" b="1" spc="-5" dirty="0">
                <a:solidFill>
                  <a:srgbClr val="FFFFFF"/>
                </a:solidFill>
                <a:latin typeface="Calibri"/>
                <a:cs typeface="Calibri"/>
              </a:rPr>
              <a:t> </a:t>
            </a:r>
            <a:r>
              <a:rPr sz="1600" b="1" spc="-10" dirty="0">
                <a:solidFill>
                  <a:srgbClr val="FFFFFF"/>
                </a:solidFill>
                <a:latin typeface="Calibri"/>
                <a:cs typeface="Calibri"/>
              </a:rPr>
              <a:t>are dedicated</a:t>
            </a:r>
            <a:r>
              <a:rPr sz="1600" b="1" spc="5" dirty="0">
                <a:solidFill>
                  <a:srgbClr val="FFFFFF"/>
                </a:solidFill>
                <a:latin typeface="Calibri"/>
                <a:cs typeface="Calibri"/>
              </a:rPr>
              <a:t> </a:t>
            </a:r>
            <a:r>
              <a:rPr sz="1600" b="1" spc="-10" dirty="0">
                <a:solidFill>
                  <a:srgbClr val="FFFFFF"/>
                </a:solidFill>
                <a:latin typeface="Calibri"/>
                <a:cs typeface="Calibri"/>
              </a:rPr>
              <a:t>stages).</a:t>
            </a:r>
            <a:endParaRPr sz="1600">
              <a:latin typeface="Calibri"/>
              <a:cs typeface="Calibri"/>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2002155" cy="331470"/>
          </a:xfrm>
          <a:prstGeom prst="rect">
            <a:avLst/>
          </a:prstGeom>
        </p:spPr>
        <p:txBody>
          <a:bodyPr vert="horz" wrap="square" lIns="0" tIns="13335" rIns="0" bIns="0" rtlCol="0">
            <a:spAutoFit/>
          </a:bodyPr>
          <a:lstStyle/>
          <a:p>
            <a:pPr marL="12700">
              <a:lnSpc>
                <a:spcPct val="100000"/>
              </a:lnSpc>
              <a:spcBef>
                <a:spcPts val="105"/>
              </a:spcBef>
            </a:pPr>
            <a:r>
              <a:rPr spc="65" dirty="0"/>
              <a:t>And</a:t>
            </a:r>
            <a:r>
              <a:rPr spc="140" dirty="0"/>
              <a:t> </a:t>
            </a:r>
            <a:r>
              <a:rPr spc="65" dirty="0"/>
              <a:t>what</a:t>
            </a:r>
            <a:r>
              <a:rPr spc="155" dirty="0"/>
              <a:t> </a:t>
            </a:r>
            <a:r>
              <a:rPr spc="80" dirty="0"/>
              <a:t>about…</a:t>
            </a:r>
          </a:p>
        </p:txBody>
      </p:sp>
      <p:sp>
        <p:nvSpPr>
          <p:cNvPr id="4" name="object 4"/>
          <p:cNvSpPr/>
          <p:nvPr/>
        </p:nvSpPr>
        <p:spPr>
          <a:xfrm>
            <a:off x="618744" y="1760220"/>
            <a:ext cx="2650490" cy="990600"/>
          </a:xfrm>
          <a:custGeom>
            <a:avLst/>
            <a:gdLst/>
            <a:ahLst/>
            <a:cxnLst/>
            <a:rect l="l" t="t" r="r" b="b"/>
            <a:pathLst>
              <a:path w="2650490" h="990600">
                <a:moveTo>
                  <a:pt x="2650235" y="0"/>
                </a:moveTo>
                <a:lnTo>
                  <a:pt x="0" y="0"/>
                </a:lnTo>
                <a:lnTo>
                  <a:pt x="0" y="990600"/>
                </a:lnTo>
                <a:lnTo>
                  <a:pt x="2650235" y="990600"/>
                </a:lnTo>
                <a:lnTo>
                  <a:pt x="2650235" y="0"/>
                </a:lnTo>
                <a:close/>
              </a:path>
            </a:pathLst>
          </a:custGeom>
          <a:solidFill>
            <a:srgbClr val="0089CF"/>
          </a:solidFill>
        </p:spPr>
        <p:txBody>
          <a:bodyPr wrap="square" lIns="0" tIns="0" rIns="0" bIns="0" rtlCol="0"/>
          <a:lstStyle/>
          <a:p>
            <a:endParaRPr/>
          </a:p>
        </p:txBody>
      </p:sp>
      <p:sp>
        <p:nvSpPr>
          <p:cNvPr id="5" name="object 5"/>
          <p:cNvSpPr txBox="1"/>
          <p:nvPr/>
        </p:nvSpPr>
        <p:spPr>
          <a:xfrm>
            <a:off x="1320546" y="2100198"/>
            <a:ext cx="124587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Arial"/>
                <a:cs typeface="Arial"/>
              </a:rPr>
              <a:t>RAD</a:t>
            </a:r>
            <a:r>
              <a:rPr sz="1800" b="1" spc="-15" dirty="0">
                <a:solidFill>
                  <a:srgbClr val="FFFFFF"/>
                </a:solidFill>
                <a:latin typeface="Arial"/>
                <a:cs typeface="Arial"/>
              </a:rPr>
              <a:t> </a:t>
            </a:r>
            <a:r>
              <a:rPr sz="1800" b="1" dirty="0">
                <a:solidFill>
                  <a:srgbClr val="FFFFFF"/>
                </a:solidFill>
                <a:latin typeface="Arial"/>
                <a:cs typeface="Arial"/>
              </a:rPr>
              <a:t>Model</a:t>
            </a:r>
            <a:endParaRPr sz="1800">
              <a:latin typeface="Arial"/>
              <a:cs typeface="Arial"/>
            </a:endParaRPr>
          </a:p>
        </p:txBody>
      </p:sp>
      <p:grpSp>
        <p:nvGrpSpPr>
          <p:cNvPr id="6" name="object 6"/>
          <p:cNvGrpSpPr/>
          <p:nvPr/>
        </p:nvGrpSpPr>
        <p:grpSpPr>
          <a:xfrm>
            <a:off x="1059116" y="2538920"/>
            <a:ext cx="2654935" cy="992505"/>
            <a:chOff x="1059116" y="2538920"/>
            <a:chExt cx="2654935" cy="992505"/>
          </a:xfrm>
        </p:grpSpPr>
        <p:sp>
          <p:nvSpPr>
            <p:cNvPr id="7" name="object 7"/>
            <p:cNvSpPr/>
            <p:nvPr/>
          </p:nvSpPr>
          <p:spPr>
            <a:xfrm>
              <a:off x="1060703" y="2540507"/>
              <a:ext cx="2651760" cy="989330"/>
            </a:xfrm>
            <a:custGeom>
              <a:avLst/>
              <a:gdLst/>
              <a:ahLst/>
              <a:cxnLst/>
              <a:rect l="l" t="t" r="r" b="b"/>
              <a:pathLst>
                <a:path w="2651760" h="989329">
                  <a:moveTo>
                    <a:pt x="2651760" y="0"/>
                  </a:moveTo>
                  <a:lnTo>
                    <a:pt x="0" y="0"/>
                  </a:lnTo>
                  <a:lnTo>
                    <a:pt x="0" y="989076"/>
                  </a:lnTo>
                  <a:lnTo>
                    <a:pt x="2651760" y="989076"/>
                  </a:lnTo>
                  <a:lnTo>
                    <a:pt x="2651760" y="0"/>
                  </a:lnTo>
                  <a:close/>
                </a:path>
              </a:pathLst>
            </a:custGeom>
            <a:solidFill>
              <a:srgbClr val="0089CF"/>
            </a:solidFill>
          </p:spPr>
          <p:txBody>
            <a:bodyPr wrap="square" lIns="0" tIns="0" rIns="0" bIns="0" rtlCol="0"/>
            <a:lstStyle/>
            <a:p>
              <a:endParaRPr/>
            </a:p>
          </p:txBody>
        </p:sp>
        <p:sp>
          <p:nvSpPr>
            <p:cNvPr id="8" name="object 8"/>
            <p:cNvSpPr/>
            <p:nvPr/>
          </p:nvSpPr>
          <p:spPr>
            <a:xfrm>
              <a:off x="1060703" y="2540507"/>
              <a:ext cx="2651760" cy="989330"/>
            </a:xfrm>
            <a:custGeom>
              <a:avLst/>
              <a:gdLst/>
              <a:ahLst/>
              <a:cxnLst/>
              <a:rect l="l" t="t" r="r" b="b"/>
              <a:pathLst>
                <a:path w="2651760" h="989329">
                  <a:moveTo>
                    <a:pt x="0" y="989076"/>
                  </a:moveTo>
                  <a:lnTo>
                    <a:pt x="2651760" y="989076"/>
                  </a:lnTo>
                  <a:lnTo>
                    <a:pt x="2651760" y="0"/>
                  </a:lnTo>
                  <a:lnTo>
                    <a:pt x="0" y="0"/>
                  </a:lnTo>
                  <a:lnTo>
                    <a:pt x="0" y="989076"/>
                  </a:lnTo>
                  <a:close/>
                </a:path>
              </a:pathLst>
            </a:custGeom>
            <a:ln w="3175">
              <a:solidFill>
                <a:srgbClr val="FFFFFF"/>
              </a:solidFill>
            </a:ln>
          </p:spPr>
          <p:txBody>
            <a:bodyPr wrap="square" lIns="0" tIns="0" rIns="0" bIns="0" rtlCol="0"/>
            <a:lstStyle/>
            <a:p>
              <a:endParaRPr/>
            </a:p>
          </p:txBody>
        </p:sp>
      </p:grpSp>
      <p:sp>
        <p:nvSpPr>
          <p:cNvPr id="9" name="object 9"/>
          <p:cNvSpPr txBox="1"/>
          <p:nvPr/>
        </p:nvSpPr>
        <p:spPr>
          <a:xfrm>
            <a:off x="1693926" y="2879597"/>
            <a:ext cx="1384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Spiral</a:t>
            </a:r>
            <a:r>
              <a:rPr sz="1800" b="1" spc="-65" dirty="0">
                <a:solidFill>
                  <a:srgbClr val="FFFFFF"/>
                </a:solidFill>
                <a:latin typeface="Arial"/>
                <a:cs typeface="Arial"/>
              </a:rPr>
              <a:t> </a:t>
            </a:r>
            <a:r>
              <a:rPr sz="1800" b="1" dirty="0">
                <a:solidFill>
                  <a:srgbClr val="FFFFFF"/>
                </a:solidFill>
                <a:latin typeface="Arial"/>
                <a:cs typeface="Arial"/>
              </a:rPr>
              <a:t>Model</a:t>
            </a:r>
            <a:endParaRPr sz="1800">
              <a:latin typeface="Arial"/>
              <a:cs typeface="Arial"/>
            </a:endParaRPr>
          </a:p>
        </p:txBody>
      </p:sp>
      <p:grpSp>
        <p:nvGrpSpPr>
          <p:cNvPr id="10" name="object 10"/>
          <p:cNvGrpSpPr/>
          <p:nvPr/>
        </p:nvGrpSpPr>
        <p:grpSpPr>
          <a:xfrm>
            <a:off x="1621472" y="3317684"/>
            <a:ext cx="2653665" cy="993775"/>
            <a:chOff x="1621472" y="3317684"/>
            <a:chExt cx="2653665" cy="993775"/>
          </a:xfrm>
        </p:grpSpPr>
        <p:sp>
          <p:nvSpPr>
            <p:cNvPr id="11" name="object 11"/>
            <p:cNvSpPr/>
            <p:nvPr/>
          </p:nvSpPr>
          <p:spPr>
            <a:xfrm>
              <a:off x="1623060" y="3319271"/>
              <a:ext cx="2650490" cy="990600"/>
            </a:xfrm>
            <a:custGeom>
              <a:avLst/>
              <a:gdLst/>
              <a:ahLst/>
              <a:cxnLst/>
              <a:rect l="l" t="t" r="r" b="b"/>
              <a:pathLst>
                <a:path w="2650490" h="990600">
                  <a:moveTo>
                    <a:pt x="2650236" y="0"/>
                  </a:moveTo>
                  <a:lnTo>
                    <a:pt x="0" y="0"/>
                  </a:lnTo>
                  <a:lnTo>
                    <a:pt x="0" y="990600"/>
                  </a:lnTo>
                  <a:lnTo>
                    <a:pt x="2650236" y="990600"/>
                  </a:lnTo>
                  <a:lnTo>
                    <a:pt x="2650236" y="0"/>
                  </a:lnTo>
                  <a:close/>
                </a:path>
              </a:pathLst>
            </a:custGeom>
            <a:solidFill>
              <a:srgbClr val="0089CF"/>
            </a:solidFill>
          </p:spPr>
          <p:txBody>
            <a:bodyPr wrap="square" lIns="0" tIns="0" rIns="0" bIns="0" rtlCol="0"/>
            <a:lstStyle/>
            <a:p>
              <a:endParaRPr/>
            </a:p>
          </p:txBody>
        </p:sp>
        <p:sp>
          <p:nvSpPr>
            <p:cNvPr id="12" name="object 12"/>
            <p:cNvSpPr/>
            <p:nvPr/>
          </p:nvSpPr>
          <p:spPr>
            <a:xfrm>
              <a:off x="1623060" y="3319271"/>
              <a:ext cx="2650490" cy="990600"/>
            </a:xfrm>
            <a:custGeom>
              <a:avLst/>
              <a:gdLst/>
              <a:ahLst/>
              <a:cxnLst/>
              <a:rect l="l" t="t" r="r" b="b"/>
              <a:pathLst>
                <a:path w="2650490" h="990600">
                  <a:moveTo>
                    <a:pt x="0" y="990600"/>
                  </a:moveTo>
                  <a:lnTo>
                    <a:pt x="2650236" y="990600"/>
                  </a:lnTo>
                  <a:lnTo>
                    <a:pt x="2650236" y="0"/>
                  </a:lnTo>
                  <a:lnTo>
                    <a:pt x="0" y="0"/>
                  </a:lnTo>
                  <a:lnTo>
                    <a:pt x="0" y="990600"/>
                  </a:lnTo>
                  <a:close/>
                </a:path>
              </a:pathLst>
            </a:custGeom>
            <a:ln w="3175">
              <a:solidFill>
                <a:srgbClr val="FFFFFF"/>
              </a:solidFill>
            </a:ln>
          </p:spPr>
          <p:txBody>
            <a:bodyPr wrap="square" lIns="0" tIns="0" rIns="0" bIns="0" rtlCol="0"/>
            <a:lstStyle/>
            <a:p>
              <a:endParaRPr/>
            </a:p>
          </p:txBody>
        </p:sp>
      </p:grpSp>
      <p:sp>
        <p:nvSpPr>
          <p:cNvPr id="13" name="object 13"/>
          <p:cNvSpPr txBox="1"/>
          <p:nvPr/>
        </p:nvSpPr>
        <p:spPr>
          <a:xfrm>
            <a:off x="2038604" y="3658870"/>
            <a:ext cx="18173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Prototype</a:t>
            </a:r>
            <a:r>
              <a:rPr sz="1800" b="1" spc="-45" dirty="0">
                <a:solidFill>
                  <a:srgbClr val="FFFFFF"/>
                </a:solidFill>
                <a:latin typeface="Arial"/>
                <a:cs typeface="Arial"/>
              </a:rPr>
              <a:t> </a:t>
            </a:r>
            <a:r>
              <a:rPr sz="1800" b="1" dirty="0">
                <a:solidFill>
                  <a:srgbClr val="FFFFFF"/>
                </a:solidFill>
                <a:latin typeface="Arial"/>
                <a:cs typeface="Arial"/>
              </a:rPr>
              <a:t>Model</a:t>
            </a:r>
            <a:endParaRPr sz="1800">
              <a:latin typeface="Arial"/>
              <a:cs typeface="Arial"/>
            </a:endParaRPr>
          </a:p>
        </p:txBody>
      </p:sp>
      <p:grpSp>
        <p:nvGrpSpPr>
          <p:cNvPr id="14" name="object 14"/>
          <p:cNvGrpSpPr/>
          <p:nvPr/>
        </p:nvGrpSpPr>
        <p:grpSpPr>
          <a:xfrm>
            <a:off x="2165540" y="4096448"/>
            <a:ext cx="2653665" cy="993775"/>
            <a:chOff x="2165540" y="4096448"/>
            <a:chExt cx="2653665" cy="993775"/>
          </a:xfrm>
        </p:grpSpPr>
        <p:sp>
          <p:nvSpPr>
            <p:cNvPr id="15" name="object 15"/>
            <p:cNvSpPr/>
            <p:nvPr/>
          </p:nvSpPr>
          <p:spPr>
            <a:xfrm>
              <a:off x="2167127" y="4098035"/>
              <a:ext cx="2650490" cy="990600"/>
            </a:xfrm>
            <a:custGeom>
              <a:avLst/>
              <a:gdLst/>
              <a:ahLst/>
              <a:cxnLst/>
              <a:rect l="l" t="t" r="r" b="b"/>
              <a:pathLst>
                <a:path w="2650490" h="990600">
                  <a:moveTo>
                    <a:pt x="2650236" y="0"/>
                  </a:moveTo>
                  <a:lnTo>
                    <a:pt x="0" y="0"/>
                  </a:lnTo>
                  <a:lnTo>
                    <a:pt x="0" y="990600"/>
                  </a:lnTo>
                  <a:lnTo>
                    <a:pt x="2650236" y="990600"/>
                  </a:lnTo>
                  <a:lnTo>
                    <a:pt x="2650236" y="0"/>
                  </a:lnTo>
                  <a:close/>
                </a:path>
              </a:pathLst>
            </a:custGeom>
            <a:solidFill>
              <a:srgbClr val="0089CF"/>
            </a:solidFill>
          </p:spPr>
          <p:txBody>
            <a:bodyPr wrap="square" lIns="0" tIns="0" rIns="0" bIns="0" rtlCol="0"/>
            <a:lstStyle/>
            <a:p>
              <a:endParaRPr/>
            </a:p>
          </p:txBody>
        </p:sp>
        <p:sp>
          <p:nvSpPr>
            <p:cNvPr id="16" name="object 16"/>
            <p:cNvSpPr/>
            <p:nvPr/>
          </p:nvSpPr>
          <p:spPr>
            <a:xfrm>
              <a:off x="2167127" y="4098035"/>
              <a:ext cx="2650490" cy="990600"/>
            </a:xfrm>
            <a:custGeom>
              <a:avLst/>
              <a:gdLst/>
              <a:ahLst/>
              <a:cxnLst/>
              <a:rect l="l" t="t" r="r" b="b"/>
              <a:pathLst>
                <a:path w="2650490" h="990600">
                  <a:moveTo>
                    <a:pt x="0" y="990600"/>
                  </a:moveTo>
                  <a:lnTo>
                    <a:pt x="2650236" y="990600"/>
                  </a:lnTo>
                  <a:lnTo>
                    <a:pt x="2650236" y="0"/>
                  </a:lnTo>
                  <a:lnTo>
                    <a:pt x="0" y="0"/>
                  </a:lnTo>
                  <a:lnTo>
                    <a:pt x="0" y="990600"/>
                  </a:lnTo>
                  <a:close/>
                </a:path>
              </a:pathLst>
            </a:custGeom>
            <a:ln w="3175">
              <a:solidFill>
                <a:srgbClr val="FFFFFF"/>
              </a:solidFill>
            </a:ln>
          </p:spPr>
          <p:txBody>
            <a:bodyPr wrap="square" lIns="0" tIns="0" rIns="0" bIns="0" rtlCol="0"/>
            <a:lstStyle/>
            <a:p>
              <a:endParaRPr/>
            </a:p>
          </p:txBody>
        </p:sp>
      </p:grpSp>
      <p:sp>
        <p:nvSpPr>
          <p:cNvPr id="17" name="object 17"/>
          <p:cNvSpPr txBox="1"/>
          <p:nvPr/>
        </p:nvSpPr>
        <p:spPr>
          <a:xfrm>
            <a:off x="2565654" y="4438269"/>
            <a:ext cx="1854835"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FFFF"/>
                </a:solidFill>
                <a:latin typeface="Arial"/>
                <a:cs typeface="Arial"/>
              </a:rPr>
              <a:t>Any</a:t>
            </a:r>
            <a:r>
              <a:rPr sz="1800" b="1" dirty="0">
                <a:solidFill>
                  <a:srgbClr val="FFFFFF"/>
                </a:solidFill>
                <a:latin typeface="Arial"/>
                <a:cs typeface="Arial"/>
              </a:rPr>
              <a:t> Other</a:t>
            </a:r>
            <a:r>
              <a:rPr sz="1800" b="1" spc="-45" dirty="0">
                <a:solidFill>
                  <a:srgbClr val="FFFFFF"/>
                </a:solidFill>
                <a:latin typeface="Arial"/>
                <a:cs typeface="Arial"/>
              </a:rPr>
              <a:t> </a:t>
            </a:r>
            <a:r>
              <a:rPr sz="1800" b="1" dirty="0">
                <a:solidFill>
                  <a:srgbClr val="FFFFFF"/>
                </a:solidFill>
                <a:latin typeface="Arial"/>
                <a:cs typeface="Arial"/>
              </a:rPr>
              <a:t>Model</a:t>
            </a:r>
            <a:endParaRPr sz="180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42</a:t>
            </a:fld>
            <a:endParaRPr dirty="0"/>
          </a:p>
        </p:txBody>
      </p:sp>
      <p:sp>
        <p:nvSpPr>
          <p:cNvPr id="18" name="object 18"/>
          <p:cNvSpPr txBox="1"/>
          <p:nvPr/>
        </p:nvSpPr>
        <p:spPr>
          <a:xfrm>
            <a:off x="5576315" y="1821179"/>
            <a:ext cx="3077210" cy="798830"/>
          </a:xfrm>
          <a:prstGeom prst="rect">
            <a:avLst/>
          </a:prstGeom>
          <a:ln w="3175">
            <a:solidFill>
              <a:srgbClr val="D25D46"/>
            </a:solidFill>
          </a:ln>
        </p:spPr>
        <p:txBody>
          <a:bodyPr vert="horz" wrap="square" lIns="0" tIns="20955" rIns="0" bIns="0" rtlCol="0">
            <a:spAutoFit/>
          </a:bodyPr>
          <a:lstStyle/>
          <a:p>
            <a:pPr marL="146050" marR="139065" algn="ctr">
              <a:lnSpc>
                <a:spcPct val="100000"/>
              </a:lnSpc>
              <a:spcBef>
                <a:spcPts val="165"/>
              </a:spcBef>
            </a:pPr>
            <a:r>
              <a:rPr sz="1600" spc="-5" dirty="0">
                <a:latin typeface="Calibri"/>
                <a:cs typeface="Calibri"/>
              </a:rPr>
              <a:t>With </a:t>
            </a:r>
            <a:r>
              <a:rPr sz="1600" spc="-10" dirty="0">
                <a:latin typeface="Calibri"/>
                <a:cs typeface="Calibri"/>
              </a:rPr>
              <a:t>non-iterative </a:t>
            </a:r>
            <a:r>
              <a:rPr sz="1600" spc="-5" dirty="0">
                <a:latin typeface="Calibri"/>
                <a:cs typeface="Calibri"/>
              </a:rPr>
              <a:t>models </a:t>
            </a:r>
            <a:r>
              <a:rPr sz="1600" spc="-30" dirty="0">
                <a:latin typeface="Calibri"/>
                <a:cs typeface="Calibri"/>
              </a:rPr>
              <a:t>Testing </a:t>
            </a:r>
            <a:r>
              <a:rPr sz="1600" spc="-350" dirty="0">
                <a:latin typeface="Calibri"/>
                <a:cs typeface="Calibri"/>
              </a:rPr>
              <a:t> </a:t>
            </a:r>
            <a:r>
              <a:rPr sz="1600" spc="-5" dirty="0">
                <a:latin typeface="Calibri"/>
                <a:cs typeface="Calibri"/>
              </a:rPr>
              <a:t>lies within </a:t>
            </a:r>
            <a:r>
              <a:rPr sz="1600" spc="-10" dirty="0">
                <a:latin typeface="Calibri"/>
                <a:cs typeface="Calibri"/>
              </a:rPr>
              <a:t>dedicated stages </a:t>
            </a:r>
            <a:r>
              <a:rPr sz="1600" spc="-5" dirty="0">
                <a:latin typeface="Calibri"/>
                <a:cs typeface="Calibri"/>
              </a:rPr>
              <a:t>and </a:t>
            </a:r>
            <a:r>
              <a:rPr sz="1600" dirty="0">
                <a:latin typeface="Calibri"/>
                <a:cs typeface="Calibri"/>
              </a:rPr>
              <a:t> </a:t>
            </a:r>
            <a:r>
              <a:rPr sz="1600" spc="-10" dirty="0">
                <a:latin typeface="Calibri"/>
                <a:cs typeface="Calibri"/>
              </a:rPr>
              <a:t>between</a:t>
            </a:r>
            <a:r>
              <a:rPr sz="1600" spc="25" dirty="0">
                <a:latin typeface="Calibri"/>
                <a:cs typeface="Calibri"/>
              </a:rPr>
              <a:t> </a:t>
            </a:r>
            <a:r>
              <a:rPr sz="1600" spc="-10" dirty="0">
                <a:latin typeface="Calibri"/>
                <a:cs typeface="Calibri"/>
              </a:rPr>
              <a:t>stages.</a:t>
            </a:r>
            <a:endParaRPr sz="1600">
              <a:latin typeface="Calibri"/>
              <a:cs typeface="Calibri"/>
            </a:endParaRPr>
          </a:p>
        </p:txBody>
      </p:sp>
      <p:sp>
        <p:nvSpPr>
          <p:cNvPr id="19" name="object 19"/>
          <p:cNvSpPr txBox="1"/>
          <p:nvPr/>
        </p:nvSpPr>
        <p:spPr>
          <a:xfrm>
            <a:off x="5576315" y="3128772"/>
            <a:ext cx="3077210" cy="1079500"/>
          </a:xfrm>
          <a:prstGeom prst="rect">
            <a:avLst/>
          </a:prstGeom>
          <a:ln w="3175">
            <a:solidFill>
              <a:srgbClr val="CEDB55"/>
            </a:solidFill>
          </a:ln>
        </p:spPr>
        <p:txBody>
          <a:bodyPr vert="horz" wrap="square" lIns="0" tIns="39369" rIns="0" bIns="0" rtlCol="0">
            <a:spAutoFit/>
          </a:bodyPr>
          <a:lstStyle/>
          <a:p>
            <a:pPr marL="135255" marR="127000" indent="-1270" algn="ctr">
              <a:lnSpc>
                <a:spcPct val="100000"/>
              </a:lnSpc>
              <a:spcBef>
                <a:spcPts val="309"/>
              </a:spcBef>
            </a:pPr>
            <a:r>
              <a:rPr sz="1600" spc="-5" dirty="0">
                <a:latin typeface="Calibri"/>
                <a:cs typeface="Calibri"/>
              </a:rPr>
              <a:t>With </a:t>
            </a:r>
            <a:r>
              <a:rPr sz="1600" spc="-10" dirty="0">
                <a:latin typeface="Calibri"/>
                <a:cs typeface="Calibri"/>
              </a:rPr>
              <a:t>iterative </a:t>
            </a:r>
            <a:r>
              <a:rPr sz="1600" spc="-5" dirty="0">
                <a:latin typeface="Calibri"/>
                <a:cs typeface="Calibri"/>
              </a:rPr>
              <a:t>models </a:t>
            </a:r>
            <a:r>
              <a:rPr sz="1600" spc="-25" dirty="0">
                <a:latin typeface="Calibri"/>
                <a:cs typeface="Calibri"/>
              </a:rPr>
              <a:t>Testing </a:t>
            </a:r>
            <a:r>
              <a:rPr sz="1600" spc="-10" dirty="0">
                <a:latin typeface="Calibri"/>
                <a:cs typeface="Calibri"/>
              </a:rPr>
              <a:t>not </a:t>
            </a:r>
            <a:r>
              <a:rPr sz="1600" spc="-5" dirty="0">
                <a:latin typeface="Calibri"/>
                <a:cs typeface="Calibri"/>
              </a:rPr>
              <a:t> only </a:t>
            </a:r>
            <a:r>
              <a:rPr sz="1600" spc="-10" dirty="0">
                <a:latin typeface="Calibri"/>
                <a:cs typeface="Calibri"/>
              </a:rPr>
              <a:t>has</a:t>
            </a:r>
            <a:r>
              <a:rPr sz="1600" spc="-5" dirty="0">
                <a:latin typeface="Calibri"/>
                <a:cs typeface="Calibri"/>
              </a:rPr>
              <a:t> </a:t>
            </a:r>
            <a:r>
              <a:rPr sz="1600" spc="-10" dirty="0">
                <a:latin typeface="Calibri"/>
                <a:cs typeface="Calibri"/>
              </a:rPr>
              <a:t>dedicated</a:t>
            </a:r>
            <a:r>
              <a:rPr sz="1600" spc="-20" dirty="0">
                <a:latin typeface="Calibri"/>
                <a:cs typeface="Calibri"/>
              </a:rPr>
              <a:t> </a:t>
            </a:r>
            <a:r>
              <a:rPr sz="1600" spc="-10" dirty="0">
                <a:latin typeface="Calibri"/>
                <a:cs typeface="Calibri"/>
              </a:rPr>
              <a:t>stages,</a:t>
            </a:r>
            <a:r>
              <a:rPr sz="1600" spc="-5" dirty="0">
                <a:latin typeface="Calibri"/>
                <a:cs typeface="Calibri"/>
              </a:rPr>
              <a:t> </a:t>
            </a:r>
            <a:r>
              <a:rPr sz="1600" spc="-10" dirty="0">
                <a:latin typeface="Calibri"/>
                <a:cs typeface="Calibri"/>
              </a:rPr>
              <a:t>but</a:t>
            </a:r>
            <a:r>
              <a:rPr sz="1600" spc="-5" dirty="0">
                <a:latin typeface="Calibri"/>
                <a:cs typeface="Calibri"/>
              </a:rPr>
              <a:t> fills </a:t>
            </a:r>
            <a:r>
              <a:rPr sz="1600" spc="-345" dirty="0">
                <a:latin typeface="Calibri"/>
                <a:cs typeface="Calibri"/>
              </a:rPr>
              <a:t> </a:t>
            </a:r>
            <a:r>
              <a:rPr sz="1600" spc="-10" dirty="0">
                <a:latin typeface="Calibri"/>
                <a:cs typeface="Calibri"/>
              </a:rPr>
              <a:t>any </a:t>
            </a:r>
            <a:r>
              <a:rPr sz="1600" spc="-5" dirty="0">
                <a:latin typeface="Calibri"/>
                <a:cs typeface="Calibri"/>
              </a:rPr>
              <a:t>other activities </a:t>
            </a:r>
            <a:r>
              <a:rPr sz="1600" spc="-20" dirty="0">
                <a:latin typeface="Calibri"/>
                <a:cs typeface="Calibri"/>
              </a:rPr>
              <a:t>like </a:t>
            </a:r>
            <a:r>
              <a:rPr sz="1600" dirty="0">
                <a:latin typeface="Calibri"/>
                <a:cs typeface="Calibri"/>
              </a:rPr>
              <a:t>air </a:t>
            </a:r>
            <a:r>
              <a:rPr sz="1600" spc="-10" dirty="0">
                <a:latin typeface="Calibri"/>
                <a:cs typeface="Calibri"/>
              </a:rPr>
              <a:t>or </a:t>
            </a:r>
            <a:r>
              <a:rPr sz="1600" spc="-5" dirty="0">
                <a:latin typeface="Calibri"/>
                <a:cs typeface="Calibri"/>
              </a:rPr>
              <a:t> </a:t>
            </a:r>
            <a:r>
              <a:rPr sz="1600" spc="-40" dirty="0">
                <a:latin typeface="Calibri"/>
                <a:cs typeface="Calibri"/>
              </a:rPr>
              <a:t>water.</a:t>
            </a:r>
            <a:endParaRPr sz="1600">
              <a:latin typeface="Calibri"/>
              <a:cs typeface="Calibri"/>
            </a:endParaRPr>
          </a:p>
        </p:txBody>
      </p:sp>
      <p:sp>
        <p:nvSpPr>
          <p:cNvPr id="20" name="object 20"/>
          <p:cNvSpPr txBox="1"/>
          <p:nvPr/>
        </p:nvSpPr>
        <p:spPr>
          <a:xfrm>
            <a:off x="5576315" y="4325111"/>
            <a:ext cx="3077210" cy="1079500"/>
          </a:xfrm>
          <a:prstGeom prst="rect">
            <a:avLst/>
          </a:prstGeom>
          <a:solidFill>
            <a:srgbClr val="CEDB55"/>
          </a:solidFill>
        </p:spPr>
        <p:txBody>
          <a:bodyPr vert="horz" wrap="square" lIns="0" tIns="162560" rIns="0" bIns="0" rtlCol="0">
            <a:spAutoFit/>
          </a:bodyPr>
          <a:lstStyle/>
          <a:p>
            <a:pPr marL="113664" marR="109220" indent="3175" algn="ctr">
              <a:lnSpc>
                <a:spcPct val="100000"/>
              </a:lnSpc>
              <a:spcBef>
                <a:spcPts val="1280"/>
              </a:spcBef>
            </a:pPr>
            <a:r>
              <a:rPr sz="1600" b="1" spc="-5" dirty="0">
                <a:solidFill>
                  <a:srgbClr val="FFFFFF"/>
                </a:solidFill>
                <a:latin typeface="Calibri"/>
                <a:cs typeface="Calibri"/>
              </a:rPr>
              <a:t>With such</a:t>
            </a:r>
            <a:r>
              <a:rPr sz="1600" b="1" spc="10" dirty="0">
                <a:solidFill>
                  <a:srgbClr val="FFFFFF"/>
                </a:solidFill>
                <a:latin typeface="Calibri"/>
                <a:cs typeface="Calibri"/>
              </a:rPr>
              <a:t> </a:t>
            </a:r>
            <a:r>
              <a:rPr sz="1600" b="1" spc="-10" dirty="0">
                <a:solidFill>
                  <a:srgbClr val="FFFFFF"/>
                </a:solidFill>
                <a:latin typeface="Calibri"/>
                <a:cs typeface="Calibri"/>
              </a:rPr>
              <a:t>approach</a:t>
            </a:r>
            <a:r>
              <a:rPr sz="1600" b="1" spc="35" dirty="0">
                <a:solidFill>
                  <a:srgbClr val="FFFFFF"/>
                </a:solidFill>
                <a:latin typeface="Calibri"/>
                <a:cs typeface="Calibri"/>
              </a:rPr>
              <a:t> </a:t>
            </a:r>
            <a:r>
              <a:rPr sz="1600" b="1" spc="-30" dirty="0">
                <a:solidFill>
                  <a:srgbClr val="FFFFFF"/>
                </a:solidFill>
                <a:latin typeface="Calibri"/>
                <a:cs typeface="Calibri"/>
              </a:rPr>
              <a:t>Testing</a:t>
            </a:r>
            <a:r>
              <a:rPr sz="1600" b="1" dirty="0">
                <a:solidFill>
                  <a:srgbClr val="FFFFFF"/>
                </a:solidFill>
                <a:latin typeface="Calibri"/>
                <a:cs typeface="Calibri"/>
              </a:rPr>
              <a:t> </a:t>
            </a:r>
            <a:r>
              <a:rPr sz="1600" b="1" spc="-10" dirty="0">
                <a:solidFill>
                  <a:srgbClr val="FFFFFF"/>
                </a:solidFill>
                <a:latin typeface="Calibri"/>
                <a:cs typeface="Calibri"/>
              </a:rPr>
              <a:t>helps </a:t>
            </a:r>
            <a:r>
              <a:rPr sz="1600" b="1" spc="-350" dirty="0">
                <a:solidFill>
                  <a:srgbClr val="FFFFFF"/>
                </a:solidFill>
                <a:latin typeface="Calibri"/>
                <a:cs typeface="Calibri"/>
              </a:rPr>
              <a:t> </a:t>
            </a:r>
            <a:r>
              <a:rPr sz="1600" b="1" spc="-5" dirty="0">
                <a:solidFill>
                  <a:srgbClr val="FFFFFF"/>
                </a:solidFill>
                <a:latin typeface="Calibri"/>
                <a:cs typeface="Calibri"/>
              </a:rPr>
              <a:t>us </a:t>
            </a:r>
            <a:r>
              <a:rPr sz="1600" b="1" spc="-10" dirty="0">
                <a:solidFill>
                  <a:srgbClr val="FFFFFF"/>
                </a:solidFill>
                <a:latin typeface="Calibri"/>
                <a:cs typeface="Calibri"/>
              </a:rPr>
              <a:t>to</a:t>
            </a:r>
            <a:r>
              <a:rPr sz="1600" b="1" spc="-5" dirty="0">
                <a:solidFill>
                  <a:srgbClr val="FFFFFF"/>
                </a:solidFill>
                <a:latin typeface="Calibri"/>
                <a:cs typeface="Calibri"/>
              </a:rPr>
              <a:t> </a:t>
            </a:r>
            <a:r>
              <a:rPr sz="1600" b="1" spc="-10" dirty="0">
                <a:solidFill>
                  <a:srgbClr val="FFFFFF"/>
                </a:solidFill>
                <a:latin typeface="Calibri"/>
                <a:cs typeface="Calibri"/>
              </a:rPr>
              <a:t>find</a:t>
            </a:r>
            <a:r>
              <a:rPr sz="1600" b="1" spc="5" dirty="0">
                <a:solidFill>
                  <a:srgbClr val="FFFFFF"/>
                </a:solidFill>
                <a:latin typeface="Calibri"/>
                <a:cs typeface="Calibri"/>
              </a:rPr>
              <a:t> </a:t>
            </a:r>
            <a:r>
              <a:rPr sz="1600" b="1" spc="-10" dirty="0">
                <a:solidFill>
                  <a:srgbClr val="FFFFFF"/>
                </a:solidFill>
                <a:latin typeface="Calibri"/>
                <a:cs typeface="Calibri"/>
              </a:rPr>
              <a:t>defects</a:t>
            </a:r>
            <a:r>
              <a:rPr sz="1600" b="1" dirty="0">
                <a:solidFill>
                  <a:srgbClr val="FFFFFF"/>
                </a:solidFill>
                <a:latin typeface="Calibri"/>
                <a:cs typeface="Calibri"/>
              </a:rPr>
              <a:t> </a:t>
            </a:r>
            <a:r>
              <a:rPr sz="1600" b="1" spc="-10" dirty="0">
                <a:solidFill>
                  <a:srgbClr val="FFFFFF"/>
                </a:solidFill>
                <a:latin typeface="Calibri"/>
                <a:cs typeface="Calibri"/>
              </a:rPr>
              <a:t>ASAP</a:t>
            </a:r>
            <a:r>
              <a:rPr sz="1600" b="1" spc="5" dirty="0">
                <a:solidFill>
                  <a:srgbClr val="FFFFFF"/>
                </a:solidFill>
                <a:latin typeface="Calibri"/>
                <a:cs typeface="Calibri"/>
              </a:rPr>
              <a:t> </a:t>
            </a:r>
            <a:r>
              <a:rPr sz="1600" b="1" spc="-5" dirty="0">
                <a:solidFill>
                  <a:srgbClr val="FFFFFF"/>
                </a:solidFill>
                <a:latin typeface="Calibri"/>
                <a:cs typeface="Calibri"/>
              </a:rPr>
              <a:t>or </a:t>
            </a:r>
            <a:r>
              <a:rPr sz="1600" b="1" spc="-15" dirty="0">
                <a:solidFill>
                  <a:srgbClr val="FFFFFF"/>
                </a:solidFill>
                <a:latin typeface="Calibri"/>
                <a:cs typeface="Calibri"/>
              </a:rPr>
              <a:t>even</a:t>
            </a:r>
            <a:r>
              <a:rPr sz="1600" b="1" spc="-5" dirty="0">
                <a:solidFill>
                  <a:srgbClr val="FFFFFF"/>
                </a:solidFill>
                <a:latin typeface="Calibri"/>
                <a:cs typeface="Calibri"/>
              </a:rPr>
              <a:t> </a:t>
            </a:r>
            <a:r>
              <a:rPr sz="1600" b="1" spc="-10" dirty="0">
                <a:solidFill>
                  <a:srgbClr val="FFFFFF"/>
                </a:solidFill>
                <a:latin typeface="Calibri"/>
                <a:cs typeface="Calibri"/>
              </a:rPr>
              <a:t>to </a:t>
            </a:r>
            <a:r>
              <a:rPr sz="1600" b="1" spc="-350" dirty="0">
                <a:solidFill>
                  <a:srgbClr val="FFFFFF"/>
                </a:solidFill>
                <a:latin typeface="Calibri"/>
                <a:cs typeface="Calibri"/>
              </a:rPr>
              <a:t> </a:t>
            </a:r>
            <a:r>
              <a:rPr sz="1600" b="1" spc="-15" dirty="0">
                <a:solidFill>
                  <a:srgbClr val="FFFFFF"/>
                </a:solidFill>
                <a:latin typeface="Calibri"/>
                <a:cs typeface="Calibri"/>
              </a:rPr>
              <a:t>prevent</a:t>
            </a:r>
            <a:r>
              <a:rPr sz="1600" b="1" spc="10" dirty="0">
                <a:solidFill>
                  <a:srgbClr val="FFFFFF"/>
                </a:solidFill>
                <a:latin typeface="Calibri"/>
                <a:cs typeface="Calibri"/>
              </a:rPr>
              <a:t> </a:t>
            </a:r>
            <a:r>
              <a:rPr sz="1600" b="1" spc="-10" dirty="0">
                <a:solidFill>
                  <a:srgbClr val="FFFFFF"/>
                </a:solidFill>
                <a:latin typeface="Calibri"/>
                <a:cs typeface="Calibri"/>
              </a:rPr>
              <a:t>them.</a:t>
            </a:r>
            <a:endParaRPr sz="16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22478" y="323799"/>
            <a:ext cx="2079625" cy="331470"/>
          </a:xfrm>
          <a:prstGeom prst="rect">
            <a:avLst/>
          </a:prstGeom>
        </p:spPr>
        <p:txBody>
          <a:bodyPr vert="horz" wrap="square" lIns="0" tIns="13335" rIns="0" bIns="0" rtlCol="0">
            <a:spAutoFit/>
          </a:bodyPr>
          <a:lstStyle/>
          <a:p>
            <a:pPr marL="38100">
              <a:lnSpc>
                <a:spcPct val="100000"/>
              </a:lnSpc>
              <a:spcBef>
                <a:spcPts val="105"/>
              </a:spcBef>
            </a:pPr>
            <a:r>
              <a:rPr spc="70" dirty="0"/>
              <a:t>20</a:t>
            </a:r>
            <a:r>
              <a:rPr sz="1950" spc="104" baseline="25641" dirty="0"/>
              <a:t>th</a:t>
            </a:r>
            <a:r>
              <a:rPr sz="1950" spc="434" baseline="25641" dirty="0"/>
              <a:t> </a:t>
            </a:r>
            <a:r>
              <a:rPr sz="2000" spc="80" dirty="0"/>
              <a:t>Century:</a:t>
            </a:r>
            <a:r>
              <a:rPr sz="2000" spc="180" dirty="0"/>
              <a:t> </a:t>
            </a:r>
            <a:r>
              <a:rPr sz="2000" spc="90" dirty="0"/>
              <a:t>80</a:t>
            </a:r>
            <a:r>
              <a:rPr sz="1950" spc="135" baseline="25641" dirty="0"/>
              <a:t>th</a:t>
            </a:r>
            <a:endParaRPr sz="1950" baseline="25641"/>
          </a:p>
        </p:txBody>
      </p:sp>
      <p:grpSp>
        <p:nvGrpSpPr>
          <p:cNvPr id="4" name="object 4"/>
          <p:cNvGrpSpPr/>
          <p:nvPr/>
        </p:nvGrpSpPr>
        <p:grpSpPr>
          <a:xfrm>
            <a:off x="298704" y="5150865"/>
            <a:ext cx="8512810" cy="321945"/>
            <a:chOff x="298704" y="5150865"/>
            <a:chExt cx="8512810" cy="321945"/>
          </a:xfrm>
        </p:grpSpPr>
        <p:sp>
          <p:nvSpPr>
            <p:cNvPr id="5" name="object 5"/>
            <p:cNvSpPr/>
            <p:nvPr/>
          </p:nvSpPr>
          <p:spPr>
            <a:xfrm>
              <a:off x="298704" y="5369178"/>
              <a:ext cx="8512810" cy="103505"/>
            </a:xfrm>
            <a:custGeom>
              <a:avLst/>
              <a:gdLst/>
              <a:ahLst/>
              <a:cxnLst/>
              <a:rect l="l" t="t" r="r" b="b"/>
              <a:pathLst>
                <a:path w="8512810" h="103504">
                  <a:moveTo>
                    <a:pt x="8487319" y="51689"/>
                  </a:moveTo>
                  <a:lnTo>
                    <a:pt x="8417433" y="92456"/>
                  </a:lnTo>
                  <a:lnTo>
                    <a:pt x="8416417" y="96266"/>
                  </a:lnTo>
                  <a:lnTo>
                    <a:pt x="8419973" y="102362"/>
                  </a:lnTo>
                  <a:lnTo>
                    <a:pt x="8423910" y="103378"/>
                  </a:lnTo>
                  <a:lnTo>
                    <a:pt x="8501665" y="58039"/>
                  </a:lnTo>
                  <a:lnTo>
                    <a:pt x="8499729" y="58039"/>
                  </a:lnTo>
                  <a:lnTo>
                    <a:pt x="8499729" y="57150"/>
                  </a:lnTo>
                  <a:lnTo>
                    <a:pt x="8496681" y="57150"/>
                  </a:lnTo>
                  <a:lnTo>
                    <a:pt x="8487319" y="51689"/>
                  </a:lnTo>
                  <a:close/>
                </a:path>
                <a:path w="8512810" h="103504">
                  <a:moveTo>
                    <a:pt x="8476433" y="45339"/>
                  </a:moveTo>
                  <a:lnTo>
                    <a:pt x="0" y="45339"/>
                  </a:lnTo>
                  <a:lnTo>
                    <a:pt x="0" y="58039"/>
                  </a:lnTo>
                  <a:lnTo>
                    <a:pt x="8476433" y="58039"/>
                  </a:lnTo>
                  <a:lnTo>
                    <a:pt x="8487319" y="51689"/>
                  </a:lnTo>
                  <a:lnTo>
                    <a:pt x="8476433" y="45339"/>
                  </a:lnTo>
                  <a:close/>
                </a:path>
                <a:path w="8512810" h="103504">
                  <a:moveTo>
                    <a:pt x="8501665" y="45339"/>
                  </a:moveTo>
                  <a:lnTo>
                    <a:pt x="8499729" y="45339"/>
                  </a:lnTo>
                  <a:lnTo>
                    <a:pt x="8499729" y="58039"/>
                  </a:lnTo>
                  <a:lnTo>
                    <a:pt x="8501665" y="58039"/>
                  </a:lnTo>
                  <a:lnTo>
                    <a:pt x="8512556" y="51689"/>
                  </a:lnTo>
                  <a:lnTo>
                    <a:pt x="8501665" y="45339"/>
                  </a:lnTo>
                  <a:close/>
                </a:path>
                <a:path w="8512810" h="103504">
                  <a:moveTo>
                    <a:pt x="8496681" y="46228"/>
                  </a:moveTo>
                  <a:lnTo>
                    <a:pt x="8487319" y="51689"/>
                  </a:lnTo>
                  <a:lnTo>
                    <a:pt x="8496681" y="57150"/>
                  </a:lnTo>
                  <a:lnTo>
                    <a:pt x="8496681" y="46228"/>
                  </a:lnTo>
                  <a:close/>
                </a:path>
                <a:path w="8512810" h="103504">
                  <a:moveTo>
                    <a:pt x="8499729" y="46228"/>
                  </a:moveTo>
                  <a:lnTo>
                    <a:pt x="8496681" y="46228"/>
                  </a:lnTo>
                  <a:lnTo>
                    <a:pt x="8496681" y="57150"/>
                  </a:lnTo>
                  <a:lnTo>
                    <a:pt x="8499729" y="57150"/>
                  </a:lnTo>
                  <a:lnTo>
                    <a:pt x="8499729" y="46228"/>
                  </a:lnTo>
                  <a:close/>
                </a:path>
                <a:path w="8512810" h="103504">
                  <a:moveTo>
                    <a:pt x="8423910" y="0"/>
                  </a:moveTo>
                  <a:lnTo>
                    <a:pt x="8419973" y="1016"/>
                  </a:lnTo>
                  <a:lnTo>
                    <a:pt x="8416417" y="7112"/>
                  </a:lnTo>
                  <a:lnTo>
                    <a:pt x="8417433" y="10922"/>
                  </a:lnTo>
                  <a:lnTo>
                    <a:pt x="8487319" y="51689"/>
                  </a:lnTo>
                  <a:lnTo>
                    <a:pt x="8496681" y="46228"/>
                  </a:lnTo>
                  <a:lnTo>
                    <a:pt x="8499729" y="46228"/>
                  </a:lnTo>
                  <a:lnTo>
                    <a:pt x="8499729" y="45339"/>
                  </a:lnTo>
                  <a:lnTo>
                    <a:pt x="8501665" y="45339"/>
                  </a:lnTo>
                  <a:lnTo>
                    <a:pt x="8423910" y="0"/>
                  </a:lnTo>
                  <a:close/>
                </a:path>
              </a:pathLst>
            </a:custGeom>
            <a:solidFill>
              <a:srgbClr val="212121"/>
            </a:solidFill>
          </p:spPr>
          <p:txBody>
            <a:bodyPr wrap="square" lIns="0" tIns="0" rIns="0" bIns="0" rtlCol="0"/>
            <a:lstStyle/>
            <a:p>
              <a:endParaRPr/>
            </a:p>
          </p:txBody>
        </p:sp>
        <p:sp>
          <p:nvSpPr>
            <p:cNvPr id="6" name="object 6"/>
            <p:cNvSpPr/>
            <p:nvPr/>
          </p:nvSpPr>
          <p:spPr>
            <a:xfrm>
              <a:off x="573024" y="5158739"/>
              <a:ext cx="300355" cy="262255"/>
            </a:xfrm>
            <a:custGeom>
              <a:avLst/>
              <a:gdLst/>
              <a:ahLst/>
              <a:cxnLst/>
              <a:rect l="l" t="t" r="r" b="b"/>
              <a:pathLst>
                <a:path w="300355" h="262254">
                  <a:moveTo>
                    <a:pt x="0" y="262128"/>
                  </a:moveTo>
                  <a:lnTo>
                    <a:pt x="150114" y="0"/>
                  </a:lnTo>
                  <a:lnTo>
                    <a:pt x="300228" y="262128"/>
                  </a:lnTo>
                  <a:lnTo>
                    <a:pt x="0" y="262128"/>
                  </a:lnTo>
                  <a:close/>
                </a:path>
              </a:pathLst>
            </a:custGeom>
            <a:ln w="12700">
              <a:solidFill>
                <a:srgbClr val="212121"/>
              </a:solidFill>
            </a:ln>
          </p:spPr>
          <p:txBody>
            <a:bodyPr wrap="square" lIns="0" tIns="0" rIns="0" bIns="0" rtlCol="0"/>
            <a:lstStyle/>
            <a:p>
              <a:endParaRPr/>
            </a:p>
          </p:txBody>
        </p:sp>
        <p:sp>
          <p:nvSpPr>
            <p:cNvPr id="7" name="object 7"/>
            <p:cNvSpPr/>
            <p:nvPr/>
          </p:nvSpPr>
          <p:spPr>
            <a:xfrm>
              <a:off x="7612380" y="5158739"/>
              <a:ext cx="299085" cy="262255"/>
            </a:xfrm>
            <a:custGeom>
              <a:avLst/>
              <a:gdLst/>
              <a:ahLst/>
              <a:cxnLst/>
              <a:rect l="l" t="t" r="r" b="b"/>
              <a:pathLst>
                <a:path w="299084" h="262254">
                  <a:moveTo>
                    <a:pt x="149351" y="0"/>
                  </a:moveTo>
                  <a:lnTo>
                    <a:pt x="0" y="262128"/>
                  </a:lnTo>
                  <a:lnTo>
                    <a:pt x="298703" y="262128"/>
                  </a:lnTo>
                  <a:lnTo>
                    <a:pt x="149351" y="0"/>
                  </a:lnTo>
                  <a:close/>
                </a:path>
              </a:pathLst>
            </a:custGeom>
            <a:solidFill>
              <a:srgbClr val="FFFFFF"/>
            </a:solidFill>
          </p:spPr>
          <p:txBody>
            <a:bodyPr wrap="square" lIns="0" tIns="0" rIns="0" bIns="0" rtlCol="0"/>
            <a:lstStyle/>
            <a:p>
              <a:endParaRPr/>
            </a:p>
          </p:txBody>
        </p:sp>
        <p:sp>
          <p:nvSpPr>
            <p:cNvPr id="8" name="object 8"/>
            <p:cNvSpPr/>
            <p:nvPr/>
          </p:nvSpPr>
          <p:spPr>
            <a:xfrm>
              <a:off x="1981199" y="5158739"/>
              <a:ext cx="5930265" cy="262255"/>
            </a:xfrm>
            <a:custGeom>
              <a:avLst/>
              <a:gdLst/>
              <a:ahLst/>
              <a:cxnLst/>
              <a:rect l="l" t="t" r="r" b="b"/>
              <a:pathLst>
                <a:path w="5930265" h="262254">
                  <a:moveTo>
                    <a:pt x="5631180" y="262128"/>
                  </a:moveTo>
                  <a:lnTo>
                    <a:pt x="5780532" y="0"/>
                  </a:lnTo>
                  <a:lnTo>
                    <a:pt x="5929883" y="262128"/>
                  </a:lnTo>
                  <a:lnTo>
                    <a:pt x="5631180" y="262128"/>
                  </a:lnTo>
                  <a:close/>
                </a:path>
                <a:path w="5930265" h="262254">
                  <a:moveTo>
                    <a:pt x="0" y="262128"/>
                  </a:moveTo>
                  <a:lnTo>
                    <a:pt x="149351" y="0"/>
                  </a:lnTo>
                  <a:lnTo>
                    <a:pt x="298704" y="262128"/>
                  </a:lnTo>
                  <a:lnTo>
                    <a:pt x="0" y="262128"/>
                  </a:lnTo>
                  <a:close/>
                </a:path>
              </a:pathLst>
            </a:custGeom>
            <a:ln w="12700">
              <a:solidFill>
                <a:srgbClr val="212121"/>
              </a:solidFill>
            </a:ln>
          </p:spPr>
          <p:txBody>
            <a:bodyPr wrap="square" lIns="0" tIns="0" rIns="0" bIns="0" rtlCol="0"/>
            <a:lstStyle/>
            <a:p>
              <a:endParaRPr/>
            </a:p>
          </p:txBody>
        </p:sp>
        <p:sp>
          <p:nvSpPr>
            <p:cNvPr id="9" name="object 9"/>
            <p:cNvSpPr/>
            <p:nvPr/>
          </p:nvSpPr>
          <p:spPr>
            <a:xfrm>
              <a:off x="3389376" y="5157215"/>
              <a:ext cx="299085" cy="264160"/>
            </a:xfrm>
            <a:custGeom>
              <a:avLst/>
              <a:gdLst/>
              <a:ahLst/>
              <a:cxnLst/>
              <a:rect l="l" t="t" r="r" b="b"/>
              <a:pathLst>
                <a:path w="299085" h="264160">
                  <a:moveTo>
                    <a:pt x="149351" y="0"/>
                  </a:moveTo>
                  <a:lnTo>
                    <a:pt x="0" y="263651"/>
                  </a:lnTo>
                  <a:lnTo>
                    <a:pt x="298703" y="263651"/>
                  </a:lnTo>
                  <a:lnTo>
                    <a:pt x="149351" y="0"/>
                  </a:lnTo>
                  <a:close/>
                </a:path>
              </a:pathLst>
            </a:custGeom>
            <a:solidFill>
              <a:srgbClr val="00AF50"/>
            </a:solidFill>
          </p:spPr>
          <p:txBody>
            <a:bodyPr wrap="square" lIns="0" tIns="0" rIns="0" bIns="0" rtlCol="0"/>
            <a:lstStyle/>
            <a:p>
              <a:endParaRPr/>
            </a:p>
          </p:txBody>
        </p:sp>
        <p:sp>
          <p:nvSpPr>
            <p:cNvPr id="10" name="object 10"/>
            <p:cNvSpPr/>
            <p:nvPr/>
          </p:nvSpPr>
          <p:spPr>
            <a:xfrm>
              <a:off x="3389376" y="5157215"/>
              <a:ext cx="299085" cy="264160"/>
            </a:xfrm>
            <a:custGeom>
              <a:avLst/>
              <a:gdLst/>
              <a:ahLst/>
              <a:cxnLst/>
              <a:rect l="l" t="t" r="r" b="b"/>
              <a:pathLst>
                <a:path w="299085" h="264160">
                  <a:moveTo>
                    <a:pt x="0" y="263651"/>
                  </a:moveTo>
                  <a:lnTo>
                    <a:pt x="149351" y="0"/>
                  </a:lnTo>
                  <a:lnTo>
                    <a:pt x="298703" y="263651"/>
                  </a:lnTo>
                  <a:lnTo>
                    <a:pt x="0" y="263651"/>
                  </a:lnTo>
                  <a:close/>
                </a:path>
              </a:pathLst>
            </a:custGeom>
            <a:ln w="12700">
              <a:solidFill>
                <a:srgbClr val="212121"/>
              </a:solidFill>
            </a:ln>
          </p:spPr>
          <p:txBody>
            <a:bodyPr wrap="square" lIns="0" tIns="0" rIns="0" bIns="0" rtlCol="0"/>
            <a:lstStyle/>
            <a:p>
              <a:endParaRPr/>
            </a:p>
          </p:txBody>
        </p:sp>
        <p:sp>
          <p:nvSpPr>
            <p:cNvPr id="11" name="object 11"/>
            <p:cNvSpPr/>
            <p:nvPr/>
          </p:nvSpPr>
          <p:spPr>
            <a:xfrm>
              <a:off x="4796027" y="5158739"/>
              <a:ext cx="300355" cy="262255"/>
            </a:xfrm>
            <a:custGeom>
              <a:avLst/>
              <a:gdLst/>
              <a:ahLst/>
              <a:cxnLst/>
              <a:rect l="l" t="t" r="r" b="b"/>
              <a:pathLst>
                <a:path w="300354" h="262254">
                  <a:moveTo>
                    <a:pt x="150113" y="0"/>
                  </a:moveTo>
                  <a:lnTo>
                    <a:pt x="0" y="262128"/>
                  </a:lnTo>
                  <a:lnTo>
                    <a:pt x="300227" y="262128"/>
                  </a:lnTo>
                  <a:lnTo>
                    <a:pt x="150113" y="0"/>
                  </a:lnTo>
                  <a:close/>
                </a:path>
              </a:pathLst>
            </a:custGeom>
            <a:solidFill>
              <a:srgbClr val="FFFFFF"/>
            </a:solidFill>
          </p:spPr>
          <p:txBody>
            <a:bodyPr wrap="square" lIns="0" tIns="0" rIns="0" bIns="0" rtlCol="0"/>
            <a:lstStyle/>
            <a:p>
              <a:endParaRPr/>
            </a:p>
          </p:txBody>
        </p:sp>
        <p:sp>
          <p:nvSpPr>
            <p:cNvPr id="12" name="object 12"/>
            <p:cNvSpPr/>
            <p:nvPr/>
          </p:nvSpPr>
          <p:spPr>
            <a:xfrm>
              <a:off x="4796027" y="5158739"/>
              <a:ext cx="300355" cy="262255"/>
            </a:xfrm>
            <a:custGeom>
              <a:avLst/>
              <a:gdLst/>
              <a:ahLst/>
              <a:cxnLst/>
              <a:rect l="l" t="t" r="r" b="b"/>
              <a:pathLst>
                <a:path w="300354" h="262254">
                  <a:moveTo>
                    <a:pt x="0" y="262128"/>
                  </a:moveTo>
                  <a:lnTo>
                    <a:pt x="150113" y="0"/>
                  </a:lnTo>
                  <a:lnTo>
                    <a:pt x="300227" y="262128"/>
                  </a:lnTo>
                  <a:lnTo>
                    <a:pt x="0" y="262128"/>
                  </a:lnTo>
                  <a:close/>
                </a:path>
              </a:pathLst>
            </a:custGeom>
            <a:ln w="12700">
              <a:solidFill>
                <a:srgbClr val="212121"/>
              </a:solidFill>
            </a:ln>
          </p:spPr>
          <p:txBody>
            <a:bodyPr wrap="square" lIns="0" tIns="0" rIns="0" bIns="0" rtlCol="0"/>
            <a:lstStyle/>
            <a:p>
              <a:endParaRPr/>
            </a:p>
          </p:txBody>
        </p:sp>
        <p:sp>
          <p:nvSpPr>
            <p:cNvPr id="13" name="object 13"/>
            <p:cNvSpPr/>
            <p:nvPr/>
          </p:nvSpPr>
          <p:spPr>
            <a:xfrm>
              <a:off x="6204204" y="5158739"/>
              <a:ext cx="299085" cy="262255"/>
            </a:xfrm>
            <a:custGeom>
              <a:avLst/>
              <a:gdLst/>
              <a:ahLst/>
              <a:cxnLst/>
              <a:rect l="l" t="t" r="r" b="b"/>
              <a:pathLst>
                <a:path w="299084" h="262254">
                  <a:moveTo>
                    <a:pt x="149351" y="0"/>
                  </a:moveTo>
                  <a:lnTo>
                    <a:pt x="0" y="262128"/>
                  </a:lnTo>
                  <a:lnTo>
                    <a:pt x="298703" y="262128"/>
                  </a:lnTo>
                  <a:lnTo>
                    <a:pt x="149351" y="0"/>
                  </a:lnTo>
                  <a:close/>
                </a:path>
              </a:pathLst>
            </a:custGeom>
            <a:solidFill>
              <a:srgbClr val="FFFFFF"/>
            </a:solidFill>
          </p:spPr>
          <p:txBody>
            <a:bodyPr wrap="square" lIns="0" tIns="0" rIns="0" bIns="0" rtlCol="0"/>
            <a:lstStyle/>
            <a:p>
              <a:endParaRPr/>
            </a:p>
          </p:txBody>
        </p:sp>
        <p:sp>
          <p:nvSpPr>
            <p:cNvPr id="14" name="object 14"/>
            <p:cNvSpPr/>
            <p:nvPr/>
          </p:nvSpPr>
          <p:spPr>
            <a:xfrm>
              <a:off x="6204204" y="5158739"/>
              <a:ext cx="299085" cy="262255"/>
            </a:xfrm>
            <a:custGeom>
              <a:avLst/>
              <a:gdLst/>
              <a:ahLst/>
              <a:cxnLst/>
              <a:rect l="l" t="t" r="r" b="b"/>
              <a:pathLst>
                <a:path w="299084" h="262254">
                  <a:moveTo>
                    <a:pt x="0" y="262128"/>
                  </a:moveTo>
                  <a:lnTo>
                    <a:pt x="149351" y="0"/>
                  </a:lnTo>
                  <a:lnTo>
                    <a:pt x="298703" y="262128"/>
                  </a:lnTo>
                  <a:lnTo>
                    <a:pt x="0" y="262128"/>
                  </a:lnTo>
                  <a:close/>
                </a:path>
              </a:pathLst>
            </a:custGeom>
            <a:ln w="12700">
              <a:solidFill>
                <a:srgbClr val="212121"/>
              </a:solidFill>
            </a:ln>
          </p:spPr>
          <p:txBody>
            <a:bodyPr wrap="square" lIns="0" tIns="0" rIns="0" bIns="0" rtlCol="0"/>
            <a:lstStyle/>
            <a:p>
              <a:endParaRPr/>
            </a:p>
          </p:txBody>
        </p:sp>
      </p:grpSp>
      <p:sp>
        <p:nvSpPr>
          <p:cNvPr id="15" name="object 15"/>
          <p:cNvSpPr txBox="1"/>
          <p:nvPr/>
        </p:nvSpPr>
        <p:spPr>
          <a:xfrm>
            <a:off x="408127" y="4847589"/>
            <a:ext cx="67310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50</a:t>
            </a:r>
            <a:r>
              <a:rPr sz="1350" spc="-7" baseline="24691" dirty="0">
                <a:solidFill>
                  <a:srgbClr val="212121"/>
                </a:solidFill>
                <a:latin typeface="Calibri"/>
                <a:cs typeface="Calibri"/>
              </a:rPr>
              <a:t>th</a:t>
            </a:r>
            <a:r>
              <a:rPr sz="1350" spc="-5" dirty="0">
                <a:solidFill>
                  <a:srgbClr val="212121"/>
                </a:solidFill>
                <a:latin typeface="Calibri"/>
                <a:cs typeface="Calibri"/>
              </a:rPr>
              <a:t>-60</a:t>
            </a:r>
            <a:r>
              <a:rPr sz="1350" spc="-7" baseline="24691" dirty="0">
                <a:solidFill>
                  <a:srgbClr val="212121"/>
                </a:solidFill>
                <a:latin typeface="Calibri"/>
                <a:cs typeface="Calibri"/>
              </a:rPr>
              <a:t>th</a:t>
            </a:r>
            <a:endParaRPr sz="1350" baseline="24691">
              <a:latin typeface="Calibri"/>
              <a:cs typeface="Calibri"/>
            </a:endParaRPr>
          </a:p>
        </p:txBody>
      </p:sp>
      <p:sp>
        <p:nvSpPr>
          <p:cNvPr id="25" name="object 25"/>
          <p:cNvSpPr txBox="1"/>
          <p:nvPr/>
        </p:nvSpPr>
        <p:spPr>
          <a:xfrm>
            <a:off x="8660003" y="6542709"/>
            <a:ext cx="167005" cy="203835"/>
          </a:xfrm>
          <a:prstGeom prst="rect">
            <a:avLst/>
          </a:prstGeom>
        </p:spPr>
        <p:txBody>
          <a:bodyPr vert="horz" wrap="square" lIns="0" tIns="0" rIns="0" bIns="0" rtlCol="0">
            <a:spAutoFit/>
          </a:bodyPr>
          <a:lstStyle/>
          <a:p>
            <a:pPr marL="38100">
              <a:lnSpc>
                <a:spcPts val="1435"/>
              </a:lnSpc>
            </a:pPr>
            <a:fld id="{81D60167-4931-47E6-BA6A-407CBD079E47}" type="slidenum">
              <a:rPr sz="1400" dirty="0">
                <a:solidFill>
                  <a:srgbClr val="FDFDFD"/>
                </a:solidFill>
                <a:latin typeface="Calibri Light"/>
                <a:cs typeface="Calibri Light"/>
              </a:rPr>
              <a:pPr marL="38100">
                <a:lnSpc>
                  <a:spcPts val="1435"/>
                </a:lnSpc>
              </a:pPr>
              <a:t>5</a:t>
            </a:fld>
            <a:endParaRPr sz="1400">
              <a:latin typeface="Calibri Light"/>
              <a:cs typeface="Calibri Light"/>
            </a:endParaRPr>
          </a:p>
        </p:txBody>
      </p:sp>
      <p:sp>
        <p:nvSpPr>
          <p:cNvPr id="16" name="object 16"/>
          <p:cNvSpPr txBox="1"/>
          <p:nvPr/>
        </p:nvSpPr>
        <p:spPr>
          <a:xfrm>
            <a:off x="1956816"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70</a:t>
            </a:r>
            <a:r>
              <a:rPr sz="900" spc="-5" dirty="0">
                <a:solidFill>
                  <a:srgbClr val="212121"/>
                </a:solidFill>
                <a:latin typeface="Calibri"/>
                <a:cs typeface="Calibri"/>
              </a:rPr>
              <a:t>th</a:t>
            </a:r>
            <a:endParaRPr sz="900">
              <a:latin typeface="Calibri"/>
              <a:cs typeface="Calibri"/>
            </a:endParaRPr>
          </a:p>
        </p:txBody>
      </p:sp>
      <p:sp>
        <p:nvSpPr>
          <p:cNvPr id="17" name="object 17"/>
          <p:cNvSpPr txBox="1"/>
          <p:nvPr/>
        </p:nvSpPr>
        <p:spPr>
          <a:xfrm>
            <a:off x="3364738"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80</a:t>
            </a:r>
            <a:r>
              <a:rPr sz="900" spc="-5" dirty="0">
                <a:solidFill>
                  <a:srgbClr val="212121"/>
                </a:solidFill>
                <a:latin typeface="Calibri"/>
                <a:cs typeface="Calibri"/>
              </a:rPr>
              <a:t>th</a:t>
            </a:r>
            <a:endParaRPr sz="900">
              <a:latin typeface="Calibri"/>
              <a:cs typeface="Calibri"/>
            </a:endParaRPr>
          </a:p>
        </p:txBody>
      </p:sp>
      <p:sp>
        <p:nvSpPr>
          <p:cNvPr id="18" name="object 18"/>
          <p:cNvSpPr txBox="1"/>
          <p:nvPr/>
        </p:nvSpPr>
        <p:spPr>
          <a:xfrm>
            <a:off x="4772533"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90</a:t>
            </a:r>
            <a:r>
              <a:rPr sz="900" spc="-5" dirty="0">
                <a:solidFill>
                  <a:srgbClr val="212121"/>
                </a:solidFill>
                <a:latin typeface="Calibri"/>
                <a:cs typeface="Calibri"/>
              </a:rPr>
              <a:t>th</a:t>
            </a:r>
            <a:endParaRPr sz="900">
              <a:latin typeface="Calibri"/>
              <a:cs typeface="Calibri"/>
            </a:endParaRPr>
          </a:p>
        </p:txBody>
      </p:sp>
      <p:sp>
        <p:nvSpPr>
          <p:cNvPr id="19" name="object 19"/>
          <p:cNvSpPr txBox="1"/>
          <p:nvPr/>
        </p:nvSpPr>
        <p:spPr>
          <a:xfrm>
            <a:off x="6089650" y="4847589"/>
            <a:ext cx="52197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2000</a:t>
            </a:r>
            <a:r>
              <a:rPr sz="1350" spc="-7" baseline="24691" dirty="0">
                <a:solidFill>
                  <a:srgbClr val="212121"/>
                </a:solidFill>
                <a:latin typeface="Calibri"/>
                <a:cs typeface="Calibri"/>
              </a:rPr>
              <a:t>th</a:t>
            </a:r>
            <a:endParaRPr sz="1350" baseline="24691">
              <a:latin typeface="Calibri"/>
              <a:cs typeface="Calibri"/>
            </a:endParaRPr>
          </a:p>
        </p:txBody>
      </p:sp>
      <p:sp>
        <p:nvSpPr>
          <p:cNvPr id="20" name="object 20"/>
          <p:cNvSpPr txBox="1"/>
          <p:nvPr/>
        </p:nvSpPr>
        <p:spPr>
          <a:xfrm>
            <a:off x="7586218" y="4847589"/>
            <a:ext cx="351790" cy="232410"/>
          </a:xfrm>
          <a:prstGeom prst="rect">
            <a:avLst/>
          </a:prstGeom>
        </p:spPr>
        <p:txBody>
          <a:bodyPr vert="horz" wrap="square" lIns="0" tIns="13335" rIns="0" bIns="0" rtlCol="0">
            <a:spAutoFit/>
          </a:bodyPr>
          <a:lstStyle/>
          <a:p>
            <a:pPr marL="12700">
              <a:lnSpc>
                <a:spcPct val="100000"/>
              </a:lnSpc>
              <a:spcBef>
                <a:spcPts val="105"/>
              </a:spcBef>
            </a:pPr>
            <a:r>
              <a:rPr sz="1350" dirty="0">
                <a:solidFill>
                  <a:srgbClr val="212121"/>
                </a:solidFill>
                <a:latin typeface="Calibri"/>
                <a:cs typeface="Calibri"/>
              </a:rPr>
              <a:t>Now</a:t>
            </a:r>
            <a:endParaRPr sz="1350">
              <a:latin typeface="Calibri"/>
              <a:cs typeface="Calibri"/>
            </a:endParaRPr>
          </a:p>
        </p:txBody>
      </p:sp>
      <p:sp>
        <p:nvSpPr>
          <p:cNvPr id="21" name="object 21"/>
          <p:cNvSpPr txBox="1"/>
          <p:nvPr/>
        </p:nvSpPr>
        <p:spPr>
          <a:xfrm>
            <a:off x="409955" y="2020823"/>
            <a:ext cx="2494915" cy="1064260"/>
          </a:xfrm>
          <a:prstGeom prst="rect">
            <a:avLst/>
          </a:prstGeom>
          <a:ln w="3175">
            <a:solidFill>
              <a:srgbClr val="212121"/>
            </a:solidFill>
          </a:ln>
        </p:spPr>
        <p:txBody>
          <a:bodyPr vert="horz" wrap="square" lIns="0" tIns="131445" rIns="0" bIns="0" rtlCol="0">
            <a:spAutoFit/>
          </a:bodyPr>
          <a:lstStyle/>
          <a:p>
            <a:pPr marL="535940" marR="528955" indent="165735">
              <a:lnSpc>
                <a:spcPct val="100000"/>
              </a:lnSpc>
              <a:spcBef>
                <a:spcPts val="1035"/>
              </a:spcBef>
            </a:pPr>
            <a:r>
              <a:rPr sz="2500" spc="-15" dirty="0">
                <a:solidFill>
                  <a:srgbClr val="212121"/>
                </a:solidFill>
                <a:latin typeface="Calibri"/>
                <a:cs typeface="Calibri"/>
              </a:rPr>
              <a:t>Lifecycle </a:t>
            </a:r>
            <a:r>
              <a:rPr sz="2500" spc="-10" dirty="0">
                <a:solidFill>
                  <a:srgbClr val="212121"/>
                </a:solidFill>
                <a:latin typeface="Calibri"/>
                <a:cs typeface="Calibri"/>
              </a:rPr>
              <a:t> </a:t>
            </a:r>
            <a:r>
              <a:rPr sz="2500" spc="-5" dirty="0">
                <a:solidFill>
                  <a:srgbClr val="212121"/>
                </a:solidFill>
                <a:latin typeface="Calibri"/>
                <a:cs typeface="Calibri"/>
              </a:rPr>
              <a:t>I</a:t>
            </a:r>
            <a:r>
              <a:rPr sz="2500" spc="-40" dirty="0">
                <a:solidFill>
                  <a:srgbClr val="212121"/>
                </a:solidFill>
                <a:latin typeface="Calibri"/>
                <a:cs typeface="Calibri"/>
              </a:rPr>
              <a:t>n</a:t>
            </a:r>
            <a:r>
              <a:rPr sz="2500" spc="-25" dirty="0">
                <a:solidFill>
                  <a:srgbClr val="212121"/>
                </a:solidFill>
                <a:latin typeface="Calibri"/>
                <a:cs typeface="Calibri"/>
              </a:rPr>
              <a:t>t</a:t>
            </a:r>
            <a:r>
              <a:rPr sz="2500" spc="-5" dirty="0">
                <a:solidFill>
                  <a:srgbClr val="212121"/>
                </a:solidFill>
                <a:latin typeface="Calibri"/>
                <a:cs typeface="Calibri"/>
              </a:rPr>
              <a:t>eg</a:t>
            </a:r>
            <a:r>
              <a:rPr sz="2500" spc="-45" dirty="0">
                <a:solidFill>
                  <a:srgbClr val="212121"/>
                </a:solidFill>
                <a:latin typeface="Calibri"/>
                <a:cs typeface="Calibri"/>
              </a:rPr>
              <a:t>r</a:t>
            </a:r>
            <a:r>
              <a:rPr sz="2500" spc="-25" dirty="0">
                <a:solidFill>
                  <a:srgbClr val="212121"/>
                </a:solidFill>
                <a:latin typeface="Calibri"/>
                <a:cs typeface="Calibri"/>
              </a:rPr>
              <a:t>a</a:t>
            </a:r>
            <a:r>
              <a:rPr sz="2500" spc="-5" dirty="0">
                <a:solidFill>
                  <a:srgbClr val="212121"/>
                </a:solidFill>
                <a:latin typeface="Calibri"/>
                <a:cs typeface="Calibri"/>
              </a:rPr>
              <a:t>ti</a:t>
            </a:r>
            <a:r>
              <a:rPr sz="2500" dirty="0">
                <a:solidFill>
                  <a:srgbClr val="212121"/>
                </a:solidFill>
                <a:latin typeface="Calibri"/>
                <a:cs typeface="Calibri"/>
              </a:rPr>
              <a:t>o</a:t>
            </a:r>
            <a:r>
              <a:rPr sz="2500" spc="-5" dirty="0">
                <a:solidFill>
                  <a:srgbClr val="212121"/>
                </a:solidFill>
                <a:latin typeface="Calibri"/>
                <a:cs typeface="Calibri"/>
              </a:rPr>
              <a:t>n</a:t>
            </a:r>
            <a:endParaRPr sz="2500">
              <a:latin typeface="Calibri"/>
              <a:cs typeface="Calibri"/>
            </a:endParaRPr>
          </a:p>
        </p:txBody>
      </p:sp>
      <p:sp>
        <p:nvSpPr>
          <p:cNvPr id="22" name="object 22"/>
          <p:cNvSpPr txBox="1"/>
          <p:nvPr/>
        </p:nvSpPr>
        <p:spPr>
          <a:xfrm>
            <a:off x="3293364" y="2020823"/>
            <a:ext cx="2493645" cy="1064260"/>
          </a:xfrm>
          <a:prstGeom prst="rect">
            <a:avLst/>
          </a:prstGeom>
          <a:ln w="3175">
            <a:solidFill>
              <a:srgbClr val="212121"/>
            </a:solidFill>
          </a:ln>
        </p:spPr>
        <p:txBody>
          <a:bodyPr vert="horz" wrap="square" lIns="0" tIns="131445" rIns="0" bIns="0" rtlCol="0">
            <a:spAutoFit/>
          </a:bodyPr>
          <a:lstStyle/>
          <a:p>
            <a:pPr marL="626110" marR="176530" indent="-441325">
              <a:lnSpc>
                <a:spcPct val="100000"/>
              </a:lnSpc>
              <a:spcBef>
                <a:spcPts val="1035"/>
              </a:spcBef>
            </a:pPr>
            <a:r>
              <a:rPr sz="2500" spc="-10" dirty="0">
                <a:solidFill>
                  <a:srgbClr val="212121"/>
                </a:solidFill>
                <a:latin typeface="Calibri"/>
                <a:cs typeface="Calibri"/>
              </a:rPr>
              <a:t>Error</a:t>
            </a:r>
            <a:r>
              <a:rPr sz="2500" spc="-60" dirty="0">
                <a:solidFill>
                  <a:srgbClr val="212121"/>
                </a:solidFill>
                <a:latin typeface="Calibri"/>
                <a:cs typeface="Calibri"/>
              </a:rPr>
              <a:t> </a:t>
            </a:r>
            <a:r>
              <a:rPr sz="2500" spc="-15" dirty="0">
                <a:solidFill>
                  <a:srgbClr val="212121"/>
                </a:solidFill>
                <a:latin typeface="Calibri"/>
                <a:cs typeface="Calibri"/>
              </a:rPr>
              <a:t>Prevention </a:t>
            </a:r>
            <a:r>
              <a:rPr sz="2500" spc="-550" dirty="0">
                <a:solidFill>
                  <a:srgbClr val="212121"/>
                </a:solidFill>
                <a:latin typeface="Calibri"/>
                <a:cs typeface="Calibri"/>
              </a:rPr>
              <a:t> </a:t>
            </a:r>
            <a:r>
              <a:rPr sz="2500" spc="-10" dirty="0">
                <a:solidFill>
                  <a:srgbClr val="212121"/>
                </a:solidFill>
                <a:latin typeface="Calibri"/>
                <a:cs typeface="Calibri"/>
              </a:rPr>
              <a:t>Approach</a:t>
            </a:r>
            <a:endParaRPr sz="2500">
              <a:latin typeface="Calibri"/>
              <a:cs typeface="Calibri"/>
            </a:endParaRPr>
          </a:p>
        </p:txBody>
      </p:sp>
      <p:sp>
        <p:nvSpPr>
          <p:cNvPr id="23" name="object 23"/>
          <p:cNvSpPr txBox="1"/>
          <p:nvPr/>
        </p:nvSpPr>
        <p:spPr>
          <a:xfrm>
            <a:off x="6176771" y="2020823"/>
            <a:ext cx="2493645" cy="1064260"/>
          </a:xfrm>
          <a:prstGeom prst="rect">
            <a:avLst/>
          </a:prstGeom>
          <a:ln w="3175">
            <a:solidFill>
              <a:srgbClr val="212121"/>
            </a:solidFill>
          </a:ln>
        </p:spPr>
        <p:txBody>
          <a:bodyPr vert="horz" wrap="square" lIns="0" tIns="131445" rIns="0" bIns="0" rtlCol="0">
            <a:spAutoFit/>
          </a:bodyPr>
          <a:lstStyle/>
          <a:p>
            <a:pPr marL="653415" marR="156210" indent="-487045">
              <a:lnSpc>
                <a:spcPct val="100000"/>
              </a:lnSpc>
              <a:spcBef>
                <a:spcPts val="1035"/>
              </a:spcBef>
            </a:pPr>
            <a:r>
              <a:rPr sz="2500" spc="-15" dirty="0">
                <a:solidFill>
                  <a:srgbClr val="212121"/>
                </a:solidFill>
                <a:latin typeface="Calibri"/>
                <a:cs typeface="Calibri"/>
              </a:rPr>
              <a:t>First</a:t>
            </a:r>
            <a:r>
              <a:rPr sz="2500" spc="-65" dirty="0">
                <a:solidFill>
                  <a:srgbClr val="212121"/>
                </a:solidFill>
                <a:latin typeface="Calibri"/>
                <a:cs typeface="Calibri"/>
              </a:rPr>
              <a:t> </a:t>
            </a:r>
            <a:r>
              <a:rPr sz="2500" spc="-10" dirty="0">
                <a:solidFill>
                  <a:srgbClr val="212121"/>
                </a:solidFill>
                <a:latin typeface="Calibri"/>
                <a:cs typeface="Calibri"/>
              </a:rPr>
              <a:t>Automation </a:t>
            </a:r>
            <a:r>
              <a:rPr sz="2500" spc="-550" dirty="0">
                <a:solidFill>
                  <a:srgbClr val="212121"/>
                </a:solidFill>
                <a:latin typeface="Calibri"/>
                <a:cs typeface="Calibri"/>
              </a:rPr>
              <a:t> </a:t>
            </a:r>
            <a:r>
              <a:rPr sz="2500" spc="-20" dirty="0">
                <a:solidFill>
                  <a:srgbClr val="212121"/>
                </a:solidFill>
                <a:latin typeface="Calibri"/>
                <a:cs typeface="Calibri"/>
              </a:rPr>
              <a:t>Attempts</a:t>
            </a:r>
            <a:endParaRPr sz="2500">
              <a:latin typeface="Calibri"/>
              <a:cs typeface="Calibri"/>
            </a:endParaRPr>
          </a:p>
        </p:txBody>
      </p:sp>
      <p:sp>
        <p:nvSpPr>
          <p:cNvPr id="24" name="object 24"/>
          <p:cNvSpPr txBox="1"/>
          <p:nvPr/>
        </p:nvSpPr>
        <p:spPr>
          <a:xfrm>
            <a:off x="409955" y="3229355"/>
            <a:ext cx="8260080" cy="1064260"/>
          </a:xfrm>
          <a:prstGeom prst="rect">
            <a:avLst/>
          </a:prstGeom>
          <a:ln w="3175">
            <a:solidFill>
              <a:srgbClr val="212121"/>
            </a:solidFill>
          </a:ln>
        </p:spPr>
        <p:txBody>
          <a:bodyPr vert="horz" wrap="square" lIns="0" tIns="131445" rIns="0" bIns="0" rtlCol="0">
            <a:spAutoFit/>
          </a:bodyPr>
          <a:lstStyle/>
          <a:p>
            <a:pPr marL="737235" marR="730885" indent="391160">
              <a:lnSpc>
                <a:spcPct val="100000"/>
              </a:lnSpc>
              <a:spcBef>
                <a:spcPts val="1035"/>
              </a:spcBef>
            </a:pPr>
            <a:r>
              <a:rPr sz="2500" spc="-10" dirty="0">
                <a:solidFill>
                  <a:srgbClr val="212121"/>
                </a:solidFill>
                <a:latin typeface="Calibri"/>
                <a:cs typeface="Calibri"/>
              </a:rPr>
              <a:t>Software</a:t>
            </a:r>
            <a:r>
              <a:rPr sz="2500" spc="-5" dirty="0">
                <a:solidFill>
                  <a:srgbClr val="212121"/>
                </a:solidFill>
                <a:latin typeface="Calibri"/>
                <a:cs typeface="Calibri"/>
              </a:rPr>
              <a:t> </a:t>
            </a:r>
            <a:r>
              <a:rPr sz="2500" spc="-40" dirty="0">
                <a:solidFill>
                  <a:srgbClr val="212121"/>
                </a:solidFill>
                <a:latin typeface="Calibri"/>
                <a:cs typeface="Calibri"/>
              </a:rPr>
              <a:t>Testing</a:t>
            </a:r>
            <a:r>
              <a:rPr sz="2500" spc="-10" dirty="0">
                <a:solidFill>
                  <a:srgbClr val="212121"/>
                </a:solidFill>
                <a:latin typeface="Calibri"/>
                <a:cs typeface="Calibri"/>
              </a:rPr>
              <a:t> </a:t>
            </a:r>
            <a:r>
              <a:rPr sz="2500" spc="-5" dirty="0">
                <a:solidFill>
                  <a:srgbClr val="212121"/>
                </a:solidFill>
                <a:latin typeface="Calibri"/>
                <a:cs typeface="Calibri"/>
              </a:rPr>
              <a:t>is </a:t>
            </a:r>
            <a:r>
              <a:rPr sz="2500" spc="-15" dirty="0">
                <a:solidFill>
                  <a:srgbClr val="212121"/>
                </a:solidFill>
                <a:latin typeface="Calibri"/>
                <a:cs typeface="Calibri"/>
              </a:rPr>
              <a:t>recognized</a:t>
            </a:r>
            <a:r>
              <a:rPr sz="2500" spc="20" dirty="0">
                <a:solidFill>
                  <a:srgbClr val="212121"/>
                </a:solidFill>
                <a:latin typeface="Calibri"/>
                <a:cs typeface="Calibri"/>
              </a:rPr>
              <a:t> </a:t>
            </a:r>
            <a:r>
              <a:rPr sz="2500" spc="-20" dirty="0">
                <a:solidFill>
                  <a:srgbClr val="212121"/>
                </a:solidFill>
                <a:latin typeface="Calibri"/>
                <a:cs typeface="Calibri"/>
              </a:rPr>
              <a:t>globally.</a:t>
            </a:r>
            <a:r>
              <a:rPr sz="2500" spc="-10" dirty="0">
                <a:solidFill>
                  <a:srgbClr val="212121"/>
                </a:solidFill>
                <a:latin typeface="Calibri"/>
                <a:cs typeface="Calibri"/>
              </a:rPr>
              <a:t> </a:t>
            </a:r>
            <a:r>
              <a:rPr sz="2500" spc="-5" dirty="0">
                <a:solidFill>
                  <a:srgbClr val="212121"/>
                </a:solidFill>
                <a:latin typeface="Calibri"/>
                <a:cs typeface="Calibri"/>
              </a:rPr>
              <a:t>A</a:t>
            </a:r>
            <a:r>
              <a:rPr sz="2500" spc="-10" dirty="0">
                <a:solidFill>
                  <a:srgbClr val="212121"/>
                </a:solidFill>
                <a:latin typeface="Calibri"/>
                <a:cs typeface="Calibri"/>
              </a:rPr>
              <a:t> </a:t>
            </a:r>
            <a:r>
              <a:rPr sz="2500" spc="-5" dirty="0">
                <a:solidFill>
                  <a:srgbClr val="212121"/>
                </a:solidFill>
                <a:latin typeface="Calibri"/>
                <a:cs typeface="Calibri"/>
              </a:rPr>
              <a:t>lot</a:t>
            </a:r>
            <a:r>
              <a:rPr sz="2500" spc="-10" dirty="0">
                <a:solidFill>
                  <a:srgbClr val="212121"/>
                </a:solidFill>
                <a:latin typeface="Calibri"/>
                <a:cs typeface="Calibri"/>
              </a:rPr>
              <a:t> of </a:t>
            </a:r>
            <a:r>
              <a:rPr sz="2500" spc="-5" dirty="0">
                <a:solidFill>
                  <a:srgbClr val="212121"/>
                </a:solidFill>
                <a:latin typeface="Calibri"/>
                <a:cs typeface="Calibri"/>
              </a:rPr>
              <a:t> methodologies, approaches, </a:t>
            </a:r>
            <a:r>
              <a:rPr sz="2500" spc="-15" dirty="0">
                <a:solidFill>
                  <a:srgbClr val="212121"/>
                </a:solidFill>
                <a:latin typeface="Calibri"/>
                <a:cs typeface="Calibri"/>
              </a:rPr>
              <a:t>standards,</a:t>
            </a:r>
            <a:r>
              <a:rPr sz="2500" spc="5" dirty="0">
                <a:solidFill>
                  <a:srgbClr val="212121"/>
                </a:solidFill>
                <a:latin typeface="Calibri"/>
                <a:cs typeface="Calibri"/>
              </a:rPr>
              <a:t> </a:t>
            </a:r>
            <a:r>
              <a:rPr sz="2500" spc="-15" dirty="0">
                <a:solidFill>
                  <a:srgbClr val="212121"/>
                </a:solidFill>
                <a:latin typeface="Calibri"/>
                <a:cs typeface="Calibri"/>
              </a:rPr>
              <a:t>etc.</a:t>
            </a:r>
            <a:r>
              <a:rPr sz="2500" spc="-5" dirty="0">
                <a:solidFill>
                  <a:srgbClr val="212121"/>
                </a:solidFill>
                <a:latin typeface="Calibri"/>
                <a:cs typeface="Calibri"/>
              </a:rPr>
              <a:t> </a:t>
            </a:r>
            <a:r>
              <a:rPr sz="2500" spc="-10" dirty="0">
                <a:solidFill>
                  <a:srgbClr val="212121"/>
                </a:solidFill>
                <a:latin typeface="Calibri"/>
                <a:cs typeface="Calibri"/>
              </a:rPr>
              <a:t>appears.</a:t>
            </a:r>
            <a:endParaRPr sz="25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893" y="956310"/>
            <a:ext cx="8555355" cy="0"/>
          </a:xfrm>
          <a:custGeom>
            <a:avLst/>
            <a:gdLst/>
            <a:ahLst/>
            <a:cxnLst/>
            <a:rect l="l" t="t" r="r" b="b"/>
            <a:pathLst>
              <a:path w="8555355">
                <a:moveTo>
                  <a:pt x="0" y="0"/>
                </a:moveTo>
                <a:lnTo>
                  <a:pt x="8555228" y="0"/>
                </a:lnTo>
              </a:path>
            </a:pathLst>
          </a:custGeom>
          <a:ln w="19050">
            <a:solidFill>
              <a:srgbClr val="F5F5F5"/>
            </a:solidFill>
          </a:ln>
        </p:spPr>
        <p:txBody>
          <a:bodyPr wrap="square" lIns="0" tIns="0" rIns="0" bIns="0" rtlCol="0"/>
          <a:lstStyle/>
          <a:p>
            <a:endParaRPr/>
          </a:p>
        </p:txBody>
      </p:sp>
      <p:sp>
        <p:nvSpPr>
          <p:cNvPr id="3" name="object 3"/>
          <p:cNvSpPr txBox="1">
            <a:spLocks noGrp="1"/>
          </p:cNvSpPr>
          <p:nvPr>
            <p:ph type="title"/>
          </p:nvPr>
        </p:nvSpPr>
        <p:spPr>
          <a:xfrm>
            <a:off x="347878" y="323799"/>
            <a:ext cx="1997710" cy="331470"/>
          </a:xfrm>
          <a:prstGeom prst="rect">
            <a:avLst/>
          </a:prstGeom>
        </p:spPr>
        <p:txBody>
          <a:bodyPr vert="horz" wrap="square" lIns="0" tIns="13335" rIns="0" bIns="0" rtlCol="0">
            <a:spAutoFit/>
          </a:bodyPr>
          <a:lstStyle/>
          <a:p>
            <a:pPr marL="12700">
              <a:lnSpc>
                <a:spcPct val="100000"/>
              </a:lnSpc>
              <a:spcBef>
                <a:spcPts val="105"/>
              </a:spcBef>
            </a:pPr>
            <a:r>
              <a:rPr spc="80" dirty="0"/>
              <a:t>Modern</a:t>
            </a:r>
            <a:r>
              <a:rPr spc="105" dirty="0"/>
              <a:t> </a:t>
            </a:r>
            <a:r>
              <a:rPr spc="80" dirty="0"/>
              <a:t>Situation</a:t>
            </a:r>
          </a:p>
        </p:txBody>
      </p:sp>
      <p:grpSp>
        <p:nvGrpSpPr>
          <p:cNvPr id="4" name="object 4"/>
          <p:cNvGrpSpPr/>
          <p:nvPr/>
        </p:nvGrpSpPr>
        <p:grpSpPr>
          <a:xfrm>
            <a:off x="298704" y="5150865"/>
            <a:ext cx="8512810" cy="321945"/>
            <a:chOff x="298704" y="5150865"/>
            <a:chExt cx="8512810" cy="321945"/>
          </a:xfrm>
        </p:grpSpPr>
        <p:sp>
          <p:nvSpPr>
            <p:cNvPr id="5" name="object 5"/>
            <p:cNvSpPr/>
            <p:nvPr/>
          </p:nvSpPr>
          <p:spPr>
            <a:xfrm>
              <a:off x="298704" y="5369178"/>
              <a:ext cx="8512810" cy="103505"/>
            </a:xfrm>
            <a:custGeom>
              <a:avLst/>
              <a:gdLst/>
              <a:ahLst/>
              <a:cxnLst/>
              <a:rect l="l" t="t" r="r" b="b"/>
              <a:pathLst>
                <a:path w="8512810" h="103504">
                  <a:moveTo>
                    <a:pt x="8487319" y="51689"/>
                  </a:moveTo>
                  <a:lnTo>
                    <a:pt x="8417433" y="92456"/>
                  </a:lnTo>
                  <a:lnTo>
                    <a:pt x="8416417" y="96266"/>
                  </a:lnTo>
                  <a:lnTo>
                    <a:pt x="8419973" y="102362"/>
                  </a:lnTo>
                  <a:lnTo>
                    <a:pt x="8423910" y="103378"/>
                  </a:lnTo>
                  <a:lnTo>
                    <a:pt x="8501665" y="58039"/>
                  </a:lnTo>
                  <a:lnTo>
                    <a:pt x="8499729" y="58039"/>
                  </a:lnTo>
                  <a:lnTo>
                    <a:pt x="8499729" y="57150"/>
                  </a:lnTo>
                  <a:lnTo>
                    <a:pt x="8496681" y="57150"/>
                  </a:lnTo>
                  <a:lnTo>
                    <a:pt x="8487319" y="51689"/>
                  </a:lnTo>
                  <a:close/>
                </a:path>
                <a:path w="8512810" h="103504">
                  <a:moveTo>
                    <a:pt x="8476433" y="45339"/>
                  </a:moveTo>
                  <a:lnTo>
                    <a:pt x="0" y="45339"/>
                  </a:lnTo>
                  <a:lnTo>
                    <a:pt x="0" y="58039"/>
                  </a:lnTo>
                  <a:lnTo>
                    <a:pt x="8476433" y="58039"/>
                  </a:lnTo>
                  <a:lnTo>
                    <a:pt x="8487319" y="51689"/>
                  </a:lnTo>
                  <a:lnTo>
                    <a:pt x="8476433" y="45339"/>
                  </a:lnTo>
                  <a:close/>
                </a:path>
                <a:path w="8512810" h="103504">
                  <a:moveTo>
                    <a:pt x="8501665" y="45339"/>
                  </a:moveTo>
                  <a:lnTo>
                    <a:pt x="8499729" y="45339"/>
                  </a:lnTo>
                  <a:lnTo>
                    <a:pt x="8499729" y="58039"/>
                  </a:lnTo>
                  <a:lnTo>
                    <a:pt x="8501665" y="58039"/>
                  </a:lnTo>
                  <a:lnTo>
                    <a:pt x="8512556" y="51689"/>
                  </a:lnTo>
                  <a:lnTo>
                    <a:pt x="8501665" y="45339"/>
                  </a:lnTo>
                  <a:close/>
                </a:path>
                <a:path w="8512810" h="103504">
                  <a:moveTo>
                    <a:pt x="8496681" y="46228"/>
                  </a:moveTo>
                  <a:lnTo>
                    <a:pt x="8487319" y="51689"/>
                  </a:lnTo>
                  <a:lnTo>
                    <a:pt x="8496681" y="57150"/>
                  </a:lnTo>
                  <a:lnTo>
                    <a:pt x="8496681" y="46228"/>
                  </a:lnTo>
                  <a:close/>
                </a:path>
                <a:path w="8512810" h="103504">
                  <a:moveTo>
                    <a:pt x="8499729" y="46228"/>
                  </a:moveTo>
                  <a:lnTo>
                    <a:pt x="8496681" y="46228"/>
                  </a:lnTo>
                  <a:lnTo>
                    <a:pt x="8496681" y="57150"/>
                  </a:lnTo>
                  <a:lnTo>
                    <a:pt x="8499729" y="57150"/>
                  </a:lnTo>
                  <a:lnTo>
                    <a:pt x="8499729" y="46228"/>
                  </a:lnTo>
                  <a:close/>
                </a:path>
                <a:path w="8512810" h="103504">
                  <a:moveTo>
                    <a:pt x="8423910" y="0"/>
                  </a:moveTo>
                  <a:lnTo>
                    <a:pt x="8419973" y="1016"/>
                  </a:lnTo>
                  <a:lnTo>
                    <a:pt x="8416417" y="7112"/>
                  </a:lnTo>
                  <a:lnTo>
                    <a:pt x="8417433" y="10922"/>
                  </a:lnTo>
                  <a:lnTo>
                    <a:pt x="8487319" y="51689"/>
                  </a:lnTo>
                  <a:lnTo>
                    <a:pt x="8496681" y="46228"/>
                  </a:lnTo>
                  <a:lnTo>
                    <a:pt x="8499729" y="46228"/>
                  </a:lnTo>
                  <a:lnTo>
                    <a:pt x="8499729" y="45339"/>
                  </a:lnTo>
                  <a:lnTo>
                    <a:pt x="8501665" y="45339"/>
                  </a:lnTo>
                  <a:lnTo>
                    <a:pt x="8423910" y="0"/>
                  </a:lnTo>
                  <a:close/>
                </a:path>
              </a:pathLst>
            </a:custGeom>
            <a:solidFill>
              <a:srgbClr val="212121"/>
            </a:solidFill>
          </p:spPr>
          <p:txBody>
            <a:bodyPr wrap="square" lIns="0" tIns="0" rIns="0" bIns="0" rtlCol="0"/>
            <a:lstStyle/>
            <a:p>
              <a:endParaRPr/>
            </a:p>
          </p:txBody>
        </p:sp>
        <p:sp>
          <p:nvSpPr>
            <p:cNvPr id="6" name="object 6"/>
            <p:cNvSpPr/>
            <p:nvPr/>
          </p:nvSpPr>
          <p:spPr>
            <a:xfrm>
              <a:off x="573024" y="5158739"/>
              <a:ext cx="300355" cy="262255"/>
            </a:xfrm>
            <a:custGeom>
              <a:avLst/>
              <a:gdLst/>
              <a:ahLst/>
              <a:cxnLst/>
              <a:rect l="l" t="t" r="r" b="b"/>
              <a:pathLst>
                <a:path w="300355" h="262254">
                  <a:moveTo>
                    <a:pt x="0" y="262128"/>
                  </a:moveTo>
                  <a:lnTo>
                    <a:pt x="150114" y="0"/>
                  </a:lnTo>
                  <a:lnTo>
                    <a:pt x="300228" y="262128"/>
                  </a:lnTo>
                  <a:lnTo>
                    <a:pt x="0" y="262128"/>
                  </a:lnTo>
                  <a:close/>
                </a:path>
              </a:pathLst>
            </a:custGeom>
            <a:ln w="12700">
              <a:solidFill>
                <a:srgbClr val="212121"/>
              </a:solidFill>
            </a:ln>
          </p:spPr>
          <p:txBody>
            <a:bodyPr wrap="square" lIns="0" tIns="0" rIns="0" bIns="0" rtlCol="0"/>
            <a:lstStyle/>
            <a:p>
              <a:endParaRPr/>
            </a:p>
          </p:txBody>
        </p:sp>
        <p:sp>
          <p:nvSpPr>
            <p:cNvPr id="7" name="object 7"/>
            <p:cNvSpPr/>
            <p:nvPr/>
          </p:nvSpPr>
          <p:spPr>
            <a:xfrm>
              <a:off x="7612380" y="5158739"/>
              <a:ext cx="299085" cy="262255"/>
            </a:xfrm>
            <a:custGeom>
              <a:avLst/>
              <a:gdLst/>
              <a:ahLst/>
              <a:cxnLst/>
              <a:rect l="l" t="t" r="r" b="b"/>
              <a:pathLst>
                <a:path w="299084" h="262254">
                  <a:moveTo>
                    <a:pt x="149351" y="0"/>
                  </a:moveTo>
                  <a:lnTo>
                    <a:pt x="0" y="262128"/>
                  </a:lnTo>
                  <a:lnTo>
                    <a:pt x="298703" y="262128"/>
                  </a:lnTo>
                  <a:lnTo>
                    <a:pt x="149351" y="0"/>
                  </a:lnTo>
                  <a:close/>
                </a:path>
              </a:pathLst>
            </a:custGeom>
            <a:solidFill>
              <a:srgbClr val="00AF50"/>
            </a:solidFill>
          </p:spPr>
          <p:txBody>
            <a:bodyPr wrap="square" lIns="0" tIns="0" rIns="0" bIns="0" rtlCol="0"/>
            <a:lstStyle/>
            <a:p>
              <a:endParaRPr/>
            </a:p>
          </p:txBody>
        </p:sp>
        <p:sp>
          <p:nvSpPr>
            <p:cNvPr id="8" name="object 8"/>
            <p:cNvSpPr/>
            <p:nvPr/>
          </p:nvSpPr>
          <p:spPr>
            <a:xfrm>
              <a:off x="1981199" y="5157215"/>
              <a:ext cx="5930265" cy="264160"/>
            </a:xfrm>
            <a:custGeom>
              <a:avLst/>
              <a:gdLst/>
              <a:ahLst/>
              <a:cxnLst/>
              <a:rect l="l" t="t" r="r" b="b"/>
              <a:pathLst>
                <a:path w="5930265" h="264160">
                  <a:moveTo>
                    <a:pt x="5631180" y="263651"/>
                  </a:moveTo>
                  <a:lnTo>
                    <a:pt x="5780532" y="1523"/>
                  </a:lnTo>
                  <a:lnTo>
                    <a:pt x="5929883" y="263651"/>
                  </a:lnTo>
                  <a:lnTo>
                    <a:pt x="5631180" y="263651"/>
                  </a:lnTo>
                  <a:close/>
                </a:path>
                <a:path w="5930265" h="264160">
                  <a:moveTo>
                    <a:pt x="0" y="263651"/>
                  </a:moveTo>
                  <a:lnTo>
                    <a:pt x="149351" y="1523"/>
                  </a:lnTo>
                  <a:lnTo>
                    <a:pt x="298704" y="263651"/>
                  </a:lnTo>
                  <a:lnTo>
                    <a:pt x="0" y="263651"/>
                  </a:lnTo>
                  <a:close/>
                </a:path>
                <a:path w="5930265" h="264160">
                  <a:moveTo>
                    <a:pt x="1408176" y="263651"/>
                  </a:moveTo>
                  <a:lnTo>
                    <a:pt x="1557527" y="0"/>
                  </a:lnTo>
                  <a:lnTo>
                    <a:pt x="1706879" y="263651"/>
                  </a:lnTo>
                  <a:lnTo>
                    <a:pt x="1408176" y="263651"/>
                  </a:lnTo>
                  <a:close/>
                </a:path>
                <a:path w="5930265" h="264160">
                  <a:moveTo>
                    <a:pt x="2814828" y="263651"/>
                  </a:moveTo>
                  <a:lnTo>
                    <a:pt x="2964941" y="1523"/>
                  </a:lnTo>
                  <a:lnTo>
                    <a:pt x="3115055" y="263651"/>
                  </a:lnTo>
                  <a:lnTo>
                    <a:pt x="2814828" y="263651"/>
                  </a:lnTo>
                  <a:close/>
                </a:path>
                <a:path w="5930265" h="264160">
                  <a:moveTo>
                    <a:pt x="4223004" y="263651"/>
                  </a:moveTo>
                  <a:lnTo>
                    <a:pt x="4372356" y="1523"/>
                  </a:lnTo>
                  <a:lnTo>
                    <a:pt x="4521708" y="263651"/>
                  </a:lnTo>
                  <a:lnTo>
                    <a:pt x="4223004" y="263651"/>
                  </a:lnTo>
                  <a:close/>
                </a:path>
              </a:pathLst>
            </a:custGeom>
            <a:ln w="12700">
              <a:solidFill>
                <a:srgbClr val="212121"/>
              </a:solidFill>
            </a:ln>
          </p:spPr>
          <p:txBody>
            <a:bodyPr wrap="square" lIns="0" tIns="0" rIns="0" bIns="0" rtlCol="0"/>
            <a:lstStyle/>
            <a:p>
              <a:endParaRPr/>
            </a:p>
          </p:txBody>
        </p:sp>
      </p:grpSp>
      <p:sp>
        <p:nvSpPr>
          <p:cNvPr id="9" name="object 9"/>
          <p:cNvSpPr txBox="1"/>
          <p:nvPr/>
        </p:nvSpPr>
        <p:spPr>
          <a:xfrm>
            <a:off x="408127" y="4847589"/>
            <a:ext cx="67310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50</a:t>
            </a:r>
            <a:r>
              <a:rPr sz="1350" spc="-7" baseline="24691" dirty="0">
                <a:solidFill>
                  <a:srgbClr val="212121"/>
                </a:solidFill>
                <a:latin typeface="Calibri"/>
                <a:cs typeface="Calibri"/>
              </a:rPr>
              <a:t>th</a:t>
            </a:r>
            <a:r>
              <a:rPr sz="1350" spc="-5" dirty="0">
                <a:solidFill>
                  <a:srgbClr val="212121"/>
                </a:solidFill>
                <a:latin typeface="Calibri"/>
                <a:cs typeface="Calibri"/>
              </a:rPr>
              <a:t>-60</a:t>
            </a:r>
            <a:r>
              <a:rPr sz="1350" spc="-7" baseline="24691" dirty="0">
                <a:solidFill>
                  <a:srgbClr val="212121"/>
                </a:solidFill>
                <a:latin typeface="Calibri"/>
                <a:cs typeface="Calibri"/>
              </a:rPr>
              <a:t>th</a:t>
            </a:r>
            <a:endParaRPr sz="1350" baseline="24691">
              <a:latin typeface="Calibri"/>
              <a:cs typeface="Calibri"/>
            </a:endParaRPr>
          </a:p>
        </p:txBody>
      </p:sp>
      <p:sp>
        <p:nvSpPr>
          <p:cNvPr id="19" name="object 19"/>
          <p:cNvSpPr txBox="1"/>
          <p:nvPr/>
        </p:nvSpPr>
        <p:spPr>
          <a:xfrm>
            <a:off x="8660003" y="6542709"/>
            <a:ext cx="167005" cy="203835"/>
          </a:xfrm>
          <a:prstGeom prst="rect">
            <a:avLst/>
          </a:prstGeom>
        </p:spPr>
        <p:txBody>
          <a:bodyPr vert="horz" wrap="square" lIns="0" tIns="0" rIns="0" bIns="0" rtlCol="0">
            <a:spAutoFit/>
          </a:bodyPr>
          <a:lstStyle/>
          <a:p>
            <a:pPr marL="38100">
              <a:lnSpc>
                <a:spcPts val="1435"/>
              </a:lnSpc>
            </a:pPr>
            <a:fld id="{81D60167-4931-47E6-BA6A-407CBD079E47}" type="slidenum">
              <a:rPr sz="1400" dirty="0">
                <a:solidFill>
                  <a:srgbClr val="FDFDFD"/>
                </a:solidFill>
                <a:latin typeface="Calibri Light"/>
                <a:cs typeface="Calibri Light"/>
              </a:rPr>
              <a:pPr marL="38100">
                <a:lnSpc>
                  <a:spcPts val="1435"/>
                </a:lnSpc>
              </a:pPr>
              <a:t>6</a:t>
            </a:fld>
            <a:endParaRPr sz="1400">
              <a:latin typeface="Calibri Light"/>
              <a:cs typeface="Calibri Light"/>
            </a:endParaRPr>
          </a:p>
        </p:txBody>
      </p:sp>
      <p:sp>
        <p:nvSpPr>
          <p:cNvPr id="10" name="object 10"/>
          <p:cNvSpPr txBox="1"/>
          <p:nvPr/>
        </p:nvSpPr>
        <p:spPr>
          <a:xfrm>
            <a:off x="1956816"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70</a:t>
            </a:r>
            <a:r>
              <a:rPr sz="900" spc="-5" dirty="0">
                <a:solidFill>
                  <a:srgbClr val="212121"/>
                </a:solidFill>
                <a:latin typeface="Calibri"/>
                <a:cs typeface="Calibri"/>
              </a:rPr>
              <a:t>th</a:t>
            </a:r>
            <a:endParaRPr sz="900">
              <a:latin typeface="Calibri"/>
              <a:cs typeface="Calibri"/>
            </a:endParaRPr>
          </a:p>
        </p:txBody>
      </p:sp>
      <p:sp>
        <p:nvSpPr>
          <p:cNvPr id="11" name="object 11"/>
          <p:cNvSpPr txBox="1"/>
          <p:nvPr/>
        </p:nvSpPr>
        <p:spPr>
          <a:xfrm>
            <a:off x="3364738"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80</a:t>
            </a:r>
            <a:r>
              <a:rPr sz="900" spc="-5" dirty="0">
                <a:solidFill>
                  <a:srgbClr val="212121"/>
                </a:solidFill>
                <a:latin typeface="Calibri"/>
                <a:cs typeface="Calibri"/>
              </a:rPr>
              <a:t>th</a:t>
            </a:r>
            <a:endParaRPr sz="900">
              <a:latin typeface="Calibri"/>
              <a:cs typeface="Calibri"/>
            </a:endParaRPr>
          </a:p>
        </p:txBody>
      </p:sp>
      <p:sp>
        <p:nvSpPr>
          <p:cNvPr id="12" name="object 12"/>
          <p:cNvSpPr txBox="1"/>
          <p:nvPr/>
        </p:nvSpPr>
        <p:spPr>
          <a:xfrm>
            <a:off x="4772533" y="4795773"/>
            <a:ext cx="347980" cy="232410"/>
          </a:xfrm>
          <a:prstGeom prst="rect">
            <a:avLst/>
          </a:prstGeom>
        </p:spPr>
        <p:txBody>
          <a:bodyPr vert="horz" wrap="square" lIns="0" tIns="13335" rIns="0" bIns="0" rtlCol="0">
            <a:spAutoFit/>
          </a:bodyPr>
          <a:lstStyle/>
          <a:p>
            <a:pPr marL="38100">
              <a:lnSpc>
                <a:spcPct val="100000"/>
              </a:lnSpc>
              <a:spcBef>
                <a:spcPts val="105"/>
              </a:spcBef>
            </a:pPr>
            <a:r>
              <a:rPr sz="2025" spc="-7" baseline="-16460" dirty="0">
                <a:solidFill>
                  <a:srgbClr val="212121"/>
                </a:solidFill>
                <a:latin typeface="Calibri"/>
                <a:cs typeface="Calibri"/>
              </a:rPr>
              <a:t>90</a:t>
            </a:r>
            <a:r>
              <a:rPr sz="900" spc="-5" dirty="0">
                <a:solidFill>
                  <a:srgbClr val="212121"/>
                </a:solidFill>
                <a:latin typeface="Calibri"/>
                <a:cs typeface="Calibri"/>
              </a:rPr>
              <a:t>th</a:t>
            </a:r>
            <a:endParaRPr sz="900">
              <a:latin typeface="Calibri"/>
              <a:cs typeface="Calibri"/>
            </a:endParaRPr>
          </a:p>
        </p:txBody>
      </p:sp>
      <p:sp>
        <p:nvSpPr>
          <p:cNvPr id="13" name="object 13"/>
          <p:cNvSpPr txBox="1"/>
          <p:nvPr/>
        </p:nvSpPr>
        <p:spPr>
          <a:xfrm>
            <a:off x="6089650" y="4847589"/>
            <a:ext cx="521970" cy="232410"/>
          </a:xfrm>
          <a:prstGeom prst="rect">
            <a:avLst/>
          </a:prstGeom>
        </p:spPr>
        <p:txBody>
          <a:bodyPr vert="horz" wrap="square" lIns="0" tIns="13335" rIns="0" bIns="0" rtlCol="0">
            <a:spAutoFit/>
          </a:bodyPr>
          <a:lstStyle/>
          <a:p>
            <a:pPr marL="38100">
              <a:lnSpc>
                <a:spcPct val="100000"/>
              </a:lnSpc>
              <a:spcBef>
                <a:spcPts val="105"/>
              </a:spcBef>
            </a:pPr>
            <a:r>
              <a:rPr sz="1350" spc="-5" dirty="0">
                <a:solidFill>
                  <a:srgbClr val="212121"/>
                </a:solidFill>
                <a:latin typeface="Calibri"/>
                <a:cs typeface="Calibri"/>
              </a:rPr>
              <a:t>2000</a:t>
            </a:r>
            <a:r>
              <a:rPr sz="1350" spc="-7" baseline="24691" dirty="0">
                <a:solidFill>
                  <a:srgbClr val="212121"/>
                </a:solidFill>
                <a:latin typeface="Calibri"/>
                <a:cs typeface="Calibri"/>
              </a:rPr>
              <a:t>th</a:t>
            </a:r>
            <a:endParaRPr sz="1350" baseline="24691">
              <a:latin typeface="Calibri"/>
              <a:cs typeface="Calibri"/>
            </a:endParaRPr>
          </a:p>
        </p:txBody>
      </p:sp>
      <p:sp>
        <p:nvSpPr>
          <p:cNvPr id="14" name="object 14"/>
          <p:cNvSpPr txBox="1"/>
          <p:nvPr/>
        </p:nvSpPr>
        <p:spPr>
          <a:xfrm>
            <a:off x="7586218" y="4847589"/>
            <a:ext cx="351790" cy="232410"/>
          </a:xfrm>
          <a:prstGeom prst="rect">
            <a:avLst/>
          </a:prstGeom>
        </p:spPr>
        <p:txBody>
          <a:bodyPr vert="horz" wrap="square" lIns="0" tIns="13335" rIns="0" bIns="0" rtlCol="0">
            <a:spAutoFit/>
          </a:bodyPr>
          <a:lstStyle/>
          <a:p>
            <a:pPr marL="12700">
              <a:lnSpc>
                <a:spcPct val="100000"/>
              </a:lnSpc>
              <a:spcBef>
                <a:spcPts val="105"/>
              </a:spcBef>
            </a:pPr>
            <a:r>
              <a:rPr sz="1350" dirty="0">
                <a:solidFill>
                  <a:srgbClr val="212121"/>
                </a:solidFill>
                <a:latin typeface="Calibri"/>
                <a:cs typeface="Calibri"/>
              </a:rPr>
              <a:t>Now</a:t>
            </a:r>
            <a:endParaRPr sz="1350">
              <a:latin typeface="Calibri"/>
              <a:cs typeface="Calibri"/>
            </a:endParaRPr>
          </a:p>
        </p:txBody>
      </p:sp>
      <p:sp>
        <p:nvSpPr>
          <p:cNvPr id="15" name="object 15"/>
          <p:cNvSpPr txBox="1"/>
          <p:nvPr/>
        </p:nvSpPr>
        <p:spPr>
          <a:xfrm>
            <a:off x="409955" y="2020823"/>
            <a:ext cx="2494915" cy="1064260"/>
          </a:xfrm>
          <a:prstGeom prst="rect">
            <a:avLst/>
          </a:prstGeom>
          <a:ln w="3175">
            <a:solidFill>
              <a:srgbClr val="212121"/>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441325">
              <a:lnSpc>
                <a:spcPct val="100000"/>
              </a:lnSpc>
            </a:pPr>
            <a:r>
              <a:rPr sz="2500" spc="-5" dirty="0">
                <a:solidFill>
                  <a:srgbClr val="212121"/>
                </a:solidFill>
                <a:latin typeface="Calibri"/>
                <a:cs typeface="Calibri"/>
              </a:rPr>
              <a:t>Agile</a:t>
            </a:r>
            <a:r>
              <a:rPr sz="2500" spc="-20" dirty="0">
                <a:solidFill>
                  <a:srgbClr val="212121"/>
                </a:solidFill>
                <a:latin typeface="Calibri"/>
                <a:cs typeface="Calibri"/>
              </a:rPr>
              <a:t> </a:t>
            </a:r>
            <a:r>
              <a:rPr sz="2500" spc="-40" dirty="0">
                <a:solidFill>
                  <a:srgbClr val="212121"/>
                </a:solidFill>
                <a:latin typeface="Calibri"/>
                <a:cs typeface="Calibri"/>
              </a:rPr>
              <a:t>Testing</a:t>
            </a:r>
            <a:endParaRPr sz="2500">
              <a:latin typeface="Calibri"/>
              <a:cs typeface="Calibri"/>
            </a:endParaRPr>
          </a:p>
        </p:txBody>
      </p:sp>
      <p:sp>
        <p:nvSpPr>
          <p:cNvPr id="16" name="object 16"/>
          <p:cNvSpPr txBox="1"/>
          <p:nvPr/>
        </p:nvSpPr>
        <p:spPr>
          <a:xfrm>
            <a:off x="3293364" y="2020823"/>
            <a:ext cx="2493645" cy="1064260"/>
          </a:xfrm>
          <a:prstGeom prst="rect">
            <a:avLst/>
          </a:prstGeom>
          <a:ln w="3175">
            <a:solidFill>
              <a:srgbClr val="212121"/>
            </a:solidFill>
          </a:ln>
        </p:spPr>
        <p:txBody>
          <a:bodyPr vert="horz" wrap="square" lIns="0" tIns="131445" rIns="0" bIns="0" rtlCol="0">
            <a:spAutoFit/>
          </a:bodyPr>
          <a:lstStyle/>
          <a:p>
            <a:pPr marL="4445" algn="ctr">
              <a:lnSpc>
                <a:spcPct val="100000"/>
              </a:lnSpc>
              <a:spcBef>
                <a:spcPts val="1035"/>
              </a:spcBef>
            </a:pPr>
            <a:r>
              <a:rPr sz="2500" spc="-40" dirty="0">
                <a:solidFill>
                  <a:srgbClr val="212121"/>
                </a:solidFill>
                <a:latin typeface="Calibri"/>
                <a:cs typeface="Calibri"/>
              </a:rPr>
              <a:t>Testing</a:t>
            </a:r>
            <a:r>
              <a:rPr sz="2500" spc="-20" dirty="0">
                <a:solidFill>
                  <a:srgbClr val="212121"/>
                </a:solidFill>
                <a:latin typeface="Calibri"/>
                <a:cs typeface="Calibri"/>
              </a:rPr>
              <a:t> </a:t>
            </a:r>
            <a:r>
              <a:rPr sz="2500" spc="-5" dirty="0">
                <a:solidFill>
                  <a:srgbClr val="212121"/>
                </a:solidFill>
                <a:latin typeface="Calibri"/>
                <a:cs typeface="Calibri"/>
              </a:rPr>
              <a:t>as a</a:t>
            </a:r>
            <a:r>
              <a:rPr sz="2500" spc="-20" dirty="0">
                <a:solidFill>
                  <a:srgbClr val="212121"/>
                </a:solidFill>
                <a:latin typeface="Calibri"/>
                <a:cs typeface="Calibri"/>
              </a:rPr>
              <a:t> </a:t>
            </a:r>
            <a:r>
              <a:rPr sz="2500" spc="-5" dirty="0">
                <a:solidFill>
                  <a:srgbClr val="212121"/>
                </a:solidFill>
                <a:latin typeface="Calibri"/>
                <a:cs typeface="Calibri"/>
              </a:rPr>
              <a:t>part</a:t>
            </a:r>
            <a:endParaRPr sz="2500">
              <a:latin typeface="Calibri"/>
              <a:cs typeface="Calibri"/>
            </a:endParaRPr>
          </a:p>
          <a:p>
            <a:pPr algn="ctr">
              <a:lnSpc>
                <a:spcPct val="100000"/>
              </a:lnSpc>
            </a:pPr>
            <a:r>
              <a:rPr sz="2500" spc="-10" dirty="0">
                <a:solidFill>
                  <a:srgbClr val="212121"/>
                </a:solidFill>
                <a:latin typeface="Calibri"/>
                <a:cs typeface="Calibri"/>
              </a:rPr>
              <a:t>of…</a:t>
            </a:r>
            <a:endParaRPr sz="2500">
              <a:latin typeface="Calibri"/>
              <a:cs typeface="Calibri"/>
            </a:endParaRPr>
          </a:p>
        </p:txBody>
      </p:sp>
      <p:sp>
        <p:nvSpPr>
          <p:cNvPr id="17" name="object 17"/>
          <p:cNvSpPr txBox="1"/>
          <p:nvPr/>
        </p:nvSpPr>
        <p:spPr>
          <a:xfrm>
            <a:off x="6176771" y="2020823"/>
            <a:ext cx="2493645" cy="1064260"/>
          </a:xfrm>
          <a:prstGeom prst="rect">
            <a:avLst/>
          </a:prstGeom>
          <a:ln w="3175">
            <a:solidFill>
              <a:srgbClr val="212121"/>
            </a:solidFill>
          </a:ln>
        </p:spPr>
        <p:txBody>
          <a:bodyPr vert="horz" wrap="square" lIns="0" tIns="131445" rIns="0" bIns="0" rtlCol="0">
            <a:spAutoFit/>
          </a:bodyPr>
          <a:lstStyle/>
          <a:p>
            <a:pPr algn="ctr">
              <a:lnSpc>
                <a:spcPct val="100000"/>
              </a:lnSpc>
              <a:spcBef>
                <a:spcPts val="1035"/>
              </a:spcBef>
            </a:pPr>
            <a:r>
              <a:rPr sz="2500" spc="-40" dirty="0">
                <a:solidFill>
                  <a:srgbClr val="212121"/>
                </a:solidFill>
                <a:latin typeface="Calibri"/>
                <a:cs typeface="Calibri"/>
              </a:rPr>
              <a:t>Testing</a:t>
            </a:r>
            <a:r>
              <a:rPr sz="2500" spc="-25" dirty="0">
                <a:solidFill>
                  <a:srgbClr val="212121"/>
                </a:solidFill>
                <a:latin typeface="Calibri"/>
                <a:cs typeface="Calibri"/>
              </a:rPr>
              <a:t> </a:t>
            </a:r>
            <a:r>
              <a:rPr sz="2500" spc="-5" dirty="0">
                <a:solidFill>
                  <a:srgbClr val="212121"/>
                </a:solidFill>
                <a:latin typeface="Calibri"/>
                <a:cs typeface="Calibri"/>
              </a:rPr>
              <a:t>as a</a:t>
            </a:r>
            <a:r>
              <a:rPr sz="2500" spc="-25" dirty="0">
                <a:solidFill>
                  <a:srgbClr val="212121"/>
                </a:solidFill>
                <a:latin typeface="Calibri"/>
                <a:cs typeface="Calibri"/>
              </a:rPr>
              <a:t> </a:t>
            </a:r>
            <a:r>
              <a:rPr sz="2500" spc="-10" dirty="0">
                <a:solidFill>
                  <a:srgbClr val="212121"/>
                </a:solidFill>
                <a:latin typeface="Calibri"/>
                <a:cs typeface="Calibri"/>
              </a:rPr>
              <a:t>basis</a:t>
            </a:r>
            <a:endParaRPr sz="2500">
              <a:latin typeface="Calibri"/>
              <a:cs typeface="Calibri"/>
            </a:endParaRPr>
          </a:p>
          <a:p>
            <a:pPr marL="1270" algn="ctr">
              <a:lnSpc>
                <a:spcPct val="100000"/>
              </a:lnSpc>
            </a:pPr>
            <a:r>
              <a:rPr sz="2500" spc="-20" dirty="0">
                <a:solidFill>
                  <a:srgbClr val="212121"/>
                </a:solidFill>
                <a:latin typeface="Calibri"/>
                <a:cs typeface="Calibri"/>
              </a:rPr>
              <a:t>for…</a:t>
            </a:r>
            <a:endParaRPr sz="2500">
              <a:latin typeface="Calibri"/>
              <a:cs typeface="Calibri"/>
            </a:endParaRPr>
          </a:p>
        </p:txBody>
      </p:sp>
      <p:sp>
        <p:nvSpPr>
          <p:cNvPr id="18" name="object 18"/>
          <p:cNvSpPr txBox="1"/>
          <p:nvPr/>
        </p:nvSpPr>
        <p:spPr>
          <a:xfrm>
            <a:off x="409955" y="3229355"/>
            <a:ext cx="8260080" cy="1064260"/>
          </a:xfrm>
          <a:prstGeom prst="rect">
            <a:avLst/>
          </a:prstGeom>
          <a:ln w="3175">
            <a:solidFill>
              <a:srgbClr val="212121"/>
            </a:solidFill>
          </a:ln>
        </p:spPr>
        <p:txBody>
          <a:bodyPr vert="horz" wrap="square" lIns="0" tIns="131445" rIns="0" bIns="0" rtlCol="0">
            <a:spAutoFit/>
          </a:bodyPr>
          <a:lstStyle/>
          <a:p>
            <a:pPr marL="173355" marR="106045" indent="-64135">
              <a:lnSpc>
                <a:spcPct val="100000"/>
              </a:lnSpc>
              <a:spcBef>
                <a:spcPts val="1035"/>
              </a:spcBef>
            </a:pPr>
            <a:r>
              <a:rPr sz="2500" spc="-10" dirty="0">
                <a:solidFill>
                  <a:srgbClr val="212121"/>
                </a:solidFill>
                <a:latin typeface="Calibri"/>
                <a:cs typeface="Calibri"/>
              </a:rPr>
              <a:t>Software</a:t>
            </a:r>
            <a:r>
              <a:rPr sz="2500" spc="-5" dirty="0">
                <a:solidFill>
                  <a:srgbClr val="212121"/>
                </a:solidFill>
                <a:latin typeface="Calibri"/>
                <a:cs typeface="Calibri"/>
              </a:rPr>
              <a:t> </a:t>
            </a:r>
            <a:r>
              <a:rPr sz="2500" spc="-40" dirty="0">
                <a:solidFill>
                  <a:srgbClr val="212121"/>
                </a:solidFill>
                <a:latin typeface="Calibri"/>
                <a:cs typeface="Calibri"/>
              </a:rPr>
              <a:t>Testing</a:t>
            </a:r>
            <a:r>
              <a:rPr sz="2500" spc="-5" dirty="0">
                <a:solidFill>
                  <a:srgbClr val="212121"/>
                </a:solidFill>
                <a:latin typeface="Calibri"/>
                <a:cs typeface="Calibri"/>
              </a:rPr>
              <a:t> </a:t>
            </a:r>
            <a:r>
              <a:rPr sz="2500" spc="-10" dirty="0">
                <a:solidFill>
                  <a:srgbClr val="212121"/>
                </a:solidFill>
                <a:latin typeface="Calibri"/>
                <a:cs typeface="Calibri"/>
              </a:rPr>
              <a:t>becomes</a:t>
            </a:r>
            <a:r>
              <a:rPr sz="2500" spc="15" dirty="0">
                <a:solidFill>
                  <a:srgbClr val="212121"/>
                </a:solidFill>
                <a:latin typeface="Calibri"/>
                <a:cs typeface="Calibri"/>
              </a:rPr>
              <a:t> </a:t>
            </a:r>
            <a:r>
              <a:rPr sz="2500" spc="-5" dirty="0">
                <a:solidFill>
                  <a:srgbClr val="212121"/>
                </a:solidFill>
                <a:latin typeface="Calibri"/>
                <a:cs typeface="Calibri"/>
              </a:rPr>
              <a:t>a</a:t>
            </a:r>
            <a:r>
              <a:rPr sz="2500" spc="-10" dirty="0">
                <a:solidFill>
                  <a:srgbClr val="212121"/>
                </a:solidFill>
                <a:latin typeface="Calibri"/>
                <a:cs typeface="Calibri"/>
              </a:rPr>
              <a:t> part</a:t>
            </a:r>
            <a:r>
              <a:rPr sz="2500" dirty="0">
                <a:solidFill>
                  <a:srgbClr val="212121"/>
                </a:solidFill>
                <a:latin typeface="Calibri"/>
                <a:cs typeface="Calibri"/>
              </a:rPr>
              <a:t> </a:t>
            </a:r>
            <a:r>
              <a:rPr sz="2500" spc="-5" dirty="0">
                <a:solidFill>
                  <a:srgbClr val="212121"/>
                </a:solidFill>
                <a:latin typeface="Calibri"/>
                <a:cs typeface="Calibri"/>
              </a:rPr>
              <a:t>of </a:t>
            </a:r>
            <a:r>
              <a:rPr sz="2500" spc="-10" dirty="0">
                <a:solidFill>
                  <a:srgbClr val="212121"/>
                </a:solidFill>
                <a:latin typeface="Calibri"/>
                <a:cs typeface="Calibri"/>
              </a:rPr>
              <a:t>Development,</a:t>
            </a:r>
            <a:r>
              <a:rPr sz="2500" spc="5" dirty="0">
                <a:solidFill>
                  <a:srgbClr val="212121"/>
                </a:solidFill>
                <a:latin typeface="Calibri"/>
                <a:cs typeface="Calibri"/>
              </a:rPr>
              <a:t> </a:t>
            </a:r>
            <a:r>
              <a:rPr sz="2500" spc="-10" dirty="0">
                <a:solidFill>
                  <a:srgbClr val="212121"/>
                </a:solidFill>
                <a:latin typeface="Calibri"/>
                <a:cs typeface="Calibri"/>
              </a:rPr>
              <a:t>DevOps</a:t>
            </a:r>
            <a:r>
              <a:rPr sz="2500" spc="-5" dirty="0">
                <a:solidFill>
                  <a:srgbClr val="212121"/>
                </a:solidFill>
                <a:latin typeface="Calibri"/>
                <a:cs typeface="Calibri"/>
              </a:rPr>
              <a:t> and </a:t>
            </a:r>
            <a:r>
              <a:rPr sz="2500" spc="-550" dirty="0">
                <a:solidFill>
                  <a:srgbClr val="212121"/>
                </a:solidFill>
                <a:latin typeface="Calibri"/>
                <a:cs typeface="Calibri"/>
              </a:rPr>
              <a:t> </a:t>
            </a:r>
            <a:r>
              <a:rPr sz="2500" spc="-5" dirty="0">
                <a:solidFill>
                  <a:srgbClr val="212121"/>
                </a:solidFill>
                <a:latin typeface="Calibri"/>
                <a:cs typeface="Calibri"/>
              </a:rPr>
              <a:t>other</a:t>
            </a:r>
            <a:r>
              <a:rPr sz="2500" spc="-10" dirty="0">
                <a:solidFill>
                  <a:srgbClr val="212121"/>
                </a:solidFill>
                <a:latin typeface="Calibri"/>
                <a:cs typeface="Calibri"/>
              </a:rPr>
              <a:t> </a:t>
            </a:r>
            <a:r>
              <a:rPr sz="2500" spc="-5" dirty="0">
                <a:solidFill>
                  <a:srgbClr val="212121"/>
                </a:solidFill>
                <a:latin typeface="Calibri"/>
                <a:cs typeface="Calibri"/>
              </a:rPr>
              <a:t>activities.</a:t>
            </a:r>
            <a:r>
              <a:rPr sz="2500" spc="5" dirty="0">
                <a:solidFill>
                  <a:srgbClr val="212121"/>
                </a:solidFill>
                <a:latin typeface="Calibri"/>
                <a:cs typeface="Calibri"/>
              </a:rPr>
              <a:t> </a:t>
            </a:r>
            <a:r>
              <a:rPr sz="2500" spc="-5" dirty="0">
                <a:solidFill>
                  <a:srgbClr val="212121"/>
                </a:solidFill>
                <a:latin typeface="Calibri"/>
                <a:cs typeface="Calibri"/>
              </a:rPr>
              <a:t>It</a:t>
            </a:r>
            <a:r>
              <a:rPr sz="2500" spc="-15" dirty="0">
                <a:solidFill>
                  <a:srgbClr val="212121"/>
                </a:solidFill>
                <a:latin typeface="Calibri"/>
                <a:cs typeface="Calibri"/>
              </a:rPr>
              <a:t> </a:t>
            </a:r>
            <a:r>
              <a:rPr sz="2500" spc="-10" dirty="0">
                <a:solidFill>
                  <a:srgbClr val="212121"/>
                </a:solidFill>
                <a:latin typeface="Calibri"/>
                <a:cs typeface="Calibri"/>
              </a:rPr>
              <a:t>becomes</a:t>
            </a:r>
            <a:r>
              <a:rPr sz="2500" spc="20" dirty="0">
                <a:solidFill>
                  <a:srgbClr val="212121"/>
                </a:solidFill>
                <a:latin typeface="Calibri"/>
                <a:cs typeface="Calibri"/>
              </a:rPr>
              <a:t> </a:t>
            </a:r>
            <a:r>
              <a:rPr sz="2500" spc="-5" dirty="0">
                <a:solidFill>
                  <a:srgbClr val="212121"/>
                </a:solidFill>
                <a:latin typeface="Calibri"/>
                <a:cs typeface="Calibri"/>
              </a:rPr>
              <a:t>a </a:t>
            </a:r>
            <a:r>
              <a:rPr sz="2500" spc="-10" dirty="0">
                <a:solidFill>
                  <a:srgbClr val="212121"/>
                </a:solidFill>
                <a:latin typeface="Calibri"/>
                <a:cs typeface="Calibri"/>
              </a:rPr>
              <a:t>basis</a:t>
            </a:r>
            <a:r>
              <a:rPr sz="2500" spc="-5" dirty="0">
                <a:solidFill>
                  <a:srgbClr val="212121"/>
                </a:solidFill>
                <a:latin typeface="Calibri"/>
                <a:cs typeface="Calibri"/>
              </a:rPr>
              <a:t> </a:t>
            </a:r>
            <a:r>
              <a:rPr sz="2500" spc="-25" dirty="0">
                <a:solidFill>
                  <a:srgbClr val="212121"/>
                </a:solidFill>
                <a:latin typeface="Calibri"/>
                <a:cs typeface="Calibri"/>
              </a:rPr>
              <a:t>for</a:t>
            </a:r>
            <a:r>
              <a:rPr sz="2500" spc="10" dirty="0">
                <a:solidFill>
                  <a:srgbClr val="212121"/>
                </a:solidFill>
                <a:latin typeface="Calibri"/>
                <a:cs typeface="Calibri"/>
              </a:rPr>
              <a:t> </a:t>
            </a:r>
            <a:r>
              <a:rPr sz="2500" spc="-15" dirty="0">
                <a:solidFill>
                  <a:srgbClr val="212121"/>
                </a:solidFill>
                <a:latin typeface="Calibri"/>
                <a:cs typeface="Calibri"/>
              </a:rPr>
              <a:t>CI/CD/etc.</a:t>
            </a:r>
            <a:r>
              <a:rPr sz="2500" spc="15" dirty="0">
                <a:solidFill>
                  <a:srgbClr val="212121"/>
                </a:solidFill>
                <a:latin typeface="Calibri"/>
                <a:cs typeface="Calibri"/>
              </a:rPr>
              <a:t> </a:t>
            </a:r>
            <a:r>
              <a:rPr sz="2500" spc="-5" dirty="0">
                <a:solidFill>
                  <a:srgbClr val="212121"/>
                </a:solidFill>
                <a:latin typeface="Calibri"/>
                <a:cs typeface="Calibri"/>
              </a:rPr>
              <a:t>approaches.</a:t>
            </a:r>
            <a:endParaRPr sz="25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323799"/>
            <a:ext cx="2459990" cy="331470"/>
          </a:xfrm>
          <a:prstGeom prst="rect">
            <a:avLst/>
          </a:prstGeom>
        </p:spPr>
        <p:txBody>
          <a:bodyPr vert="horz" wrap="square" lIns="0" tIns="13335" rIns="0" bIns="0" rtlCol="0">
            <a:spAutoFit/>
          </a:bodyPr>
          <a:lstStyle/>
          <a:p>
            <a:pPr marL="12700">
              <a:lnSpc>
                <a:spcPct val="100000"/>
              </a:lnSpc>
              <a:spcBef>
                <a:spcPts val="105"/>
              </a:spcBef>
            </a:pPr>
            <a:r>
              <a:rPr spc="65" dirty="0"/>
              <a:t>More</a:t>
            </a:r>
            <a:r>
              <a:rPr spc="145" dirty="0"/>
              <a:t> </a:t>
            </a:r>
            <a:r>
              <a:rPr spc="75" dirty="0"/>
              <a:t>About</a:t>
            </a:r>
            <a:r>
              <a:rPr spc="170" dirty="0"/>
              <a:t> </a:t>
            </a:r>
            <a:r>
              <a:rPr spc="60" dirty="0"/>
              <a:t>Our</a:t>
            </a:r>
            <a:r>
              <a:rPr spc="175" dirty="0"/>
              <a:t> </a:t>
            </a:r>
            <a:r>
              <a:rPr spc="55" dirty="0"/>
              <a:t>Days</a:t>
            </a:r>
          </a:p>
        </p:txBody>
      </p:sp>
      <p:pic>
        <p:nvPicPr>
          <p:cNvPr id="3" name="object 3"/>
          <p:cNvPicPr/>
          <p:nvPr/>
        </p:nvPicPr>
        <p:blipFill>
          <a:blip r:embed="rId2" cstate="print"/>
          <a:stretch>
            <a:fillRect/>
          </a:stretch>
        </p:blipFill>
        <p:spPr>
          <a:xfrm>
            <a:off x="1815083" y="1726692"/>
            <a:ext cx="2740151" cy="3617976"/>
          </a:xfrm>
          <a:prstGeom prst="rect">
            <a:avLst/>
          </a:prstGeom>
        </p:spPr>
      </p:pic>
      <p:pic>
        <p:nvPicPr>
          <p:cNvPr id="4" name="object 4"/>
          <p:cNvPicPr/>
          <p:nvPr/>
        </p:nvPicPr>
        <p:blipFill>
          <a:blip r:embed="rId3" cstate="print"/>
          <a:stretch>
            <a:fillRect/>
          </a:stretch>
        </p:blipFill>
        <p:spPr>
          <a:xfrm>
            <a:off x="4997196" y="1726692"/>
            <a:ext cx="2740152" cy="3617976"/>
          </a:xfrm>
          <a:prstGeom prst="rect">
            <a:avLst/>
          </a:prstGeom>
        </p:spPr>
      </p:pic>
      <p:sp>
        <p:nvSpPr>
          <p:cNvPr id="5" name="object 5"/>
          <p:cNvSpPr txBox="1"/>
          <p:nvPr/>
        </p:nvSpPr>
        <p:spPr>
          <a:xfrm>
            <a:off x="8660003" y="6542709"/>
            <a:ext cx="167005" cy="203835"/>
          </a:xfrm>
          <a:prstGeom prst="rect">
            <a:avLst/>
          </a:prstGeom>
        </p:spPr>
        <p:txBody>
          <a:bodyPr vert="horz" wrap="square" lIns="0" tIns="0" rIns="0" bIns="0" rtlCol="0">
            <a:spAutoFit/>
          </a:bodyPr>
          <a:lstStyle/>
          <a:p>
            <a:pPr marL="38100">
              <a:lnSpc>
                <a:spcPts val="1435"/>
              </a:lnSpc>
            </a:pPr>
            <a:fld id="{81D60167-4931-47E6-BA6A-407CBD079E47}" type="slidenum">
              <a:rPr sz="1400" dirty="0">
                <a:solidFill>
                  <a:srgbClr val="FDFDFD"/>
                </a:solidFill>
                <a:latin typeface="Calibri Light"/>
                <a:cs typeface="Calibri Light"/>
              </a:rPr>
              <a:pPr marL="38100">
                <a:lnSpc>
                  <a:spcPts val="1435"/>
                </a:lnSpc>
              </a:pPr>
              <a:t>7</a:t>
            </a:fld>
            <a:endParaRPr sz="1400">
              <a:latin typeface="Calibri Light"/>
              <a:cs typeface="Calibri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155" y="1473708"/>
            <a:ext cx="6400800" cy="2569845"/>
          </a:xfrm>
          <a:prstGeom prst="rect">
            <a:avLst/>
          </a:prstGeom>
          <a:ln w="9525">
            <a:solidFill>
              <a:srgbClr val="2EC2D9"/>
            </a:solidFill>
          </a:ln>
        </p:spPr>
        <p:txBody>
          <a:bodyPr vert="horz" wrap="square" lIns="0" tIns="0" rIns="0" bIns="0" rtlCol="0">
            <a:spAutoFit/>
          </a:bodyPr>
          <a:lstStyle/>
          <a:p>
            <a:pPr>
              <a:lnSpc>
                <a:spcPct val="100000"/>
              </a:lnSpc>
            </a:pPr>
            <a:endParaRPr sz="4400">
              <a:latin typeface="Times New Roman"/>
              <a:cs typeface="Times New Roman"/>
            </a:endParaRPr>
          </a:p>
          <a:p>
            <a:pPr marL="421640" marR="139065" indent="406400">
              <a:lnSpc>
                <a:spcPct val="100000"/>
              </a:lnSpc>
            </a:pPr>
            <a:r>
              <a:rPr sz="4000" b="1" spc="-30" dirty="0">
                <a:solidFill>
                  <a:srgbClr val="000000"/>
                </a:solidFill>
                <a:latin typeface="Calibri"/>
                <a:cs typeface="Calibri"/>
              </a:rPr>
              <a:t>Why</a:t>
            </a:r>
            <a:r>
              <a:rPr sz="4000" b="1" spc="-10" dirty="0">
                <a:solidFill>
                  <a:srgbClr val="000000"/>
                </a:solidFill>
                <a:latin typeface="Calibri"/>
                <a:cs typeface="Calibri"/>
              </a:rPr>
              <a:t> </a:t>
            </a:r>
            <a:r>
              <a:rPr sz="4000" b="1" spc="-20" dirty="0">
                <a:solidFill>
                  <a:srgbClr val="000000"/>
                </a:solidFill>
                <a:latin typeface="Calibri"/>
                <a:cs typeface="Calibri"/>
              </a:rPr>
              <a:t>Software</a:t>
            </a:r>
            <a:r>
              <a:rPr sz="4000" b="1" spc="10" dirty="0">
                <a:solidFill>
                  <a:srgbClr val="000000"/>
                </a:solidFill>
                <a:latin typeface="Calibri"/>
                <a:cs typeface="Calibri"/>
              </a:rPr>
              <a:t> </a:t>
            </a:r>
            <a:r>
              <a:rPr sz="4000" b="1" spc="-60" dirty="0">
                <a:solidFill>
                  <a:srgbClr val="000000"/>
                </a:solidFill>
                <a:latin typeface="Calibri"/>
                <a:cs typeface="Calibri"/>
              </a:rPr>
              <a:t>Testing</a:t>
            </a:r>
            <a:r>
              <a:rPr sz="4000" b="1" dirty="0">
                <a:solidFill>
                  <a:srgbClr val="000000"/>
                </a:solidFill>
                <a:latin typeface="Calibri"/>
                <a:cs typeface="Calibri"/>
              </a:rPr>
              <a:t> </a:t>
            </a:r>
            <a:r>
              <a:rPr sz="4000" b="1" spc="-5" dirty="0">
                <a:solidFill>
                  <a:srgbClr val="000000"/>
                </a:solidFill>
                <a:latin typeface="Calibri"/>
                <a:cs typeface="Calibri"/>
              </a:rPr>
              <a:t>is </a:t>
            </a:r>
            <a:r>
              <a:rPr sz="4000" b="1" dirty="0">
                <a:solidFill>
                  <a:srgbClr val="000000"/>
                </a:solidFill>
                <a:latin typeface="Calibri"/>
                <a:cs typeface="Calibri"/>
              </a:rPr>
              <a:t> </a:t>
            </a:r>
            <a:r>
              <a:rPr sz="4000" b="1" spc="-15" dirty="0">
                <a:solidFill>
                  <a:srgbClr val="000000"/>
                </a:solidFill>
                <a:latin typeface="Calibri"/>
                <a:cs typeface="Calibri"/>
              </a:rPr>
              <a:t>Important</a:t>
            </a:r>
            <a:r>
              <a:rPr sz="4000" b="1" dirty="0">
                <a:solidFill>
                  <a:srgbClr val="000000"/>
                </a:solidFill>
                <a:latin typeface="Calibri"/>
                <a:cs typeface="Calibri"/>
              </a:rPr>
              <a:t> </a:t>
            </a:r>
            <a:r>
              <a:rPr sz="4000" b="1" spc="-5" dirty="0">
                <a:solidFill>
                  <a:srgbClr val="000000"/>
                </a:solidFill>
                <a:latin typeface="Calibri"/>
                <a:cs typeface="Calibri"/>
              </a:rPr>
              <a:t>and </a:t>
            </a:r>
            <a:r>
              <a:rPr sz="4000" b="1" spc="-15" dirty="0">
                <a:solidFill>
                  <a:srgbClr val="000000"/>
                </a:solidFill>
                <a:latin typeface="Calibri"/>
                <a:cs typeface="Calibri"/>
              </a:rPr>
              <a:t>What</a:t>
            </a:r>
            <a:r>
              <a:rPr sz="4000" b="1" spc="-5" dirty="0">
                <a:solidFill>
                  <a:srgbClr val="000000"/>
                </a:solidFill>
                <a:latin typeface="Calibri"/>
                <a:cs typeface="Calibri"/>
              </a:rPr>
              <a:t> </a:t>
            </a:r>
            <a:r>
              <a:rPr sz="4000" b="1" spc="-25" dirty="0">
                <a:solidFill>
                  <a:srgbClr val="000000"/>
                </a:solidFill>
                <a:latin typeface="Calibri"/>
                <a:cs typeface="Calibri"/>
              </a:rPr>
              <a:t>to</a:t>
            </a:r>
            <a:r>
              <a:rPr sz="4000" b="1" spc="-5" dirty="0">
                <a:solidFill>
                  <a:srgbClr val="000000"/>
                </a:solidFill>
                <a:latin typeface="Calibri"/>
                <a:cs typeface="Calibri"/>
              </a:rPr>
              <a:t> </a:t>
            </a:r>
            <a:r>
              <a:rPr sz="4000" b="1" spc="-105" dirty="0">
                <a:solidFill>
                  <a:srgbClr val="000000"/>
                </a:solidFill>
                <a:latin typeface="Calibri"/>
                <a:cs typeface="Calibri"/>
              </a:rPr>
              <a:t>Test</a:t>
            </a:r>
            <a:endParaRPr sz="4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878" y="323799"/>
            <a:ext cx="4731385" cy="331470"/>
          </a:xfrm>
          <a:prstGeom prst="rect">
            <a:avLst/>
          </a:prstGeom>
        </p:spPr>
        <p:txBody>
          <a:bodyPr vert="horz" wrap="square" lIns="0" tIns="13335" rIns="0" bIns="0" rtlCol="0">
            <a:spAutoFit/>
          </a:bodyPr>
          <a:lstStyle/>
          <a:p>
            <a:pPr marL="12700">
              <a:lnSpc>
                <a:spcPct val="100000"/>
              </a:lnSpc>
              <a:spcBef>
                <a:spcPts val="105"/>
              </a:spcBef>
            </a:pPr>
            <a:r>
              <a:rPr sz="2000" spc="55" dirty="0">
                <a:solidFill>
                  <a:srgbClr val="212121"/>
                </a:solidFill>
                <a:latin typeface="Calibri Light"/>
                <a:cs typeface="Calibri Light"/>
              </a:rPr>
              <a:t>For</a:t>
            </a:r>
            <a:r>
              <a:rPr sz="2000" spc="170" dirty="0">
                <a:solidFill>
                  <a:srgbClr val="212121"/>
                </a:solidFill>
                <a:latin typeface="Calibri Light"/>
                <a:cs typeface="Calibri Light"/>
              </a:rPr>
              <a:t> </a:t>
            </a:r>
            <a:r>
              <a:rPr sz="2000" spc="85" dirty="0">
                <a:solidFill>
                  <a:srgbClr val="212121"/>
                </a:solidFill>
                <a:latin typeface="Calibri Light"/>
                <a:cs typeface="Calibri Light"/>
              </a:rPr>
              <a:t>Individual</a:t>
            </a:r>
            <a:r>
              <a:rPr sz="2000" spc="160" dirty="0">
                <a:solidFill>
                  <a:srgbClr val="212121"/>
                </a:solidFill>
                <a:latin typeface="Calibri Light"/>
                <a:cs typeface="Calibri Light"/>
              </a:rPr>
              <a:t> </a:t>
            </a:r>
            <a:r>
              <a:rPr sz="2000" spc="70" dirty="0">
                <a:solidFill>
                  <a:srgbClr val="212121"/>
                </a:solidFill>
                <a:latin typeface="Calibri Light"/>
                <a:cs typeface="Calibri Light"/>
              </a:rPr>
              <a:t>Users</a:t>
            </a:r>
            <a:r>
              <a:rPr sz="2000" spc="190" dirty="0">
                <a:solidFill>
                  <a:srgbClr val="212121"/>
                </a:solidFill>
                <a:latin typeface="Calibri Light"/>
                <a:cs typeface="Calibri Light"/>
              </a:rPr>
              <a:t> </a:t>
            </a:r>
            <a:r>
              <a:rPr sz="2000" spc="70" dirty="0">
                <a:solidFill>
                  <a:srgbClr val="212121"/>
                </a:solidFill>
                <a:latin typeface="Calibri Light"/>
                <a:cs typeface="Calibri Light"/>
              </a:rPr>
              <a:t>(and</a:t>
            </a:r>
            <a:r>
              <a:rPr sz="2000" spc="175" dirty="0">
                <a:solidFill>
                  <a:srgbClr val="212121"/>
                </a:solidFill>
                <a:latin typeface="Calibri Light"/>
                <a:cs typeface="Calibri Light"/>
              </a:rPr>
              <a:t> </a:t>
            </a:r>
            <a:r>
              <a:rPr sz="2000" spc="60" dirty="0">
                <a:solidFill>
                  <a:srgbClr val="212121"/>
                </a:solidFill>
                <a:latin typeface="Calibri Light"/>
                <a:cs typeface="Calibri Light"/>
              </a:rPr>
              <a:t>B2C</a:t>
            </a:r>
            <a:r>
              <a:rPr sz="2000" spc="190" dirty="0">
                <a:solidFill>
                  <a:srgbClr val="212121"/>
                </a:solidFill>
                <a:latin typeface="Calibri Light"/>
                <a:cs typeface="Calibri Light"/>
              </a:rPr>
              <a:t> </a:t>
            </a:r>
            <a:r>
              <a:rPr sz="2000" spc="85" dirty="0">
                <a:solidFill>
                  <a:srgbClr val="212121"/>
                </a:solidFill>
                <a:latin typeface="Calibri Light"/>
                <a:cs typeface="Calibri Light"/>
              </a:rPr>
              <a:t>Businesses)</a:t>
            </a:r>
            <a:endParaRPr sz="2000">
              <a:latin typeface="Calibri Light"/>
              <a:cs typeface="Calibri Ligh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dirty="0"/>
              <a:pPr marL="38100">
                <a:lnSpc>
                  <a:spcPts val="1435"/>
                </a:lnSpc>
              </a:pPr>
              <a:t>9</a:t>
            </a:fld>
            <a:endParaRPr dirty="0"/>
          </a:p>
        </p:txBody>
      </p:sp>
      <p:sp>
        <p:nvSpPr>
          <p:cNvPr id="3" name="object 3"/>
          <p:cNvSpPr txBox="1">
            <a:spLocks noGrp="1"/>
          </p:cNvSpPr>
          <p:nvPr>
            <p:ph type="title"/>
          </p:nvPr>
        </p:nvSpPr>
        <p:spPr>
          <a:xfrm>
            <a:off x="409955" y="2020823"/>
            <a:ext cx="3988435" cy="1064260"/>
          </a:xfrm>
          <a:prstGeom prst="rect">
            <a:avLst/>
          </a:prstGeom>
          <a:ln w="3175">
            <a:solidFill>
              <a:srgbClr val="006FC0"/>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1270" algn="ctr">
              <a:lnSpc>
                <a:spcPct val="100000"/>
              </a:lnSpc>
            </a:pPr>
            <a:r>
              <a:rPr sz="2500" spc="-50" dirty="0">
                <a:latin typeface="Calibri"/>
                <a:cs typeface="Calibri"/>
              </a:rPr>
              <a:t>Years</a:t>
            </a:r>
            <a:r>
              <a:rPr sz="2500" spc="-35" dirty="0">
                <a:latin typeface="Calibri"/>
                <a:cs typeface="Calibri"/>
              </a:rPr>
              <a:t> </a:t>
            </a:r>
            <a:r>
              <a:rPr sz="2500" spc="-5" dirty="0">
                <a:latin typeface="Calibri"/>
                <a:cs typeface="Calibri"/>
              </a:rPr>
              <a:t>ago</a:t>
            </a:r>
            <a:endParaRPr sz="2500">
              <a:latin typeface="Calibri"/>
              <a:cs typeface="Calibri"/>
            </a:endParaRPr>
          </a:p>
        </p:txBody>
      </p:sp>
      <p:sp>
        <p:nvSpPr>
          <p:cNvPr id="4" name="object 4"/>
          <p:cNvSpPr txBox="1"/>
          <p:nvPr/>
        </p:nvSpPr>
        <p:spPr>
          <a:xfrm>
            <a:off x="4722876" y="2020823"/>
            <a:ext cx="3988435" cy="1064260"/>
          </a:xfrm>
          <a:prstGeom prst="rect">
            <a:avLst/>
          </a:prstGeom>
          <a:ln w="3175">
            <a:solidFill>
              <a:srgbClr val="006FC0"/>
            </a:solidFill>
          </a:ln>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635" algn="ctr">
              <a:lnSpc>
                <a:spcPct val="100000"/>
              </a:lnSpc>
            </a:pPr>
            <a:r>
              <a:rPr sz="2500" spc="-10" dirty="0">
                <a:solidFill>
                  <a:srgbClr val="212121"/>
                </a:solidFill>
                <a:latin typeface="Calibri"/>
                <a:cs typeface="Calibri"/>
              </a:rPr>
              <a:t>Now</a:t>
            </a:r>
            <a:endParaRPr sz="2500">
              <a:latin typeface="Calibri"/>
              <a:cs typeface="Calibri"/>
            </a:endParaRPr>
          </a:p>
        </p:txBody>
      </p:sp>
      <p:sp>
        <p:nvSpPr>
          <p:cNvPr id="5" name="object 5"/>
          <p:cNvSpPr txBox="1"/>
          <p:nvPr/>
        </p:nvSpPr>
        <p:spPr>
          <a:xfrm>
            <a:off x="409955" y="3387852"/>
            <a:ext cx="3988435" cy="1758950"/>
          </a:xfrm>
          <a:prstGeom prst="rect">
            <a:avLst/>
          </a:prstGeom>
          <a:ln w="3175">
            <a:solidFill>
              <a:srgbClr val="006FC0"/>
            </a:solidFill>
          </a:ln>
        </p:spPr>
        <p:txBody>
          <a:bodyPr vert="horz" wrap="square" lIns="0" tIns="3810" rIns="0" bIns="0" rtlCol="0">
            <a:spAutoFit/>
          </a:bodyPr>
          <a:lstStyle/>
          <a:p>
            <a:pPr>
              <a:lnSpc>
                <a:spcPct val="100000"/>
              </a:lnSpc>
              <a:spcBef>
                <a:spcPts val="30"/>
              </a:spcBef>
            </a:pPr>
            <a:endParaRPr sz="3250">
              <a:latin typeface="Times New Roman"/>
              <a:cs typeface="Times New Roman"/>
            </a:endParaRPr>
          </a:p>
          <a:p>
            <a:pPr marL="1426845" marR="192405" indent="-1228725">
              <a:lnSpc>
                <a:spcPct val="100000"/>
              </a:lnSpc>
            </a:pPr>
            <a:r>
              <a:rPr sz="2500" spc="-75" dirty="0">
                <a:solidFill>
                  <a:srgbClr val="212121"/>
                </a:solidFill>
                <a:latin typeface="Calibri"/>
                <a:cs typeface="Calibri"/>
              </a:rPr>
              <a:t>You</a:t>
            </a:r>
            <a:r>
              <a:rPr sz="2500" spc="-15" dirty="0">
                <a:solidFill>
                  <a:srgbClr val="212121"/>
                </a:solidFill>
                <a:latin typeface="Calibri"/>
                <a:cs typeface="Calibri"/>
              </a:rPr>
              <a:t> want</a:t>
            </a:r>
            <a:r>
              <a:rPr sz="2500" spc="-10" dirty="0">
                <a:solidFill>
                  <a:srgbClr val="212121"/>
                </a:solidFill>
                <a:latin typeface="Calibri"/>
                <a:cs typeface="Calibri"/>
              </a:rPr>
              <a:t> </a:t>
            </a:r>
            <a:r>
              <a:rPr sz="2500" spc="-5" dirty="0">
                <a:solidFill>
                  <a:srgbClr val="212121"/>
                </a:solidFill>
                <a:latin typeface="Calibri"/>
                <a:cs typeface="Calibri"/>
              </a:rPr>
              <a:t>a</a:t>
            </a:r>
            <a:r>
              <a:rPr sz="2500" spc="-10" dirty="0">
                <a:solidFill>
                  <a:srgbClr val="212121"/>
                </a:solidFill>
                <a:latin typeface="Calibri"/>
                <a:cs typeface="Calibri"/>
              </a:rPr>
              <a:t> </a:t>
            </a:r>
            <a:r>
              <a:rPr sz="2500" spc="-50" dirty="0">
                <a:solidFill>
                  <a:srgbClr val="212121"/>
                </a:solidFill>
                <a:latin typeface="Calibri"/>
                <a:cs typeface="Calibri"/>
              </a:rPr>
              <a:t>Tool?</a:t>
            </a:r>
            <a:r>
              <a:rPr sz="2500" spc="-20" dirty="0">
                <a:solidFill>
                  <a:srgbClr val="212121"/>
                </a:solidFill>
                <a:latin typeface="Calibri"/>
                <a:cs typeface="Calibri"/>
              </a:rPr>
              <a:t> </a:t>
            </a:r>
            <a:r>
              <a:rPr sz="2500" spc="-5" dirty="0">
                <a:solidFill>
                  <a:srgbClr val="212121"/>
                </a:solidFill>
                <a:latin typeface="Calibri"/>
                <a:cs typeface="Calibri"/>
              </a:rPr>
              <a:t>Go</a:t>
            </a:r>
            <a:r>
              <a:rPr sz="2500" spc="-25" dirty="0">
                <a:solidFill>
                  <a:srgbClr val="212121"/>
                </a:solidFill>
                <a:latin typeface="Calibri"/>
                <a:cs typeface="Calibri"/>
              </a:rPr>
              <a:t> </a:t>
            </a:r>
            <a:r>
              <a:rPr sz="2500" spc="-5" dirty="0">
                <a:solidFill>
                  <a:srgbClr val="212121"/>
                </a:solidFill>
                <a:latin typeface="Calibri"/>
                <a:cs typeface="Calibri"/>
              </a:rPr>
              <a:t>write it </a:t>
            </a:r>
            <a:r>
              <a:rPr sz="2500" spc="-550" dirty="0">
                <a:solidFill>
                  <a:srgbClr val="212121"/>
                </a:solidFill>
                <a:latin typeface="Calibri"/>
                <a:cs typeface="Calibri"/>
              </a:rPr>
              <a:t> </a:t>
            </a:r>
            <a:r>
              <a:rPr sz="2500" spc="-15" dirty="0">
                <a:solidFill>
                  <a:srgbClr val="212121"/>
                </a:solidFill>
                <a:latin typeface="Calibri"/>
                <a:cs typeface="Calibri"/>
              </a:rPr>
              <a:t>yourself!</a:t>
            </a:r>
            <a:endParaRPr sz="2500">
              <a:latin typeface="Calibri"/>
              <a:cs typeface="Calibri"/>
            </a:endParaRPr>
          </a:p>
        </p:txBody>
      </p:sp>
      <p:sp>
        <p:nvSpPr>
          <p:cNvPr id="6" name="object 6"/>
          <p:cNvSpPr txBox="1"/>
          <p:nvPr/>
        </p:nvSpPr>
        <p:spPr>
          <a:xfrm>
            <a:off x="4722876" y="3386328"/>
            <a:ext cx="3988435" cy="1760220"/>
          </a:xfrm>
          <a:prstGeom prst="rect">
            <a:avLst/>
          </a:prstGeom>
          <a:ln w="3175">
            <a:solidFill>
              <a:srgbClr val="006FC0"/>
            </a:solidFill>
          </a:ln>
        </p:spPr>
        <p:txBody>
          <a:bodyPr vert="horz" wrap="square" lIns="0" tIns="4445" rIns="0" bIns="0" rtlCol="0">
            <a:spAutoFit/>
          </a:bodyPr>
          <a:lstStyle/>
          <a:p>
            <a:pPr>
              <a:lnSpc>
                <a:spcPct val="100000"/>
              </a:lnSpc>
              <a:spcBef>
                <a:spcPts val="35"/>
              </a:spcBef>
            </a:pPr>
            <a:endParaRPr sz="1950">
              <a:latin typeface="Times New Roman"/>
              <a:cs typeface="Times New Roman"/>
            </a:endParaRPr>
          </a:p>
          <a:p>
            <a:pPr marL="389255" marR="383540" indent="635" algn="ctr">
              <a:lnSpc>
                <a:spcPct val="100000"/>
              </a:lnSpc>
            </a:pPr>
            <a:r>
              <a:rPr sz="2500" spc="-70" dirty="0">
                <a:solidFill>
                  <a:srgbClr val="212121"/>
                </a:solidFill>
                <a:latin typeface="Calibri"/>
                <a:cs typeface="Calibri"/>
              </a:rPr>
              <a:t>You</a:t>
            </a:r>
            <a:r>
              <a:rPr sz="2500" spc="-20" dirty="0">
                <a:solidFill>
                  <a:srgbClr val="212121"/>
                </a:solidFill>
                <a:latin typeface="Calibri"/>
                <a:cs typeface="Calibri"/>
              </a:rPr>
              <a:t> </a:t>
            </a:r>
            <a:r>
              <a:rPr sz="2500" spc="-15" dirty="0">
                <a:solidFill>
                  <a:srgbClr val="212121"/>
                </a:solidFill>
                <a:latin typeface="Calibri"/>
                <a:cs typeface="Calibri"/>
              </a:rPr>
              <a:t>want </a:t>
            </a:r>
            <a:r>
              <a:rPr sz="2500" spc="-5" dirty="0">
                <a:solidFill>
                  <a:srgbClr val="212121"/>
                </a:solidFill>
                <a:latin typeface="Calibri"/>
                <a:cs typeface="Calibri"/>
              </a:rPr>
              <a:t>a</a:t>
            </a:r>
            <a:r>
              <a:rPr sz="2500" spc="-15" dirty="0">
                <a:solidFill>
                  <a:srgbClr val="212121"/>
                </a:solidFill>
                <a:latin typeface="Calibri"/>
                <a:cs typeface="Calibri"/>
              </a:rPr>
              <a:t> </a:t>
            </a:r>
            <a:r>
              <a:rPr sz="2500" spc="-50" dirty="0">
                <a:solidFill>
                  <a:srgbClr val="212121"/>
                </a:solidFill>
                <a:latin typeface="Calibri"/>
                <a:cs typeface="Calibri"/>
              </a:rPr>
              <a:t>Tool?</a:t>
            </a:r>
            <a:r>
              <a:rPr sz="2500" spc="-35" dirty="0">
                <a:solidFill>
                  <a:srgbClr val="212121"/>
                </a:solidFill>
                <a:latin typeface="Calibri"/>
                <a:cs typeface="Calibri"/>
              </a:rPr>
              <a:t> </a:t>
            </a:r>
            <a:r>
              <a:rPr sz="2500" spc="-5" dirty="0">
                <a:solidFill>
                  <a:srgbClr val="212121"/>
                </a:solidFill>
                <a:latin typeface="Calibri"/>
                <a:cs typeface="Calibri"/>
              </a:rPr>
              <a:t>Please, </a:t>
            </a:r>
            <a:r>
              <a:rPr sz="2500" dirty="0">
                <a:solidFill>
                  <a:srgbClr val="212121"/>
                </a:solidFill>
                <a:latin typeface="Calibri"/>
                <a:cs typeface="Calibri"/>
              </a:rPr>
              <a:t> </a:t>
            </a:r>
            <a:r>
              <a:rPr sz="2500" spc="-5" dirty="0">
                <a:solidFill>
                  <a:srgbClr val="212121"/>
                </a:solidFill>
                <a:latin typeface="Calibri"/>
                <a:cs typeface="Calibri"/>
              </a:rPr>
              <a:t>select </a:t>
            </a:r>
            <a:r>
              <a:rPr sz="2500" spc="-15" dirty="0">
                <a:solidFill>
                  <a:srgbClr val="212121"/>
                </a:solidFill>
                <a:latin typeface="Calibri"/>
                <a:cs typeface="Calibri"/>
              </a:rPr>
              <a:t>from </a:t>
            </a:r>
            <a:r>
              <a:rPr sz="2500" spc="-5" dirty="0">
                <a:solidFill>
                  <a:srgbClr val="212121"/>
                </a:solidFill>
                <a:latin typeface="Calibri"/>
                <a:cs typeface="Calibri"/>
              </a:rPr>
              <a:t>the </a:t>
            </a:r>
            <a:r>
              <a:rPr sz="2500" spc="-15" dirty="0">
                <a:solidFill>
                  <a:srgbClr val="212121"/>
                </a:solidFill>
                <a:latin typeface="Calibri"/>
                <a:cs typeface="Calibri"/>
              </a:rPr>
              <a:t>following </a:t>
            </a:r>
            <a:r>
              <a:rPr sz="2500" spc="-555" dirty="0">
                <a:solidFill>
                  <a:srgbClr val="212121"/>
                </a:solidFill>
                <a:latin typeface="Calibri"/>
                <a:cs typeface="Calibri"/>
              </a:rPr>
              <a:t> </a:t>
            </a:r>
            <a:r>
              <a:rPr sz="2500" spc="-10" dirty="0">
                <a:solidFill>
                  <a:srgbClr val="212121"/>
                </a:solidFill>
                <a:latin typeface="Calibri"/>
                <a:cs typeface="Calibri"/>
              </a:rPr>
              <a:t>100500 options.</a:t>
            </a:r>
            <a:endParaRPr sz="25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018116d-6eb6-426d-bf26-296f143ca577" xsi:nil="true"/>
    <lcf76f155ced4ddcb4097134ff3c332f xmlns="8e48415c-cd83-420c-b11f-0f5089a4c35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6A75EA14BE7E438756E61CD4EB2D65" ma:contentTypeVersion="14" ma:contentTypeDescription="Create a new document." ma:contentTypeScope="" ma:versionID="dd7dd55de294db210a0f9d1379318169">
  <xsd:schema xmlns:xsd="http://www.w3.org/2001/XMLSchema" xmlns:xs="http://www.w3.org/2001/XMLSchema" xmlns:p="http://schemas.microsoft.com/office/2006/metadata/properties" xmlns:ns2="8e48415c-cd83-420c-b11f-0f5089a4c355" xmlns:ns3="3018116d-6eb6-426d-bf26-296f143ca577" targetNamespace="http://schemas.microsoft.com/office/2006/metadata/properties" ma:root="true" ma:fieldsID="a2756b0195ae1ee337a50f5077d84c20" ns2:_="" ns3:_="">
    <xsd:import namespace="8e48415c-cd83-420c-b11f-0f5089a4c355"/>
    <xsd:import namespace="3018116d-6eb6-426d-bf26-296f143ca5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48415c-cd83-420c-b11f-0f5089a4c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ebda6a7-6b37-4000-ac6c-4fd0a96389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18116d-6eb6-426d-bf26-296f143ca577"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f3d858b3-efa3-43d1-ad7b-f35c084c7deb}" ma:internalName="TaxCatchAll" ma:showField="CatchAllData" ma:web="3018116d-6eb6-426d-bf26-296f143ca577">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CDEEC3-C46E-41CA-B2CA-47D9B7EF5386}">
  <ds:schemaRefs>
    <ds:schemaRef ds:uri="http://schemas.microsoft.com/office/2006/metadata/properties"/>
    <ds:schemaRef ds:uri="http://schemas.microsoft.com/office/infopath/2007/PartnerControls"/>
    <ds:schemaRef ds:uri="3018116d-6eb6-426d-bf26-296f143ca577"/>
    <ds:schemaRef ds:uri="8e48415c-cd83-420c-b11f-0f5089a4c355"/>
  </ds:schemaRefs>
</ds:datastoreItem>
</file>

<file path=customXml/itemProps2.xml><?xml version="1.0" encoding="utf-8"?>
<ds:datastoreItem xmlns:ds="http://schemas.openxmlformats.org/officeDocument/2006/customXml" ds:itemID="{C0D472F7-415B-401A-9500-CCD117D2621E}">
  <ds:schemaRefs>
    <ds:schemaRef ds:uri="http://schemas.microsoft.com/sharepoint/v3/contenttype/forms"/>
  </ds:schemaRefs>
</ds:datastoreItem>
</file>

<file path=customXml/itemProps3.xml><?xml version="1.0" encoding="utf-8"?>
<ds:datastoreItem xmlns:ds="http://schemas.openxmlformats.org/officeDocument/2006/customXml" ds:itemID="{43AC73EF-1B6C-41BB-A6D5-AF80FE7842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48415c-cd83-420c-b11f-0f5089a4c355"/>
    <ds:schemaRef ds:uri="3018116d-6eb6-426d-bf26-296f143ca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TotalTime>
  <Words>1497</Words>
  <Application>Microsoft Office PowerPoint</Application>
  <PresentationFormat>On-screen Show (4:3)</PresentationFormat>
  <Paragraphs>303</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Content</vt:lpstr>
      <vt:lpstr> The History of Software  Testing</vt:lpstr>
      <vt:lpstr>20th Century: 50th-60th</vt:lpstr>
      <vt:lpstr>20th Century: 80th</vt:lpstr>
      <vt:lpstr>Modern Situation</vt:lpstr>
      <vt:lpstr>More About Our Days</vt:lpstr>
      <vt:lpstr> Why Software Testing is  Important and What to Test</vt:lpstr>
      <vt:lpstr> Years ago</vt:lpstr>
      <vt:lpstr> Individual Users</vt:lpstr>
      <vt:lpstr>For Everyone</vt:lpstr>
      <vt:lpstr>What to Test: Main Testing Areas</vt:lpstr>
      <vt:lpstr> Soft Skills and Hard Skills of  Software Tester</vt:lpstr>
      <vt:lpstr>Soft Skills</vt:lpstr>
      <vt:lpstr>Hard Skills</vt:lpstr>
      <vt:lpstr> Basic Software Testing  Terminology</vt:lpstr>
      <vt:lpstr>Quality</vt:lpstr>
      <vt:lpstr>Slide 18</vt:lpstr>
      <vt:lpstr>Read and remember!</vt:lpstr>
      <vt:lpstr>Read and remember!</vt:lpstr>
      <vt:lpstr>Defect, Expected Result, Actual Result</vt:lpstr>
      <vt:lpstr>Read and remember!</vt:lpstr>
      <vt:lpstr>Defect Report: Sample</vt:lpstr>
      <vt:lpstr>Checklist, Test Case, Test Suite</vt:lpstr>
      <vt:lpstr>Slide 25</vt:lpstr>
      <vt:lpstr>Checklist: Sample</vt:lpstr>
      <vt:lpstr>Test Case: Sample</vt:lpstr>
      <vt:lpstr>Please, visit this URL</vt:lpstr>
      <vt:lpstr> Software Testing Lifecycle</vt:lpstr>
      <vt:lpstr>General Overview</vt:lpstr>
      <vt:lpstr>General planning and requirements analysis</vt:lpstr>
      <vt:lpstr>Acceptance criteria establishment</vt:lpstr>
      <vt:lpstr>Test strategy establishment</vt:lpstr>
      <vt:lpstr>Test cases creation</vt:lpstr>
      <vt:lpstr>Slide 35</vt:lpstr>
      <vt:lpstr>Slide 36</vt:lpstr>
      <vt:lpstr> Software Development  Models and Testing</vt:lpstr>
      <vt:lpstr>Disclaimer</vt:lpstr>
      <vt:lpstr>Waterfall</vt:lpstr>
      <vt:lpstr>V-Model</vt:lpstr>
      <vt:lpstr>Agile Model</vt:lpstr>
      <vt:lpstr>And what about…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HOME</cp:lastModifiedBy>
  <cp:revision>1</cp:revision>
  <dcterms:created xsi:type="dcterms:W3CDTF">2022-05-17T11:24:28Z</dcterms:created>
  <dcterms:modified xsi:type="dcterms:W3CDTF">2023-01-23T05:56:10Z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2020-12-11T00:00:00Z</vt:filetime>
  </property>
  <property fmtid="{D5CDD505-2E9C-101B-9397-08002B2CF9AE}" pid="3" name="Creator">
    <vt:lpwstr>Microsoft® PowerPoint® for Microsoft 365</vt:lpwstr>
  </property>
  <property fmtid="{D5CDD505-2E9C-101B-9397-08002B2CF9AE}" pid="4" name="LastSaved">
    <vt:filetime>2022-05-17T00:00:00Z</vt:filetime>
  </property>
  <property fmtid="{D5CDD505-2E9C-101B-9397-08002B2CF9AE}" pid="5" name="ContentTypeId">
    <vt:lpwstr>0x0101003B6A75EA14BE7E438756E61CD4EB2D65</vt:lpwstr>
  </property>
</Properties>
</file>