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73"/>
  </p:notesMasterIdLst>
  <p:handoutMasterIdLst>
    <p:handoutMasterId r:id="rId174"/>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441" r:id="rId14"/>
    <p:sldId id="436" r:id="rId15"/>
    <p:sldId id="43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74" r:id="rId45"/>
    <p:sldId id="297" r:id="rId46"/>
    <p:sldId id="298" r:id="rId47"/>
    <p:sldId id="299" r:id="rId48"/>
    <p:sldId id="300" r:id="rId49"/>
    <p:sldId id="301" r:id="rId50"/>
    <p:sldId id="302" r:id="rId51"/>
    <p:sldId id="303" r:id="rId52"/>
    <p:sldId id="304" r:id="rId53"/>
    <p:sldId id="305" r:id="rId54"/>
    <p:sldId id="306" r:id="rId55"/>
    <p:sldId id="307" r:id="rId56"/>
    <p:sldId id="383" r:id="rId57"/>
    <p:sldId id="442" r:id="rId58"/>
    <p:sldId id="384" r:id="rId59"/>
    <p:sldId id="443" r:id="rId60"/>
    <p:sldId id="309" r:id="rId61"/>
    <p:sldId id="310" r:id="rId62"/>
    <p:sldId id="311" r:id="rId63"/>
    <p:sldId id="377" r:id="rId64"/>
    <p:sldId id="312" r:id="rId65"/>
    <p:sldId id="375" r:id="rId66"/>
    <p:sldId id="376" r:id="rId67"/>
    <p:sldId id="313" r:id="rId68"/>
    <p:sldId id="315" r:id="rId69"/>
    <p:sldId id="317" r:id="rId70"/>
    <p:sldId id="382" r:id="rId71"/>
    <p:sldId id="319" r:id="rId72"/>
    <p:sldId id="444" r:id="rId73"/>
    <p:sldId id="320" r:id="rId74"/>
    <p:sldId id="321" r:id="rId75"/>
    <p:sldId id="322" r:id="rId76"/>
    <p:sldId id="323" r:id="rId77"/>
    <p:sldId id="324" r:id="rId78"/>
    <p:sldId id="325" r:id="rId79"/>
    <p:sldId id="326" r:id="rId80"/>
    <p:sldId id="327" r:id="rId81"/>
    <p:sldId id="328" r:id="rId82"/>
    <p:sldId id="381" r:id="rId83"/>
    <p:sldId id="329" r:id="rId84"/>
    <p:sldId id="330" r:id="rId85"/>
    <p:sldId id="380" r:id="rId86"/>
    <p:sldId id="385" r:id="rId87"/>
    <p:sldId id="386"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7" r:id="rId104"/>
    <p:sldId id="348" r:id="rId105"/>
    <p:sldId id="394" r:id="rId106"/>
    <p:sldId id="387" r:id="rId107"/>
    <p:sldId id="388" r:id="rId108"/>
    <p:sldId id="397" r:id="rId109"/>
    <p:sldId id="396" r:id="rId110"/>
    <p:sldId id="395" r:id="rId111"/>
    <p:sldId id="400" r:id="rId112"/>
    <p:sldId id="399" r:id="rId113"/>
    <p:sldId id="398" r:id="rId114"/>
    <p:sldId id="389" r:id="rId115"/>
    <p:sldId id="390" r:id="rId116"/>
    <p:sldId id="391" r:id="rId117"/>
    <p:sldId id="349" r:id="rId118"/>
    <p:sldId id="403" r:id="rId119"/>
    <p:sldId id="402" r:id="rId120"/>
    <p:sldId id="405" r:id="rId121"/>
    <p:sldId id="404" r:id="rId122"/>
    <p:sldId id="351" r:id="rId123"/>
    <p:sldId id="352" r:id="rId124"/>
    <p:sldId id="353" r:id="rId125"/>
    <p:sldId id="354" r:id="rId126"/>
    <p:sldId id="445" r:id="rId127"/>
    <p:sldId id="355" r:id="rId128"/>
    <p:sldId id="356" r:id="rId129"/>
    <p:sldId id="406" r:id="rId130"/>
    <p:sldId id="407" r:id="rId131"/>
    <p:sldId id="357" r:id="rId132"/>
    <p:sldId id="408" r:id="rId133"/>
    <p:sldId id="409" r:id="rId134"/>
    <p:sldId id="358" r:id="rId135"/>
    <p:sldId id="359" r:id="rId136"/>
    <p:sldId id="410" r:id="rId137"/>
    <p:sldId id="411" r:id="rId138"/>
    <p:sldId id="360" r:id="rId139"/>
    <p:sldId id="361" r:id="rId140"/>
    <p:sldId id="413" r:id="rId141"/>
    <p:sldId id="415" r:id="rId142"/>
    <p:sldId id="416" r:id="rId143"/>
    <p:sldId id="362" r:id="rId144"/>
    <p:sldId id="420" r:id="rId145"/>
    <p:sldId id="421" r:id="rId146"/>
    <p:sldId id="363" r:id="rId147"/>
    <p:sldId id="422" r:id="rId148"/>
    <p:sldId id="423" r:id="rId149"/>
    <p:sldId id="419" r:id="rId150"/>
    <p:sldId id="424" r:id="rId151"/>
    <p:sldId id="425" r:id="rId152"/>
    <p:sldId id="364" r:id="rId153"/>
    <p:sldId id="426" r:id="rId154"/>
    <p:sldId id="412" r:id="rId155"/>
    <p:sldId id="414" r:id="rId156"/>
    <p:sldId id="366" r:id="rId157"/>
    <p:sldId id="428" r:id="rId158"/>
    <p:sldId id="429" r:id="rId159"/>
    <p:sldId id="367" r:id="rId160"/>
    <p:sldId id="368" r:id="rId161"/>
    <p:sldId id="369" r:id="rId162"/>
    <p:sldId id="430" r:id="rId163"/>
    <p:sldId id="431" r:id="rId164"/>
    <p:sldId id="370" r:id="rId165"/>
    <p:sldId id="371" r:id="rId166"/>
    <p:sldId id="372" r:id="rId167"/>
    <p:sldId id="373" r:id="rId168"/>
    <p:sldId id="432" r:id="rId169"/>
    <p:sldId id="433" r:id="rId170"/>
    <p:sldId id="434" r:id="rId171"/>
    <p:sldId id="418" r:id="rId172"/>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FF00"/>
    <a:srgbClr val="FF0000"/>
    <a:srgbClr val="333300"/>
    <a:srgbClr val="0000FF"/>
    <a:srgbClr val="008000"/>
    <a:srgbClr val="3366C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46" autoAdjust="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960"/>
    </p:cViewPr>
  </p:sorterViewPr>
  <p:notesViewPr>
    <p:cSldViewPr>
      <p:cViewPr varScale="1">
        <p:scale>
          <a:sx n="56" d="100"/>
          <a:sy n="56" d="100"/>
        </p:scale>
        <p:origin x="-12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54" Type="http://schemas.openxmlformats.org/officeDocument/2006/relationships/slide" Target="slides/slide153.xml" /><Relationship Id="rId159" Type="http://schemas.openxmlformats.org/officeDocument/2006/relationships/slide" Target="slides/slide158.xml" /><Relationship Id="rId175" Type="http://schemas.openxmlformats.org/officeDocument/2006/relationships/presProps" Target="presProps.xml" /><Relationship Id="rId170" Type="http://schemas.openxmlformats.org/officeDocument/2006/relationships/slide" Target="slides/slide169.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slide" Target="slides/slide143.xml" /><Relationship Id="rId149" Type="http://schemas.openxmlformats.org/officeDocument/2006/relationships/slide" Target="slides/slide148.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60" Type="http://schemas.openxmlformats.org/officeDocument/2006/relationships/slide" Target="slides/slide159.xml" /><Relationship Id="rId165" Type="http://schemas.openxmlformats.org/officeDocument/2006/relationships/slide" Target="slides/slide16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150" Type="http://schemas.openxmlformats.org/officeDocument/2006/relationships/slide" Target="slides/slide149.xml" /><Relationship Id="rId155" Type="http://schemas.openxmlformats.org/officeDocument/2006/relationships/slide" Target="slides/slide154.xml" /><Relationship Id="rId171" Type="http://schemas.openxmlformats.org/officeDocument/2006/relationships/slide" Target="slides/slide170.xml" /><Relationship Id="rId176" Type="http://schemas.openxmlformats.org/officeDocument/2006/relationships/viewProps" Target="viewProps.xml" /><Relationship Id="rId12" Type="http://schemas.openxmlformats.org/officeDocument/2006/relationships/slide" Target="slides/slide11.xml" /><Relationship Id="rId17" Type="http://schemas.openxmlformats.org/officeDocument/2006/relationships/slide" Target="slides/slide16.xml" /><Relationship Id="rId33" Type="http://schemas.openxmlformats.org/officeDocument/2006/relationships/slide" Target="slides/slide32.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08" Type="http://schemas.openxmlformats.org/officeDocument/2006/relationships/slide" Target="slides/slide107.xml" /><Relationship Id="rId124" Type="http://schemas.openxmlformats.org/officeDocument/2006/relationships/slide" Target="slides/slide123.xml" /><Relationship Id="rId129" Type="http://schemas.openxmlformats.org/officeDocument/2006/relationships/slide" Target="slides/slide128.xml" /><Relationship Id="rId54" Type="http://schemas.openxmlformats.org/officeDocument/2006/relationships/slide" Target="slides/slide53.xml" /><Relationship Id="rId70" Type="http://schemas.openxmlformats.org/officeDocument/2006/relationships/slide" Target="slides/slide69.xml" /><Relationship Id="rId75" Type="http://schemas.openxmlformats.org/officeDocument/2006/relationships/slide" Target="slides/slide74.xml" /><Relationship Id="rId91" Type="http://schemas.openxmlformats.org/officeDocument/2006/relationships/slide" Target="slides/slide90.xml" /><Relationship Id="rId96" Type="http://schemas.openxmlformats.org/officeDocument/2006/relationships/slide" Target="slides/slide95.xml" /><Relationship Id="rId140" Type="http://schemas.openxmlformats.org/officeDocument/2006/relationships/slide" Target="slides/slide139.xml" /><Relationship Id="rId145" Type="http://schemas.openxmlformats.org/officeDocument/2006/relationships/slide" Target="slides/slide144.xml" /><Relationship Id="rId161" Type="http://schemas.openxmlformats.org/officeDocument/2006/relationships/slide" Target="slides/slide160.xml" /><Relationship Id="rId166" Type="http://schemas.openxmlformats.org/officeDocument/2006/relationships/slide" Target="slides/slide165.xml" /><Relationship Id="rId1" Type="http://schemas.openxmlformats.org/officeDocument/2006/relationships/slideMaster" Target="slideMasters/slideMaster1.xml" /><Relationship Id="rId6" Type="http://schemas.openxmlformats.org/officeDocument/2006/relationships/slide" Target="slides/slide5.xml" /><Relationship Id="rId23" Type="http://schemas.openxmlformats.org/officeDocument/2006/relationships/slide" Target="slides/slide22.xml" /><Relationship Id="rId28" Type="http://schemas.openxmlformats.org/officeDocument/2006/relationships/slide" Target="slides/slide27.xml" /><Relationship Id="rId49" Type="http://schemas.openxmlformats.org/officeDocument/2006/relationships/slide" Target="slides/slide48.xml" /><Relationship Id="rId114" Type="http://schemas.openxmlformats.org/officeDocument/2006/relationships/slide" Target="slides/slide113.xml" /><Relationship Id="rId119" Type="http://schemas.openxmlformats.org/officeDocument/2006/relationships/slide" Target="slides/slide118.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slide" Target="slides/slide142.xml" /><Relationship Id="rId148" Type="http://schemas.openxmlformats.org/officeDocument/2006/relationships/slide" Target="slides/slide147.xml" /><Relationship Id="rId151" Type="http://schemas.openxmlformats.org/officeDocument/2006/relationships/slide" Target="slides/slide150.xml" /><Relationship Id="rId156" Type="http://schemas.openxmlformats.org/officeDocument/2006/relationships/slide" Target="slides/slide155.xml" /><Relationship Id="rId164" Type="http://schemas.openxmlformats.org/officeDocument/2006/relationships/slide" Target="slides/slide163.xml" /><Relationship Id="rId169" Type="http://schemas.openxmlformats.org/officeDocument/2006/relationships/slide" Target="slides/slide168.xml" /><Relationship Id="rId177"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72" Type="http://schemas.openxmlformats.org/officeDocument/2006/relationships/slide" Target="slides/slide171.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167" Type="http://schemas.openxmlformats.org/officeDocument/2006/relationships/slide" Target="slides/slide166.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162" Type="http://schemas.openxmlformats.org/officeDocument/2006/relationships/slide" Target="slides/slide16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157" Type="http://schemas.openxmlformats.org/officeDocument/2006/relationships/slide" Target="slides/slide156.xml" /><Relationship Id="rId178" Type="http://schemas.openxmlformats.org/officeDocument/2006/relationships/tableStyles" Target="tableStyles.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slide" Target="slides/slide151.xml" /><Relationship Id="rId173" Type="http://schemas.openxmlformats.org/officeDocument/2006/relationships/notesMaster" Target="notesMasters/notesMaster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168" Type="http://schemas.openxmlformats.org/officeDocument/2006/relationships/slide" Target="slides/slide167.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slide" Target="slides/slide162.xml" /><Relationship Id="rId3" Type="http://schemas.openxmlformats.org/officeDocument/2006/relationships/slide" Target="slides/slide2.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 Id="rId174" Type="http://schemas.openxmlformats.org/officeDocument/2006/relationships/handoutMaster" Target="handoutMasters/handoutMaster1.xml" /><Relationship Id="rId15" Type="http://schemas.openxmlformats.org/officeDocument/2006/relationships/slide" Target="slides/slide14.xml" /><Relationship Id="rId36" Type="http://schemas.openxmlformats.org/officeDocument/2006/relationships/slide" Target="slides/slide35.xml" /><Relationship Id="rId57" Type="http://schemas.openxmlformats.org/officeDocument/2006/relationships/slide" Target="slides/slide56.xml" /><Relationship Id="rId106" Type="http://schemas.openxmlformats.org/officeDocument/2006/relationships/slide" Target="slides/slide105.xml" /><Relationship Id="rId127" Type="http://schemas.openxmlformats.org/officeDocument/2006/relationships/slide" Target="slides/slide126.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 /></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png" /></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png" /></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png" /></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7.png"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 /></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 /></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png" /></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 /></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png"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AA79C98-6B52-BCF1-EEE5-7333034ED005}"/>
              </a:ext>
            </a:extLst>
          </p:cNvPr>
          <p:cNvSpPr>
            <a:spLocks noGrp="1" noChangeArrowheads="1"/>
          </p:cNvSpPr>
          <p:nvPr>
            <p:ph type="hdr" sz="quarter"/>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136195" name="Rectangle 3">
            <a:extLst>
              <a:ext uri="{FF2B5EF4-FFF2-40B4-BE49-F238E27FC236}">
                <a16:creationId xmlns:a16="http://schemas.microsoft.com/office/drawing/2014/main" id="{EDF15A27-2782-AE81-A763-B5B61028A9E5}"/>
              </a:ext>
            </a:extLst>
          </p:cNvPr>
          <p:cNvSpPr>
            <a:spLocks noGrp="1" noChangeArrowheads="1"/>
          </p:cNvSpPr>
          <p:nvPr>
            <p:ph type="dt" sz="quarter" idx="1"/>
          </p:nvPr>
        </p:nvSpPr>
        <p:spPr bwMode="auto">
          <a:xfrm>
            <a:off x="1588"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36196" name="Rectangle 4">
            <a:extLst>
              <a:ext uri="{FF2B5EF4-FFF2-40B4-BE49-F238E27FC236}">
                <a16:creationId xmlns:a16="http://schemas.microsoft.com/office/drawing/2014/main" id="{FBEF4482-4D77-0836-BDF1-619FF7A9690B}"/>
              </a:ext>
            </a:extLst>
          </p:cNvPr>
          <p:cNvSpPr>
            <a:spLocks noGrp="1" noChangeArrowheads="1"/>
          </p:cNvSpPr>
          <p:nvPr>
            <p:ph type="ftr" sz="quarter" idx="2"/>
          </p:nvPr>
        </p:nvSpPr>
        <p:spPr bwMode="auto">
          <a:xfrm>
            <a:off x="518160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endParaRPr lang="en-US" altLang="en-US"/>
          </a:p>
        </p:txBody>
      </p:sp>
      <p:sp>
        <p:nvSpPr>
          <p:cNvPr id="136197" name="Rectangle 5">
            <a:extLst>
              <a:ext uri="{FF2B5EF4-FFF2-40B4-BE49-F238E27FC236}">
                <a16:creationId xmlns:a16="http://schemas.microsoft.com/office/drawing/2014/main" id="{8B6CE4A2-E1AA-E912-A669-1CBE541C765A}"/>
              </a:ext>
            </a:extLst>
          </p:cNvPr>
          <p:cNvSpPr>
            <a:spLocks noGrp="1" noChangeArrowheads="1"/>
          </p:cNvSpPr>
          <p:nvPr>
            <p:ph type="sldNum" sz="quarter" idx="3"/>
          </p:nvPr>
        </p:nvSpPr>
        <p:spPr bwMode="auto">
          <a:xfrm>
            <a:off x="1588"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fld id="{359D45FB-F0C6-4A55-B2CD-1829B1C8D53F}" type="slidenum">
              <a:rPr lang="ar-SA"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3.80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0 148,'49'0,"-24"0,25 0,24 0,-24 0,-1 0,-24 0,25 0,-1 0,1 0,24 0,1 0,-1 0,-24 0,24 0,-24 0,0 0,24-24,-24 24,-26 0,26 0,0 0,-1 0,1 0,-1 0,1 0,0 0,-1 0,26 0,-51 0,26 0,-25 0,25 0,-26 0,26-25,-25 25,24 0,-24 0,0 0,0 0,49 0,-49 0,0 0,0 0,24 0,-24 0,0 0,24 0,-24 0,0 0,0 0,24 25,-24-25,0 0,0 0,24 0,-24 0,25 0,-1 0,1 0,-25 0,25 0,49 24,-74-24,-1 0,26 25,-25-25,0 0,24 0,1 0,-1 0,1 0,0 0,-1 0,1 0,-1 0,1 0,24 0,-24 0,0 0,-26 0,26 0,0 0,-26 0,1 0,0 0,0 0,-25 0,25 0,-25 0,25 0,-1 0,26-25,-25 25,0-74,-50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48.11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917 47,'25'0,"-25"0,25 0,-25 0,25 0,0 0,-1 0,-24 0,25 0,-25 0,50 0,-50 0,25 25,24-25,-24 0,0 0,0 0,-1 0,-24 0,50 25,-50-25,25 0,24 0,-49 0,25 0,-25 0,25 0,0 0,0 0,-25 0,24 0,1 0,-25 0,25 0,0 0,0 0,-25 0,24 0,1 0,-25 0,25 0,0 0,-25 0,25 0,24 0,-24 0,0 0,0 0,0 0,-1 0,26 0,-50 0,25 0,0 0,-1 0,1 0,0 0,0 0,0 0,-1 0,1 0,0 0,0 0,24 0,-24 0,0 0,25 0,-26 0,1 0,0 0,25 0,-26 0,1 0,0 0,0 0,0 0,24 0,-24 0,0-25,0 25,24 0,-24 0,0 0,0 0,0 0,-1 0,26 0,-25 0,0 0,-1 0,26 0,0 0,-26 0,1 0,25 0,-25 0,-1 0,26 0,-25 0,0-25,-1 25,26 0,-25 0,0 0,24 0,-24 0,25 0,-26 0,26 0,24 0,-49 0,25 0,-25 0,24 0,-24 0,25 0,-25 0,24-25,-24 25,0 0,0 0,49 0,-24 0,-1 0,1 0,-25 0,24 0,-24 0,25 0,-26 0,26 0,0 0,-26 0,26 0,0 0,-1 0,-24 0,0 0,0 0,-1 0,1 0,0 0,0 0,0 0,0 0,-25 0,24 0,-24 0,25 0,0 0,0 0,0 0,-1 0,1 0,0 0,0 0,-25 0,25 0,-1 0,1 0,-25 0,25 0,-25 0,25 0,0 0,-25 0,24 0,-24 0</inkml:trace>
  <inkml:trace contextRef="#ctx0" brushRef="#br0" timeOffset="9643">0 1114,'24'0,"-24"-25,25 25,25 0,24 0,-24 0,-1 0,26 0,-1 0,25 0,-24 0,24 0,0 0,-24 0,-1 0,1 0,-26 0,1 0,-1 0,1 0,24 0,-24 0,0 0,-1 0,1-25,-1 25,1 0,0 0,-26 0,26 0,0 0,24-25,-24 25,-1 0,26 0,-26 0,1 0,24 0,-24 0,24 0,1-24,24 24,0 0,0 0,-49 0,0 0,-1 0,-24 0,0 0,0 0,0 0,24 0,1 0,-1 0,1 0,0 0,-1 0,1 0,24 0,-24 0,-25 0,24 0,1 0,-1 0,-24 0,25 0,24 0,-24 0,-1 0,1 0,25 0,-26 0,26 0,-26 0,26 0,-1 0,-24 0,-1 0,26 0,-26-25,1 25,-1 0,26 0,-26 0,1 0,0 0,-26 0,26 0,24 0,1 0,-50 0,24 0,-24 0,0 0,-25 0,25 0,-25 0,25-25,-1 50</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1.22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6,'25'0,"-25"0,24 0,1 0,25 0,-25 0,-25 0,49 25,-24-25,-25 0,50 0,-26 0,26 0,-25 0,24 24,1-24,0 0,-26 0,1 0,25 0,-1 0,-24 0,25 0,-1 0,1 0,-25 0,25 0,-26 0,51-24,-50 24,-1 0,1 0,25 0,-25-25,-1 25,1 0,0 0,0 0,0 0,-1 0,1 0,25 0,-1 0,-24 0,0 0,25 0,-26 25,1-25,25 0,-1 0,-24 0,0 0,25 0,-1 0,-24 0,0 0,0 0,24 0,-24 0,0 24,25-24,-26 0,1 0,0 0,0 0,0 0,24 0,-24 0,-25 0,50 0,-50 0,24 25,26-25,-25 0,0 0,-1 0,26 0,-25 0,0 0,24 0,-49 0,25 0,-25 0,25 0,0 0,-1 0,1 0,-25 0,25 0,0 0,-25 0,25 0,-1 0,-24 0,25 0,-25 0,25 0,-25 0,25 0,0 0,-25 0,25 0,-25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0.75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88,'0'0,"25"0,25 0,-26 0,26 0,0 0,-1 0,1-25,-25 25,-1 0,26 0,-25 0,0 0,-1 0,51 0,-50 0,-1 0,1 0,25 0,-25 0,-1 0,26 0,-50 0,25 0,0 0,-25 0,24 0,1 0,-25 0,25 0,0 0,-25 0,50 0,-50 0,24 0,26 0,-25 0,0 0,-1 0,1 0,-25 0,25 0,0 0,0 0,-1 0,-24 0,25 0,50 0,-51 0,1 0,0 0,0 0,0 0,-1 0,26 0,-50 0,25 0,0 0,-1 0,1 0,0 0,0 0,0 0,-1 0,26 0,-25 0,24 0,1 0,-25 0,25 0,-1 0,-24 0,25 0,-50 0,24 0,1 0,0 0,-25 0,25 0,-25 0,25 0,-25 0,24 0,1-24,0 24,-25 0,25 0,0 0,-1 0,26 0,0-25,-26 25,26 0,-25 0,24 0,-24 0,0 0,-25 0,25 0,0 0,-1 0,-24 0,25 0,0 0,-25 0,25 0,-50 74</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3.266"/>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0 102,'-25'0,"50"0,0 0,-1 0,76 0,-1 0,0 0,50 0,-75 0,25-25,1 25,-1 0,0 0,-24 0,24 0,0 0,-25 0,1 0,-26 0,1-25,24 25,-24 0,24 0,-24 0,0 0,-1 0,1 0,0 0,-1 0,1 0,-25 0,24 0,26 0,-26 0,26 0,-1 25,0-25,-24 0,24 0,-24 0,24 0,1 0,-1 0,-24 0,0 0,-1 0,1 0,-1 0,26 0,-50 0,-1 0,1 0,25 0,-25 0,-1 0,26 0,0 0,-1 0,1 0,-25-25,24 25,1 0,-25 0,-1 0,51-25,-50 25,24-25,-24 25,25 0,-25 0,-25 0,49 0,-49 0,25 0,-25 0,25 0,-25 0,49 0,-49 0,25 0,0 0,-25 0,25 0,0 0,-25 0</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5.509"/>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0,'0'0,"25"0,-25 25,50-25,-26 0,26 49,24-24,50 25,-24-50,24 49,-50-24,25 0,0 0,25 0,-24-25,-26 0,1 0,24 0,-25 0,1 0,24-25,0 25,-25 0,-24 0,0 0,-1 0,1 0,24 0,1-25,-1 25,25 0,50 0,-50 0,1 0,-26 0,25 0,-24 0,-1 0,25 0,1 0,-26 0,0 0,1 0,-1 0,-24 0,-1 0,-24 0,0 0,25 0,-26 0,1-25,25 25,-1 0,-24 0,0 0,49 0,-49 0,0 0,25 0,-26 0,51 0,-50 0,24 0,1 0,-25 0,49 0,-24 0,-25 0,-25 0,24 0,1 0,-25 0,25 0,0 0,0 0,24 0,-24 0,0 0,0 0,-1 0,-24 0,25 0,0 0,-25 0,25 0,0 0,24 0,26-25,148 25,25 100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6FA5356-FD3F-13A9-3463-F818B0F01C3E}"/>
              </a:ext>
            </a:extLst>
          </p:cNvPr>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6147" name="Rectangle 3">
            <a:extLst>
              <a:ext uri="{FF2B5EF4-FFF2-40B4-BE49-F238E27FC236}">
                <a16:creationId xmlns:a16="http://schemas.microsoft.com/office/drawing/2014/main" id="{220194AF-787C-D4E9-212A-94844BB9E250}"/>
              </a:ext>
            </a:extLst>
          </p:cNvPr>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6148" name="Rectangle 4">
            <a:extLst>
              <a:ext uri="{FF2B5EF4-FFF2-40B4-BE49-F238E27FC236}">
                <a16:creationId xmlns:a16="http://schemas.microsoft.com/office/drawing/2014/main" id="{4426EEF7-B23E-D37A-C920-632E3CF8A4F8}"/>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0F9DE6FA-A213-A72E-4F34-ABD59ABE737E}"/>
              </a:ext>
            </a:extLst>
          </p:cNvPr>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a:extLst>
              <a:ext uri="{FF2B5EF4-FFF2-40B4-BE49-F238E27FC236}">
                <a16:creationId xmlns:a16="http://schemas.microsoft.com/office/drawing/2014/main" id="{90254107-E03F-7419-79D9-CC42F2CE1EF4}"/>
              </a:ext>
            </a:extLst>
          </p:cNvPr>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6151" name="Rectangle 7">
            <a:extLst>
              <a:ext uri="{FF2B5EF4-FFF2-40B4-BE49-F238E27FC236}">
                <a16:creationId xmlns:a16="http://schemas.microsoft.com/office/drawing/2014/main" id="{94784234-AD0E-C2C2-6758-316160B4BB33}"/>
              </a:ext>
            </a:extLst>
          </p:cNvPr>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485A6467-220B-484D-BDE6-348A574BAC76}" type="slidenum">
              <a:rPr lang="ar-SA"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F4D20D-E6B8-F95C-7470-7F24881BD694}"/>
              </a:ext>
            </a:extLst>
          </p:cNvPr>
          <p:cNvSpPr>
            <a:spLocks noGrp="1" noChangeArrowheads="1"/>
          </p:cNvSpPr>
          <p:nvPr>
            <p:ph type="sldNum" sz="quarter" idx="5"/>
          </p:nvPr>
        </p:nvSpPr>
        <p:spPr>
          <a:ln/>
        </p:spPr>
        <p:txBody>
          <a:bodyPr/>
          <a:lstStyle/>
          <a:p>
            <a:fld id="{65271741-D8C1-495F-8A7F-95B10D7F628B}" type="slidenum">
              <a:rPr lang="ar-SA" altLang="en-US"/>
              <a:pPr/>
              <a:t>3</a:t>
            </a:fld>
            <a:endParaRPr lang="en-US" altLang="en-US"/>
          </a:p>
        </p:txBody>
      </p:sp>
      <p:sp>
        <p:nvSpPr>
          <p:cNvPr id="7170" name="Rectangle 2">
            <a:extLst>
              <a:ext uri="{FF2B5EF4-FFF2-40B4-BE49-F238E27FC236}">
                <a16:creationId xmlns:a16="http://schemas.microsoft.com/office/drawing/2014/main" id="{FF88712F-E709-32D0-B1B9-AE7A058EFADA}"/>
              </a:ext>
            </a:extLst>
          </p:cNvPr>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pPr algn="r"/>
            <a:r>
              <a:rPr lang="en-US" altLang="en-US" sz="1000" i="1">
                <a:latin typeface="Times New Roman" panose="02020603050405020304" pitchFamily="18" charset="0"/>
              </a:rPr>
              <a:t>09/22/97</a:t>
            </a:r>
          </a:p>
        </p:txBody>
      </p:sp>
      <p:sp>
        <p:nvSpPr>
          <p:cNvPr id="7171" name="Rectangle 3">
            <a:extLst>
              <a:ext uri="{FF2B5EF4-FFF2-40B4-BE49-F238E27FC236}">
                <a16:creationId xmlns:a16="http://schemas.microsoft.com/office/drawing/2014/main" id="{3F71EA73-13FD-EC2B-50EE-82EDCA808BFB}"/>
              </a:ext>
            </a:extLst>
          </p:cNvPr>
          <p:cNvSpPr>
            <a:spLocks noChangeArrowheads="1"/>
          </p:cNvSpPr>
          <p:nvPr/>
        </p:nvSpPr>
        <p:spPr bwMode="auto">
          <a:xfrm>
            <a:off x="518160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latin typeface="Times New Roman" panose="02020603050405020304" pitchFamily="18" charset="0"/>
              </a:rPr>
              <a:t>3</a:t>
            </a:r>
          </a:p>
        </p:txBody>
      </p:sp>
      <p:sp>
        <p:nvSpPr>
          <p:cNvPr id="7172" name="Rectangle 4">
            <a:extLst>
              <a:ext uri="{FF2B5EF4-FFF2-40B4-BE49-F238E27FC236}">
                <a16:creationId xmlns:a16="http://schemas.microsoft.com/office/drawing/2014/main" id="{F057EAC9-219E-2E66-3C47-F5DAC01DBC0F}"/>
              </a:ext>
            </a:extLst>
          </p:cNvPr>
          <p:cNvSpPr>
            <a:spLocks noChangeArrowheads="1"/>
          </p:cNvSpPr>
          <p:nvPr/>
        </p:nvSpPr>
        <p:spPr bwMode="auto">
          <a:xfrm>
            <a:off x="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r>
              <a:rPr lang="en-US" altLang="en-US" sz="1000" i="1">
                <a:latin typeface="Times New Roman" panose="02020603050405020304" pitchFamily="18" charset="0"/>
              </a:rPr>
              <a:t>University of Minnesota Extension Service</a:t>
            </a:r>
          </a:p>
        </p:txBody>
      </p:sp>
      <p:sp>
        <p:nvSpPr>
          <p:cNvPr id="7173" name="Rectangle 5">
            <a:extLst>
              <a:ext uri="{FF2B5EF4-FFF2-40B4-BE49-F238E27FC236}">
                <a16:creationId xmlns:a16="http://schemas.microsoft.com/office/drawing/2014/main" id="{2DA1BDD1-1609-21EB-6A08-D3E083F40015}"/>
              </a:ext>
            </a:extLst>
          </p:cNvPr>
          <p:cNvSpPr>
            <a:spLocks noChangeArrowheads="1"/>
          </p:cNvSpPr>
          <p:nvPr/>
        </p:nvSpPr>
        <p:spPr bwMode="auto">
          <a:xfrm>
            <a:off x="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r>
              <a:rPr lang="en-US" altLang="en-US" sz="1000" i="1">
                <a:latin typeface="Times New Roman" panose="02020603050405020304" pitchFamily="18" charset="0"/>
              </a:rPr>
              <a:t>Master Internet Volunteer Program</a:t>
            </a:r>
          </a:p>
        </p:txBody>
      </p:sp>
      <p:sp>
        <p:nvSpPr>
          <p:cNvPr id="7174" name="Rectangle 6">
            <a:extLst>
              <a:ext uri="{FF2B5EF4-FFF2-40B4-BE49-F238E27FC236}">
                <a16:creationId xmlns:a16="http://schemas.microsoft.com/office/drawing/2014/main" id="{ACED610F-25F7-2824-0E5F-9674EC37D47D}"/>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7175" name="Rectangle 7">
            <a:extLst>
              <a:ext uri="{FF2B5EF4-FFF2-40B4-BE49-F238E27FC236}">
                <a16:creationId xmlns:a16="http://schemas.microsoft.com/office/drawing/2014/main" id="{D552A659-79F4-20DF-3FBA-26AA87B698A0}"/>
              </a:ext>
            </a:extLst>
          </p:cNvPr>
          <p:cNvSpPr>
            <a:spLocks noGrp="1" noChangeArrowheads="1"/>
          </p:cNvSpPr>
          <p:nvPr>
            <p:ph type="body" idx="1"/>
          </p:nvPr>
        </p:nvSpPr>
        <p:spPr>
          <a:xfrm>
            <a:off x="1219200" y="3257550"/>
            <a:ext cx="6705600" cy="30861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Char char="•"/>
            </a:pPr>
            <a:r>
              <a:rPr lang="en-US" altLang="en-US"/>
              <a:t>Provide information in an organized way</a:t>
            </a:r>
          </a:p>
          <a:p>
            <a:pPr>
              <a:buFontTx/>
              <a:buChar char="•"/>
            </a:pPr>
            <a:r>
              <a:rPr lang="en-US" altLang="en-US"/>
              <a:t>Chat Groups</a:t>
            </a:r>
          </a:p>
          <a:p>
            <a:pPr>
              <a:buFontTx/>
              <a:buChar char="•"/>
            </a:pPr>
            <a:r>
              <a:rPr lang="en-US" altLang="en-US"/>
              <a:t>Specialized information areas</a:t>
            </a:r>
          </a:p>
          <a:p>
            <a:pPr>
              <a:buFontTx/>
              <a:buChar char="•"/>
            </a:pPr>
            <a:r>
              <a:rPr lang="en-US" altLang="en-US"/>
              <a:t>Internet access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1CDFE8-4D85-3579-1D86-7CE4E19CE344}"/>
              </a:ext>
            </a:extLst>
          </p:cNvPr>
          <p:cNvSpPr>
            <a:spLocks noGrp="1" noChangeArrowheads="1"/>
          </p:cNvSpPr>
          <p:nvPr>
            <p:ph type="sldNum" sz="quarter" idx="5"/>
          </p:nvPr>
        </p:nvSpPr>
        <p:spPr>
          <a:ln/>
        </p:spPr>
        <p:txBody>
          <a:bodyPr/>
          <a:lstStyle/>
          <a:p>
            <a:fld id="{20EE6BE0-5AFA-454C-98EE-B7EE960BD9C7}" type="slidenum">
              <a:rPr lang="ar-SA" altLang="en-US"/>
              <a:pPr/>
              <a:t>9</a:t>
            </a:fld>
            <a:endParaRPr lang="en-US" altLang="en-US"/>
          </a:p>
        </p:txBody>
      </p:sp>
      <p:sp>
        <p:nvSpPr>
          <p:cNvPr id="14338" name="Rectangle 2">
            <a:extLst>
              <a:ext uri="{FF2B5EF4-FFF2-40B4-BE49-F238E27FC236}">
                <a16:creationId xmlns:a16="http://schemas.microsoft.com/office/drawing/2014/main" id="{4CB9FBCB-9E09-6E64-942F-02D015A83F2E}"/>
              </a:ext>
            </a:extLst>
          </p:cNvPr>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pPr algn="r"/>
            <a:r>
              <a:rPr lang="en-US" altLang="en-US" sz="1000" i="1">
                <a:latin typeface="Times New Roman" panose="02020603050405020304" pitchFamily="18" charset="0"/>
              </a:rPr>
              <a:t>09/22/97</a:t>
            </a:r>
          </a:p>
        </p:txBody>
      </p:sp>
      <p:sp>
        <p:nvSpPr>
          <p:cNvPr id="14339" name="Rectangle 3">
            <a:extLst>
              <a:ext uri="{FF2B5EF4-FFF2-40B4-BE49-F238E27FC236}">
                <a16:creationId xmlns:a16="http://schemas.microsoft.com/office/drawing/2014/main" id="{4A6E6244-E0B3-AC9B-55F6-7D309526480C}"/>
              </a:ext>
            </a:extLst>
          </p:cNvPr>
          <p:cNvSpPr>
            <a:spLocks noChangeArrowheads="1"/>
          </p:cNvSpPr>
          <p:nvPr/>
        </p:nvSpPr>
        <p:spPr bwMode="auto">
          <a:xfrm>
            <a:off x="518160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latin typeface="Times New Roman" panose="02020603050405020304" pitchFamily="18" charset="0"/>
              </a:rPr>
              <a:t>9</a:t>
            </a:r>
          </a:p>
        </p:txBody>
      </p:sp>
      <p:sp>
        <p:nvSpPr>
          <p:cNvPr id="14340" name="Rectangle 4">
            <a:extLst>
              <a:ext uri="{FF2B5EF4-FFF2-40B4-BE49-F238E27FC236}">
                <a16:creationId xmlns:a16="http://schemas.microsoft.com/office/drawing/2014/main" id="{A797D8D7-5C29-6ACC-5151-2F089BCDC05B}"/>
              </a:ext>
            </a:extLst>
          </p:cNvPr>
          <p:cNvSpPr>
            <a:spLocks noChangeArrowheads="1"/>
          </p:cNvSpPr>
          <p:nvPr/>
        </p:nvSpPr>
        <p:spPr bwMode="auto">
          <a:xfrm>
            <a:off x="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r>
              <a:rPr lang="en-US" altLang="en-US" sz="1000" i="1">
                <a:latin typeface="Times New Roman" panose="02020603050405020304" pitchFamily="18" charset="0"/>
              </a:rPr>
              <a:t>University of Minnesota Extension Service</a:t>
            </a:r>
          </a:p>
        </p:txBody>
      </p:sp>
      <p:sp>
        <p:nvSpPr>
          <p:cNvPr id="14341" name="Rectangle 5">
            <a:extLst>
              <a:ext uri="{FF2B5EF4-FFF2-40B4-BE49-F238E27FC236}">
                <a16:creationId xmlns:a16="http://schemas.microsoft.com/office/drawing/2014/main" id="{69D74E94-7AE2-5C87-425F-CE90474E9FC8}"/>
              </a:ext>
            </a:extLst>
          </p:cNvPr>
          <p:cNvSpPr>
            <a:spLocks noChangeArrowheads="1"/>
          </p:cNvSpPr>
          <p:nvPr/>
        </p:nvSpPr>
        <p:spPr bwMode="auto">
          <a:xfrm>
            <a:off x="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r>
              <a:rPr lang="en-US" altLang="en-US" sz="1000" i="1">
                <a:latin typeface="Times New Roman" panose="02020603050405020304" pitchFamily="18" charset="0"/>
              </a:rPr>
              <a:t>Master Internet Volunteer Program</a:t>
            </a:r>
          </a:p>
        </p:txBody>
      </p:sp>
      <p:sp>
        <p:nvSpPr>
          <p:cNvPr id="14342" name="Rectangle 6">
            <a:extLst>
              <a:ext uri="{FF2B5EF4-FFF2-40B4-BE49-F238E27FC236}">
                <a16:creationId xmlns:a16="http://schemas.microsoft.com/office/drawing/2014/main" id="{4D17882D-9213-AAA9-F01C-C8A9C545EDCB}"/>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14343" name="Rectangle 7">
            <a:extLst>
              <a:ext uri="{FF2B5EF4-FFF2-40B4-BE49-F238E27FC236}">
                <a16:creationId xmlns:a16="http://schemas.microsoft.com/office/drawing/2014/main" id="{1497F46F-DCD8-AFC6-81F9-AE0E817B77BE}"/>
              </a:ext>
            </a:extLst>
          </p:cNvPr>
          <p:cNvSpPr>
            <a:spLocks noGrp="1" noChangeArrowheads="1"/>
          </p:cNvSpPr>
          <p:nvPr>
            <p:ph type="body" idx="1"/>
          </p:nvPr>
        </p:nvSpPr>
        <p:spPr>
          <a:xfrm>
            <a:off x="1219200" y="3257550"/>
            <a:ext cx="6705600" cy="30861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Char char="•"/>
            </a:pPr>
            <a:r>
              <a:rPr lang="en-US" altLang="en-US"/>
              <a:t>Tech help should be a local or toll-free call</a:t>
            </a:r>
          </a:p>
          <a:p>
            <a:pPr>
              <a:buFontTx/>
              <a:buChar char="•"/>
            </a:pPr>
            <a:r>
              <a:rPr lang="en-US" altLang="en-US"/>
              <a:t>Is it available when you are using the net?</a:t>
            </a:r>
          </a:p>
          <a:p>
            <a:pPr>
              <a:buFontTx/>
              <a:buChar char="•"/>
            </a:pPr>
            <a:r>
              <a:rPr lang="en-US" altLang="en-US"/>
              <a:t>Will you get a real person or have to leave voice mail? (voice mail is OK if the response time is fast and during a time you are not connected)</a:t>
            </a:r>
          </a:p>
          <a:p>
            <a:pPr>
              <a:buFontTx/>
              <a:buChar char="•"/>
            </a:pPr>
            <a:r>
              <a:rPr lang="en-US" altLang="en-US"/>
              <a:t>Try calling tech support before subscribing.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9F22-4AE5-4855-B81C-35914CE4FC0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75F084-654A-4FF8-AA20-6AE2EA95B9B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81093-BFE0-CCD3-3979-1B689E79EDE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B89DB5D-C0DE-9C6A-CA08-6C8247159DC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5C13D55-BC75-220E-6976-89CB89BAD3C5}"/>
              </a:ext>
            </a:extLst>
          </p:cNvPr>
          <p:cNvSpPr>
            <a:spLocks noGrp="1"/>
          </p:cNvSpPr>
          <p:nvPr>
            <p:ph type="sldNum" sz="quarter" idx="12"/>
          </p:nvPr>
        </p:nvSpPr>
        <p:spPr/>
        <p:txBody>
          <a:bodyPr/>
          <a:lstStyle>
            <a:lvl1pPr>
              <a:defRPr/>
            </a:lvl1pPr>
          </a:lstStyle>
          <a:p>
            <a:fld id="{308E1385-33EE-45AF-BF36-EC5442402B62}" type="slidenum">
              <a:rPr lang="ar-SA" altLang="en-US"/>
              <a:pPr/>
              <a:t>‹#›</a:t>
            </a:fld>
            <a:endParaRPr lang="en-US" altLang="en-US"/>
          </a:p>
        </p:txBody>
      </p:sp>
    </p:spTree>
    <p:extLst>
      <p:ext uri="{BB962C8B-B14F-4D97-AF65-F5344CB8AC3E}">
        <p14:creationId xmlns:p14="http://schemas.microsoft.com/office/powerpoint/2010/main" val="141685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F673-BCEE-7D28-5C06-4F1AD29047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98F4A5-84BD-C1E5-8747-0DAE082A1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A89FF-7674-EEAB-E597-CD942121195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DA28439-F62A-2E0A-E0E3-598D741DA04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4C1973C-4654-414C-C972-DCE0322C2BD8}"/>
              </a:ext>
            </a:extLst>
          </p:cNvPr>
          <p:cNvSpPr>
            <a:spLocks noGrp="1"/>
          </p:cNvSpPr>
          <p:nvPr>
            <p:ph type="sldNum" sz="quarter" idx="12"/>
          </p:nvPr>
        </p:nvSpPr>
        <p:spPr/>
        <p:txBody>
          <a:bodyPr/>
          <a:lstStyle>
            <a:lvl1pPr>
              <a:defRPr/>
            </a:lvl1pPr>
          </a:lstStyle>
          <a:p>
            <a:fld id="{5910A01F-2F88-4E0E-850B-1E48789F4474}" type="slidenum">
              <a:rPr lang="ar-SA" altLang="en-US"/>
              <a:pPr/>
              <a:t>‹#›</a:t>
            </a:fld>
            <a:endParaRPr lang="en-US" altLang="en-US"/>
          </a:p>
        </p:txBody>
      </p:sp>
    </p:spTree>
    <p:extLst>
      <p:ext uri="{BB962C8B-B14F-4D97-AF65-F5344CB8AC3E}">
        <p14:creationId xmlns:p14="http://schemas.microsoft.com/office/powerpoint/2010/main" val="248640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F3A46-1438-2F7A-11B2-60C562852A61}"/>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D46196-0FCF-7272-C27B-67F046339EEB}"/>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9E760-2500-6A35-C073-BD65814F49E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1995C5C-8684-9158-2CC1-BC482FE4A3D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F2CB984-7846-556B-2C0D-4077A715C74F}"/>
              </a:ext>
            </a:extLst>
          </p:cNvPr>
          <p:cNvSpPr>
            <a:spLocks noGrp="1"/>
          </p:cNvSpPr>
          <p:nvPr>
            <p:ph type="sldNum" sz="quarter" idx="12"/>
          </p:nvPr>
        </p:nvSpPr>
        <p:spPr/>
        <p:txBody>
          <a:bodyPr/>
          <a:lstStyle>
            <a:lvl1pPr>
              <a:defRPr/>
            </a:lvl1pPr>
          </a:lstStyle>
          <a:p>
            <a:fld id="{7933F202-F5DA-4535-85E1-C2A296E0E10D}" type="slidenum">
              <a:rPr lang="ar-SA" altLang="en-US"/>
              <a:pPr/>
              <a:t>‹#›</a:t>
            </a:fld>
            <a:endParaRPr lang="en-US" altLang="en-US"/>
          </a:p>
        </p:txBody>
      </p:sp>
    </p:spTree>
    <p:extLst>
      <p:ext uri="{BB962C8B-B14F-4D97-AF65-F5344CB8AC3E}">
        <p14:creationId xmlns:p14="http://schemas.microsoft.com/office/powerpoint/2010/main" val="2499134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0B7B-A38D-41F9-8A51-30B176368693}"/>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FFB2BE79-3D18-A4E7-18E8-B9D2FC4EA286}"/>
              </a:ext>
            </a:extLst>
          </p:cNvPr>
          <p:cNvSpPr>
            <a:spLocks noGrp="1"/>
          </p:cNvSpPr>
          <p:nvPr>
            <p:ph type="tbl" idx="1"/>
          </p:nvPr>
        </p:nvSpPr>
        <p:spPr>
          <a:xfrm>
            <a:off x="457200" y="1600200"/>
            <a:ext cx="8229600" cy="4525963"/>
          </a:xfrm>
        </p:spPr>
        <p:txBody>
          <a:bodyPr/>
          <a:lstStyle/>
          <a:p>
            <a:endParaRPr lang="en-US"/>
          </a:p>
        </p:txBody>
      </p:sp>
      <p:sp>
        <p:nvSpPr>
          <p:cNvPr id="4" name="Date Placeholder 3">
            <a:extLst>
              <a:ext uri="{FF2B5EF4-FFF2-40B4-BE49-F238E27FC236}">
                <a16:creationId xmlns:a16="http://schemas.microsoft.com/office/drawing/2014/main" id="{782FF39F-1C9A-9C23-DB21-7E17B1358F74}"/>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F81844D-A067-29DB-69DB-8DCE2527BEE5}"/>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B003E40-AAE3-9707-529F-959B782B6F18}"/>
              </a:ext>
            </a:extLst>
          </p:cNvPr>
          <p:cNvSpPr>
            <a:spLocks noGrp="1"/>
          </p:cNvSpPr>
          <p:nvPr>
            <p:ph type="sldNum" sz="quarter" idx="12"/>
          </p:nvPr>
        </p:nvSpPr>
        <p:spPr>
          <a:xfrm>
            <a:off x="6553200" y="6245225"/>
            <a:ext cx="2133600" cy="476250"/>
          </a:xfrm>
        </p:spPr>
        <p:txBody>
          <a:bodyPr/>
          <a:lstStyle>
            <a:lvl1pPr>
              <a:defRPr/>
            </a:lvl1pPr>
          </a:lstStyle>
          <a:p>
            <a:fld id="{6712CF5C-354E-4FC4-8688-866581451505}" type="slidenum">
              <a:rPr lang="ar-SA" altLang="en-US"/>
              <a:pPr/>
              <a:t>‹#›</a:t>
            </a:fld>
            <a:endParaRPr lang="en-US" altLang="en-US"/>
          </a:p>
        </p:txBody>
      </p:sp>
    </p:spTree>
    <p:extLst>
      <p:ext uri="{BB962C8B-B14F-4D97-AF65-F5344CB8AC3E}">
        <p14:creationId xmlns:p14="http://schemas.microsoft.com/office/powerpoint/2010/main" val="20441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399F-7E63-AB86-7D8D-10253617E6F3}"/>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Online Image Placeholder 2">
            <a:extLst>
              <a:ext uri="{FF2B5EF4-FFF2-40B4-BE49-F238E27FC236}">
                <a16:creationId xmlns:a16="http://schemas.microsoft.com/office/drawing/2014/main" id="{6D3F10B5-B338-2397-5EAB-FEA14AF274D1}"/>
              </a:ext>
            </a:extLst>
          </p:cNvPr>
          <p:cNvSpPr>
            <a:spLocks noGrp="1"/>
          </p:cNvSpPr>
          <p:nvPr>
            <p:ph type="clipArt" sz="half" idx="1"/>
          </p:nvPr>
        </p:nvSpPr>
        <p:spPr>
          <a:xfrm>
            <a:off x="457200" y="1600200"/>
            <a:ext cx="4038600" cy="4525963"/>
          </a:xfrm>
        </p:spPr>
        <p:txBody>
          <a:bodyPr/>
          <a:lstStyle/>
          <a:p>
            <a:endParaRPr lang="en-US"/>
          </a:p>
        </p:txBody>
      </p:sp>
      <p:sp>
        <p:nvSpPr>
          <p:cNvPr id="4" name="Text Placeholder 3">
            <a:extLst>
              <a:ext uri="{FF2B5EF4-FFF2-40B4-BE49-F238E27FC236}">
                <a16:creationId xmlns:a16="http://schemas.microsoft.com/office/drawing/2014/main" id="{26AB521F-EB9D-3EFF-353F-C005A029DE32}"/>
              </a:ext>
            </a:extLst>
          </p:cNvPr>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450C08-04C0-C0E4-8920-78E31BFA6D9B}"/>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3735C7A-FE8F-1637-1FEA-E23148EEE1E2}"/>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92A04D3-69A6-3715-9B19-5FF0131EF41C}"/>
              </a:ext>
            </a:extLst>
          </p:cNvPr>
          <p:cNvSpPr>
            <a:spLocks noGrp="1"/>
          </p:cNvSpPr>
          <p:nvPr>
            <p:ph type="sldNum" sz="quarter" idx="12"/>
          </p:nvPr>
        </p:nvSpPr>
        <p:spPr>
          <a:xfrm>
            <a:off x="6553200" y="6245225"/>
            <a:ext cx="2133600" cy="476250"/>
          </a:xfrm>
        </p:spPr>
        <p:txBody>
          <a:bodyPr/>
          <a:lstStyle>
            <a:lvl1pPr>
              <a:defRPr/>
            </a:lvl1pPr>
          </a:lstStyle>
          <a:p>
            <a:fld id="{0875C86D-FBDC-4A12-8EE5-B0D1D4B435F9}" type="slidenum">
              <a:rPr lang="ar-SA" altLang="en-US"/>
              <a:pPr/>
              <a:t>‹#›</a:t>
            </a:fld>
            <a:endParaRPr lang="en-US" altLang="en-US"/>
          </a:p>
        </p:txBody>
      </p:sp>
    </p:spTree>
    <p:extLst>
      <p:ext uri="{BB962C8B-B14F-4D97-AF65-F5344CB8AC3E}">
        <p14:creationId xmlns:p14="http://schemas.microsoft.com/office/powerpoint/2010/main" val="127384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8775-02AC-3647-19D4-CAB551AB2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60879-AF83-3ABD-B54E-7412201F7F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F6505-01AD-3043-AF29-7E37B47F444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AB233D5-CD08-4A94-4545-A4079B52ED4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CCD1D5B-92CA-0C8D-B145-BEE6D18C6686}"/>
              </a:ext>
            </a:extLst>
          </p:cNvPr>
          <p:cNvSpPr>
            <a:spLocks noGrp="1"/>
          </p:cNvSpPr>
          <p:nvPr>
            <p:ph type="sldNum" sz="quarter" idx="12"/>
          </p:nvPr>
        </p:nvSpPr>
        <p:spPr/>
        <p:txBody>
          <a:bodyPr/>
          <a:lstStyle>
            <a:lvl1pPr>
              <a:defRPr/>
            </a:lvl1pPr>
          </a:lstStyle>
          <a:p>
            <a:fld id="{7087C3F5-ACF4-491E-8F54-FB9800AB0109}" type="slidenum">
              <a:rPr lang="ar-SA" altLang="en-US"/>
              <a:pPr/>
              <a:t>‹#›</a:t>
            </a:fld>
            <a:endParaRPr lang="en-US" altLang="en-US"/>
          </a:p>
        </p:txBody>
      </p:sp>
    </p:spTree>
    <p:extLst>
      <p:ext uri="{BB962C8B-B14F-4D97-AF65-F5344CB8AC3E}">
        <p14:creationId xmlns:p14="http://schemas.microsoft.com/office/powerpoint/2010/main" val="193040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DA2E-A453-AF40-6436-D29B318E771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162980-14FA-33F4-3D0A-2F5D2E8D86A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65656D2-229E-36A3-6D2A-E7DAF8A0B07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303AE2-496E-35B9-AE2F-AFE472DB965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AAE7A11-4FED-C919-1109-EFBEEE71509E}"/>
              </a:ext>
            </a:extLst>
          </p:cNvPr>
          <p:cNvSpPr>
            <a:spLocks noGrp="1"/>
          </p:cNvSpPr>
          <p:nvPr>
            <p:ph type="sldNum" sz="quarter" idx="12"/>
          </p:nvPr>
        </p:nvSpPr>
        <p:spPr/>
        <p:txBody>
          <a:bodyPr/>
          <a:lstStyle>
            <a:lvl1pPr>
              <a:defRPr/>
            </a:lvl1pPr>
          </a:lstStyle>
          <a:p>
            <a:fld id="{E060D593-9D5F-4492-A635-F50A5B0B327C}" type="slidenum">
              <a:rPr lang="ar-SA" altLang="en-US"/>
              <a:pPr/>
              <a:t>‹#›</a:t>
            </a:fld>
            <a:endParaRPr lang="en-US" altLang="en-US"/>
          </a:p>
        </p:txBody>
      </p:sp>
    </p:spTree>
    <p:extLst>
      <p:ext uri="{BB962C8B-B14F-4D97-AF65-F5344CB8AC3E}">
        <p14:creationId xmlns:p14="http://schemas.microsoft.com/office/powerpoint/2010/main" val="20933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32CE-121A-3661-4701-0D803B772A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13B802-E502-431D-8200-6ECA4336B813}"/>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4908D7-A1BD-D4CC-736C-F93C21788F30}"/>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3B50DA-4C17-AE25-B9E0-E0D678746AB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525B4EF-B72B-BB82-D287-45855042867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B6A36C1-EE26-4A36-7AF7-148444C1E99B}"/>
              </a:ext>
            </a:extLst>
          </p:cNvPr>
          <p:cNvSpPr>
            <a:spLocks noGrp="1"/>
          </p:cNvSpPr>
          <p:nvPr>
            <p:ph type="sldNum" sz="quarter" idx="12"/>
          </p:nvPr>
        </p:nvSpPr>
        <p:spPr/>
        <p:txBody>
          <a:bodyPr/>
          <a:lstStyle>
            <a:lvl1pPr>
              <a:defRPr/>
            </a:lvl1pPr>
          </a:lstStyle>
          <a:p>
            <a:fld id="{B5916AEA-6F08-4C94-BABE-CE67643F960D}" type="slidenum">
              <a:rPr lang="ar-SA" altLang="en-US"/>
              <a:pPr/>
              <a:t>‹#›</a:t>
            </a:fld>
            <a:endParaRPr lang="en-US" altLang="en-US"/>
          </a:p>
        </p:txBody>
      </p:sp>
    </p:spTree>
    <p:extLst>
      <p:ext uri="{BB962C8B-B14F-4D97-AF65-F5344CB8AC3E}">
        <p14:creationId xmlns:p14="http://schemas.microsoft.com/office/powerpoint/2010/main" val="256471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30E4-FAAA-4972-10B6-29AA6EA1B02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8ED8B-53CB-D1F6-CB15-9CF3A9C30DE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7C80F7-3BE6-B5A0-82ED-79277D442D9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7E2D9-3BBF-3C6E-C7CC-A45B595B065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3DE209-0497-1DF7-C233-80C345BF628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A34521-F986-9734-0C44-E28ABC84E097}"/>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9AF81FF-0316-CF40-9ABC-0F6C11AB46CA}"/>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59F23B13-1EE2-E7A1-539D-89335CF0CDA2}"/>
              </a:ext>
            </a:extLst>
          </p:cNvPr>
          <p:cNvSpPr>
            <a:spLocks noGrp="1"/>
          </p:cNvSpPr>
          <p:nvPr>
            <p:ph type="sldNum" sz="quarter" idx="12"/>
          </p:nvPr>
        </p:nvSpPr>
        <p:spPr/>
        <p:txBody>
          <a:bodyPr/>
          <a:lstStyle>
            <a:lvl1pPr>
              <a:defRPr/>
            </a:lvl1pPr>
          </a:lstStyle>
          <a:p>
            <a:fld id="{ADABBCD4-83EC-4E17-B6C1-7C3F3CE1ECA1}" type="slidenum">
              <a:rPr lang="ar-SA" altLang="en-US"/>
              <a:pPr/>
              <a:t>‹#›</a:t>
            </a:fld>
            <a:endParaRPr lang="en-US" altLang="en-US"/>
          </a:p>
        </p:txBody>
      </p:sp>
    </p:spTree>
    <p:extLst>
      <p:ext uri="{BB962C8B-B14F-4D97-AF65-F5344CB8AC3E}">
        <p14:creationId xmlns:p14="http://schemas.microsoft.com/office/powerpoint/2010/main" val="354566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72C3-8F50-75F1-BAD4-128B718732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5569DF-AF83-73FA-1FE6-6518D8F2CB88}"/>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A96AD15-C86A-99A4-9308-910D493ED43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3DD0901-7134-376B-6897-E39447FAB634}"/>
              </a:ext>
            </a:extLst>
          </p:cNvPr>
          <p:cNvSpPr>
            <a:spLocks noGrp="1"/>
          </p:cNvSpPr>
          <p:nvPr>
            <p:ph type="sldNum" sz="quarter" idx="12"/>
          </p:nvPr>
        </p:nvSpPr>
        <p:spPr/>
        <p:txBody>
          <a:bodyPr/>
          <a:lstStyle>
            <a:lvl1pPr>
              <a:defRPr/>
            </a:lvl1pPr>
          </a:lstStyle>
          <a:p>
            <a:fld id="{B6C4FDA0-A6B5-4A60-87A4-117632B08324}" type="slidenum">
              <a:rPr lang="ar-SA" altLang="en-US"/>
              <a:pPr/>
              <a:t>‹#›</a:t>
            </a:fld>
            <a:endParaRPr lang="en-US" altLang="en-US"/>
          </a:p>
        </p:txBody>
      </p:sp>
    </p:spTree>
    <p:extLst>
      <p:ext uri="{BB962C8B-B14F-4D97-AF65-F5344CB8AC3E}">
        <p14:creationId xmlns:p14="http://schemas.microsoft.com/office/powerpoint/2010/main" val="151452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2D437-AA42-CC75-D911-6D9EB1B75B73}"/>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A8F9BD51-7D54-69BF-5549-C0235862ADA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5DA4EF8A-6AB3-4964-08D4-B1FE7A44CD57}"/>
              </a:ext>
            </a:extLst>
          </p:cNvPr>
          <p:cNvSpPr>
            <a:spLocks noGrp="1"/>
          </p:cNvSpPr>
          <p:nvPr>
            <p:ph type="sldNum" sz="quarter" idx="12"/>
          </p:nvPr>
        </p:nvSpPr>
        <p:spPr/>
        <p:txBody>
          <a:bodyPr/>
          <a:lstStyle>
            <a:lvl1pPr>
              <a:defRPr/>
            </a:lvl1pPr>
          </a:lstStyle>
          <a:p>
            <a:fld id="{C34833A5-C734-452E-BAD9-543351A27373}" type="slidenum">
              <a:rPr lang="ar-SA" altLang="en-US"/>
              <a:pPr/>
              <a:t>‹#›</a:t>
            </a:fld>
            <a:endParaRPr lang="en-US" altLang="en-US"/>
          </a:p>
        </p:txBody>
      </p:sp>
    </p:spTree>
    <p:extLst>
      <p:ext uri="{BB962C8B-B14F-4D97-AF65-F5344CB8AC3E}">
        <p14:creationId xmlns:p14="http://schemas.microsoft.com/office/powerpoint/2010/main" val="19793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339D-2E56-52CF-22FB-664998BEA48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8B5DF-6E58-3DC4-F7D7-BF729FC4CA9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731C05-53C5-7108-138E-FEC076E8E6A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4899B-F4F7-E862-94F7-42FC0931F8B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753E4C2-F612-EBF5-D1F4-AB3C105DA0A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7A65943-A5B6-1062-DAB1-DE519C2D5109}"/>
              </a:ext>
            </a:extLst>
          </p:cNvPr>
          <p:cNvSpPr>
            <a:spLocks noGrp="1"/>
          </p:cNvSpPr>
          <p:nvPr>
            <p:ph type="sldNum" sz="quarter" idx="12"/>
          </p:nvPr>
        </p:nvSpPr>
        <p:spPr/>
        <p:txBody>
          <a:bodyPr/>
          <a:lstStyle>
            <a:lvl1pPr>
              <a:defRPr/>
            </a:lvl1pPr>
          </a:lstStyle>
          <a:p>
            <a:fld id="{C80AC73F-9A07-4B05-AC41-DD07045E7082}" type="slidenum">
              <a:rPr lang="ar-SA" altLang="en-US"/>
              <a:pPr/>
              <a:t>‹#›</a:t>
            </a:fld>
            <a:endParaRPr lang="en-US" altLang="en-US"/>
          </a:p>
        </p:txBody>
      </p:sp>
    </p:spTree>
    <p:extLst>
      <p:ext uri="{BB962C8B-B14F-4D97-AF65-F5344CB8AC3E}">
        <p14:creationId xmlns:p14="http://schemas.microsoft.com/office/powerpoint/2010/main" val="165445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1DCB-9EEF-9B86-A5FC-A3B4BCA2C1F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1C21C6-FD90-1135-50FC-03F7C3E4550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89661D-FE3A-D294-58C2-ABCD538C66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16ADB-99AC-D29D-9644-0741A13FEAE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870E012-0506-3BE4-6C2B-2BC773FBB33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8005C9C-AD17-FA6D-7A5B-AE49BCFAFBB0}"/>
              </a:ext>
            </a:extLst>
          </p:cNvPr>
          <p:cNvSpPr>
            <a:spLocks noGrp="1"/>
          </p:cNvSpPr>
          <p:nvPr>
            <p:ph type="sldNum" sz="quarter" idx="12"/>
          </p:nvPr>
        </p:nvSpPr>
        <p:spPr/>
        <p:txBody>
          <a:bodyPr/>
          <a:lstStyle>
            <a:lvl1pPr>
              <a:defRPr/>
            </a:lvl1pPr>
          </a:lstStyle>
          <a:p>
            <a:fld id="{587B0283-AC27-421C-99EF-00BAC7182CBF}" type="slidenum">
              <a:rPr lang="ar-SA" altLang="en-US"/>
              <a:pPr/>
              <a:t>‹#›</a:t>
            </a:fld>
            <a:endParaRPr lang="en-US" altLang="en-US"/>
          </a:p>
        </p:txBody>
      </p:sp>
    </p:spTree>
    <p:extLst>
      <p:ext uri="{BB962C8B-B14F-4D97-AF65-F5344CB8AC3E}">
        <p14:creationId xmlns:p14="http://schemas.microsoft.com/office/powerpoint/2010/main" val="11567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521B46C7-DCB5-CB36-49A9-819F077ED872}"/>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ar-SA" altLang="en-US"/>
              <a:t>انقر لتحرير نمط العنوان الرئيسي</a:t>
            </a:r>
            <a:endParaRPr lang="en-US" altLang="en-US"/>
          </a:p>
        </p:txBody>
      </p:sp>
      <p:sp>
        <p:nvSpPr>
          <p:cNvPr id="246787" name="Rectangle 3">
            <a:extLst>
              <a:ext uri="{FF2B5EF4-FFF2-40B4-BE49-F238E27FC236}">
                <a16:creationId xmlns:a16="http://schemas.microsoft.com/office/drawing/2014/main" id="{6F058E1C-B447-67E2-0B1E-44B47F5F20B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ar-SA" altLang="en-US"/>
              <a:t>انقر لتحرير أنماط النص الرئيسي</a:t>
            </a:r>
            <a:endParaRPr lang="en-US" altLang="en-US"/>
          </a:p>
          <a:p>
            <a:pPr lvl="1"/>
            <a:r>
              <a:rPr lang="ar-SA" altLang="en-US"/>
              <a:t>المستوى الثاني</a:t>
            </a:r>
            <a:endParaRPr lang="en-US" altLang="en-US"/>
          </a:p>
          <a:p>
            <a:pPr lvl="2"/>
            <a:r>
              <a:rPr lang="ar-SA" altLang="en-US"/>
              <a:t>المستوى الثالث</a:t>
            </a:r>
            <a:endParaRPr lang="en-US" altLang="en-US"/>
          </a:p>
          <a:p>
            <a:pPr lvl="3"/>
            <a:r>
              <a:rPr lang="ar-SA" altLang="en-US"/>
              <a:t>المستوى الرابع</a:t>
            </a:r>
            <a:endParaRPr lang="en-US" altLang="en-US"/>
          </a:p>
          <a:p>
            <a:pPr lvl="4"/>
            <a:r>
              <a:rPr lang="ar-SA" altLang="en-US"/>
              <a:t>المستوى الخامس</a:t>
            </a:r>
            <a:endParaRPr lang="en-US" altLang="en-US"/>
          </a:p>
        </p:txBody>
      </p:sp>
      <p:sp>
        <p:nvSpPr>
          <p:cNvPr id="246788" name="Rectangle 4">
            <a:extLst>
              <a:ext uri="{FF2B5EF4-FFF2-40B4-BE49-F238E27FC236}">
                <a16:creationId xmlns:a16="http://schemas.microsoft.com/office/drawing/2014/main" id="{481DE2D8-A400-A8A3-7F97-6F7D6E37AE41}"/>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en-US"/>
          </a:p>
        </p:txBody>
      </p:sp>
      <p:sp>
        <p:nvSpPr>
          <p:cNvPr id="246789" name="Rectangle 5">
            <a:extLst>
              <a:ext uri="{FF2B5EF4-FFF2-40B4-BE49-F238E27FC236}">
                <a16:creationId xmlns:a16="http://schemas.microsoft.com/office/drawing/2014/main" id="{24CD1BF3-EAB3-4353-A27F-C948A121A80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en-US"/>
          </a:p>
        </p:txBody>
      </p:sp>
      <p:sp>
        <p:nvSpPr>
          <p:cNvPr id="246790" name="Rectangle 6">
            <a:extLst>
              <a:ext uri="{FF2B5EF4-FFF2-40B4-BE49-F238E27FC236}">
                <a16:creationId xmlns:a16="http://schemas.microsoft.com/office/drawing/2014/main" id="{7DF92DDE-74A4-4B52-3DA9-A9E9A06554F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0D270137-3BA0-4383-9B59-F8DE13ECEDE1}" type="slidenum">
              <a:rPr lang="ar-SA"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2" Type="http://schemas.openxmlformats.org/officeDocument/2006/relationships/hyperlink" Target="http://www.xnu.com/formtest.asp" TargetMode="External"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4.bin" /><Relationship Id="rId2" Type="http://schemas.openxmlformats.org/officeDocument/2006/relationships/slideLayout" Target="../slideLayouts/slideLayout2.xml" /><Relationship Id="rId1" Type="http://schemas.openxmlformats.org/officeDocument/2006/relationships/vmlDrawing" Target="../drawings/vmlDrawing4.vml" /><Relationship Id="rId4" Type="http://schemas.openxmlformats.org/officeDocument/2006/relationships/image" Target="../media/image19.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5.bin" /><Relationship Id="rId2" Type="http://schemas.openxmlformats.org/officeDocument/2006/relationships/slideLayout" Target="../slideLayouts/slideLayout2.xml" /><Relationship Id="rId1" Type="http://schemas.openxmlformats.org/officeDocument/2006/relationships/vmlDrawing" Target="../drawings/vmlDrawing5.vml" /><Relationship Id="rId4" Type="http://schemas.openxmlformats.org/officeDocument/2006/relationships/image" Target="../media/image19.pn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6.bin" /><Relationship Id="rId2" Type="http://schemas.openxmlformats.org/officeDocument/2006/relationships/slideLayout" Target="../slideLayouts/slideLayout2.xml" /><Relationship Id="rId1" Type="http://schemas.openxmlformats.org/officeDocument/2006/relationships/vmlDrawing" Target="../drawings/vmlDrawing6.vml" /><Relationship Id="rId4" Type="http://schemas.openxmlformats.org/officeDocument/2006/relationships/image" Target="../media/image22.pn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7.bin" /><Relationship Id="rId2" Type="http://schemas.openxmlformats.org/officeDocument/2006/relationships/slideLayout" Target="../slideLayouts/slideLayout2.xml" /><Relationship Id="rId1" Type="http://schemas.openxmlformats.org/officeDocument/2006/relationships/vmlDrawing" Target="../drawings/vmlDrawing7.vml" /><Relationship Id="rId4" Type="http://schemas.openxmlformats.org/officeDocument/2006/relationships/image" Target="../media/image24.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8.bin" /><Relationship Id="rId2" Type="http://schemas.openxmlformats.org/officeDocument/2006/relationships/slideLayout" Target="../slideLayouts/slideLayout2.xml" /><Relationship Id="rId1" Type="http://schemas.openxmlformats.org/officeDocument/2006/relationships/vmlDrawing" Target="../drawings/vmlDrawing8.vml" /><Relationship Id="rId4" Type="http://schemas.openxmlformats.org/officeDocument/2006/relationships/image" Target="../media/image27.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9.bin" /><Relationship Id="rId2" Type="http://schemas.openxmlformats.org/officeDocument/2006/relationships/slideLayout" Target="../slideLayouts/slideLayout2.xml" /><Relationship Id="rId1" Type="http://schemas.openxmlformats.org/officeDocument/2006/relationships/vmlDrawing" Target="../drawings/vmlDrawing9.vml" /><Relationship Id="rId4" Type="http://schemas.openxmlformats.org/officeDocument/2006/relationships/image" Target="../media/image29.pn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3.pn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10.bin" /><Relationship Id="rId2" Type="http://schemas.openxmlformats.org/officeDocument/2006/relationships/slideLayout" Target="../slideLayouts/slideLayout2.xml" /><Relationship Id="rId1" Type="http://schemas.openxmlformats.org/officeDocument/2006/relationships/vmlDrawing" Target="../drawings/vmlDrawing10.vml" /><Relationship Id="rId4" Type="http://schemas.openxmlformats.org/officeDocument/2006/relationships/image" Target="../media/image37.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0.xml.rels><?xml version="1.0" encoding="UTF-8" standalone="yes"?>
<Relationships xmlns="http://schemas.openxmlformats.org/package/2006/relationships"><Relationship Id="rId8" Type="http://schemas.openxmlformats.org/officeDocument/2006/relationships/image" Target="../media/image40.png" /><Relationship Id="rId13" Type="http://schemas.openxmlformats.org/officeDocument/2006/relationships/customXml" Target="../ink/ink5.xml" /><Relationship Id="rId3" Type="http://schemas.openxmlformats.org/officeDocument/2006/relationships/oleObject" Target="../embeddings/oleObject11.bin" /><Relationship Id="rId7" Type="http://schemas.openxmlformats.org/officeDocument/2006/relationships/customXml" Target="../ink/ink2.xml" /><Relationship Id="rId12" Type="http://schemas.openxmlformats.org/officeDocument/2006/relationships/image" Target="../media/image42.png" /><Relationship Id="rId2" Type="http://schemas.openxmlformats.org/officeDocument/2006/relationships/slideLayout" Target="../slideLayouts/slideLayout2.xml" /><Relationship Id="rId16" Type="http://schemas.openxmlformats.org/officeDocument/2006/relationships/image" Target="../media/image44.png" /><Relationship Id="rId1" Type="http://schemas.openxmlformats.org/officeDocument/2006/relationships/vmlDrawing" Target="../drawings/vmlDrawing11.vml" /><Relationship Id="rId6" Type="http://schemas.openxmlformats.org/officeDocument/2006/relationships/image" Target="../media/image39.png" /><Relationship Id="rId11" Type="http://schemas.openxmlformats.org/officeDocument/2006/relationships/customXml" Target="../ink/ink4.xml" /><Relationship Id="rId5" Type="http://schemas.openxmlformats.org/officeDocument/2006/relationships/customXml" Target="../ink/ink1.xml" /><Relationship Id="rId15" Type="http://schemas.openxmlformats.org/officeDocument/2006/relationships/customXml" Target="../ink/ink6.xml" /><Relationship Id="rId10" Type="http://schemas.openxmlformats.org/officeDocument/2006/relationships/image" Target="../media/image41.png" /><Relationship Id="rId4" Type="http://schemas.openxmlformats.org/officeDocument/2006/relationships/image" Target="../media/image38.png" /><Relationship Id="rId9" Type="http://schemas.openxmlformats.org/officeDocument/2006/relationships/customXml" Target="../ink/ink3.xml" /><Relationship Id="rId14" Type="http://schemas.openxmlformats.org/officeDocument/2006/relationships/image" Target="../media/image43.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12.bin" /><Relationship Id="rId2" Type="http://schemas.openxmlformats.org/officeDocument/2006/relationships/slideLayout" Target="../slideLayouts/slideLayout2.xml" /><Relationship Id="rId1" Type="http://schemas.openxmlformats.org/officeDocument/2006/relationships/vmlDrawing" Target="../drawings/vmlDrawing12.vml" /><Relationship Id="rId4" Type="http://schemas.openxmlformats.org/officeDocument/2006/relationships/image" Target="../media/image46.png" /></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13.bin" /><Relationship Id="rId2" Type="http://schemas.openxmlformats.org/officeDocument/2006/relationships/slideLayout" Target="../slideLayouts/slideLayout2.xml" /><Relationship Id="rId1" Type="http://schemas.openxmlformats.org/officeDocument/2006/relationships/vmlDrawing" Target="../drawings/vmlDrawing13.vml" /><Relationship Id="rId4" Type="http://schemas.openxmlformats.org/officeDocument/2006/relationships/image" Target="../media/image47.png" /></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2.xml" /><Relationship Id="rId1" Type="http://schemas.openxmlformats.org/officeDocument/2006/relationships/vmlDrawing" Target="../drawings/vmlDrawing2.vml" /><Relationship Id="rId4" Type="http://schemas.openxmlformats.org/officeDocument/2006/relationships/image" Target="../media/image4.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hyperlink" Target="http://www.domain.com/dir/file.ext" TargetMode="Externa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hyperlink" Target="mailto:kmf@yahoo.com" TargetMode="External" /><Relationship Id="rId2" Type="http://schemas.openxmlformats.org/officeDocument/2006/relationships/hyperlink" Target="mailto:kmf" TargetMode="External" /><Relationship Id="rId1" Type="http://schemas.openxmlformats.org/officeDocument/2006/relationships/slideLayout" Target="../slideLayouts/slideLayout2.xml" /><Relationship Id="rId4" Type="http://schemas.openxmlformats.org/officeDocument/2006/relationships/hyperlink" Target="mailto:kMF" TargetMode="Externa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7.xml" /><Relationship Id="rId1" Type="http://schemas.openxmlformats.org/officeDocument/2006/relationships/vmlDrawing" Target="../drawings/vmlDrawing3.vml" /><Relationship Id="rId4" Type="http://schemas.openxmlformats.org/officeDocument/2006/relationships/image" Target="../media/image11.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DA4AF10-8C79-B1F9-D611-EBACF2259428}"/>
              </a:ext>
            </a:extLst>
          </p:cNvPr>
          <p:cNvSpPr>
            <a:spLocks noGrp="1"/>
          </p:cNvSpPr>
          <p:nvPr>
            <p:ph type="sldNum" sz="quarter" idx="12"/>
          </p:nvPr>
        </p:nvSpPr>
        <p:spPr/>
        <p:txBody>
          <a:bodyPr/>
          <a:lstStyle/>
          <a:p>
            <a:fld id="{7327B155-8EFB-4C19-BE03-1CA6CB5409AD}" type="slidenum">
              <a:rPr lang="ar-SA" altLang="en-US"/>
              <a:pPr/>
              <a:t>1</a:t>
            </a:fld>
            <a:endParaRPr lang="en-US" altLang="en-US"/>
          </a:p>
        </p:txBody>
      </p:sp>
      <p:sp>
        <p:nvSpPr>
          <p:cNvPr id="3074" name="Rectangle 2">
            <a:extLst>
              <a:ext uri="{FF2B5EF4-FFF2-40B4-BE49-F238E27FC236}">
                <a16:creationId xmlns:a16="http://schemas.microsoft.com/office/drawing/2014/main" id="{1CA0AF4D-5190-626D-C776-937C7D9EDEF8}"/>
              </a:ext>
            </a:extLst>
          </p:cNvPr>
          <p:cNvSpPr>
            <a:spLocks noGrp="1" noChangeArrowheads="1"/>
          </p:cNvSpPr>
          <p:nvPr>
            <p:ph type="ctrTitle"/>
          </p:nvPr>
        </p:nvSpPr>
        <p:spPr>
          <a:xfrm>
            <a:off x="685800" y="914400"/>
            <a:ext cx="7620000" cy="2686050"/>
          </a:xfrm>
          <a:solidFill>
            <a:srgbClr val="40949A"/>
          </a:solidFill>
          <a:ln/>
          <a:scene3d>
            <a:camera prst="legacyObliqueBottomLeft"/>
            <a:lightRig rig="legacyFlat3" dir="t"/>
          </a:scene3d>
          <a:sp3d extrusionH="430200" prstMaterial="legacyMatte">
            <a:bevelT w="13500" h="13500" prst="angle"/>
            <a:bevelB w="13500" h="13500" prst="angle"/>
            <a:extrusionClr>
              <a:srgbClr val="40949A"/>
            </a:extrusionClr>
            <a:contourClr>
              <a:srgbClr val="40949A"/>
            </a:contourClr>
          </a:sp3d>
        </p:spPr>
        <p:txBody>
          <a:bodyPr anchor="ctr">
            <a:flatTx/>
          </a:bodyPr>
          <a:lstStyle/>
          <a:p>
            <a:br>
              <a:rPr lang="en-US" altLang="en-US">
                <a:solidFill>
                  <a:srgbClr val="FF0000"/>
                </a:solidFill>
              </a:rPr>
            </a:br>
            <a:r>
              <a:rPr lang="en-US" altLang="en-US" sz="7200">
                <a:solidFill>
                  <a:schemeClr val="bg1"/>
                </a:solidFill>
              </a:rPr>
              <a:t>Introduction</a:t>
            </a:r>
            <a:r>
              <a:rPr lang="en-US" altLang="en-US">
                <a:solidFill>
                  <a:schemeClr val="bg1"/>
                </a:solidFill>
              </a:rPr>
              <a:t> to</a:t>
            </a:r>
            <a:br>
              <a:rPr lang="en-US" altLang="en-US">
                <a:solidFill>
                  <a:schemeClr val="bg1"/>
                </a:solidFill>
              </a:rPr>
            </a:br>
            <a:r>
              <a:rPr lang="en-US" altLang="en-US">
                <a:solidFill>
                  <a:schemeClr val="bg1"/>
                </a:solidFill>
              </a:rPr>
              <a:t> </a:t>
            </a:r>
            <a:r>
              <a:rPr lang="en-US" altLang="en-US" sz="8800">
                <a:solidFill>
                  <a:srgbClr val="FF0000"/>
                </a:solidFill>
              </a:rPr>
              <a:t>H</a:t>
            </a:r>
            <a:r>
              <a:rPr lang="en-US" altLang="en-US" sz="8800"/>
              <a:t>T</a:t>
            </a:r>
            <a:r>
              <a:rPr lang="en-US" altLang="en-US" sz="8800">
                <a:solidFill>
                  <a:schemeClr val="bg1"/>
                </a:solidFill>
              </a:rPr>
              <a:t>M</a:t>
            </a:r>
            <a:r>
              <a:rPr lang="en-US" altLang="en-US" sz="8800">
                <a:solidFill>
                  <a:srgbClr val="FFFF00"/>
                </a:solidFill>
              </a:rPr>
              <a:t>L</a:t>
            </a:r>
            <a:br>
              <a:rPr lang="en-US" altLang="en-US" sz="8800">
                <a:solidFill>
                  <a:schemeClr val="bg1"/>
                </a:solidFill>
              </a:rPr>
            </a:br>
            <a:endParaRPr lang="en-US" altLang="en-US" sz="8800">
              <a:solidFill>
                <a:schemeClr val="bg1"/>
              </a:solidFill>
            </a:endParaRPr>
          </a:p>
        </p:txBody>
      </p:sp>
      <p:grpSp>
        <p:nvGrpSpPr>
          <p:cNvPr id="3076" name="Group 4">
            <a:extLst>
              <a:ext uri="{FF2B5EF4-FFF2-40B4-BE49-F238E27FC236}">
                <a16:creationId xmlns:a16="http://schemas.microsoft.com/office/drawing/2014/main" id="{21E1A374-F847-1312-3173-21AE64DFDC6E}"/>
              </a:ext>
            </a:extLst>
          </p:cNvPr>
          <p:cNvGrpSpPr>
            <a:grpSpLocks/>
          </p:cNvGrpSpPr>
          <p:nvPr/>
        </p:nvGrpSpPr>
        <p:grpSpPr bwMode="auto">
          <a:xfrm>
            <a:off x="685800" y="5105400"/>
            <a:ext cx="925513" cy="1068388"/>
            <a:chOff x="480" y="3168"/>
            <a:chExt cx="583" cy="673"/>
          </a:xfrm>
        </p:grpSpPr>
        <p:sp>
          <p:nvSpPr>
            <p:cNvPr id="3077" name="Freeform 5">
              <a:extLst>
                <a:ext uri="{FF2B5EF4-FFF2-40B4-BE49-F238E27FC236}">
                  <a16:creationId xmlns:a16="http://schemas.microsoft.com/office/drawing/2014/main" id="{4261E9D3-DA32-09BD-87DF-367B6D74173E}"/>
                </a:ext>
              </a:extLst>
            </p:cNvPr>
            <p:cNvSpPr>
              <a:spLocks/>
            </p:cNvSpPr>
            <p:nvPr/>
          </p:nvSpPr>
          <p:spPr bwMode="auto">
            <a:xfrm>
              <a:off x="487" y="3172"/>
              <a:ext cx="418" cy="663"/>
            </a:xfrm>
            <a:custGeom>
              <a:avLst/>
              <a:gdLst>
                <a:gd name="T0" fmla="*/ 2389 w 2492"/>
                <a:gd name="T1" fmla="*/ 220 h 3687"/>
                <a:gd name="T2" fmla="*/ 1751 w 2492"/>
                <a:gd name="T3" fmla="*/ 45 h 3687"/>
                <a:gd name="T4" fmla="*/ 639 w 2492"/>
                <a:gd name="T5" fmla="*/ 0 h 3687"/>
                <a:gd name="T6" fmla="*/ 78 w 2492"/>
                <a:gd name="T7" fmla="*/ 123 h 3687"/>
                <a:gd name="T8" fmla="*/ 72 w 2492"/>
                <a:gd name="T9" fmla="*/ 1024 h 3687"/>
                <a:gd name="T10" fmla="*/ 251 w 2492"/>
                <a:gd name="T11" fmla="*/ 1767 h 3687"/>
                <a:gd name="T12" fmla="*/ 418 w 2492"/>
                <a:gd name="T13" fmla="*/ 1805 h 3687"/>
                <a:gd name="T14" fmla="*/ 251 w 2492"/>
                <a:gd name="T15" fmla="*/ 2307 h 3687"/>
                <a:gd name="T16" fmla="*/ 407 w 2492"/>
                <a:gd name="T17" fmla="*/ 2862 h 3687"/>
                <a:gd name="T18" fmla="*/ 226 w 2492"/>
                <a:gd name="T19" fmla="*/ 2881 h 3687"/>
                <a:gd name="T20" fmla="*/ 0 w 2492"/>
                <a:gd name="T21" fmla="*/ 3571 h 3687"/>
                <a:gd name="T22" fmla="*/ 116 w 2492"/>
                <a:gd name="T23" fmla="*/ 3668 h 3687"/>
                <a:gd name="T24" fmla="*/ 2389 w 2492"/>
                <a:gd name="T25" fmla="*/ 3687 h 3687"/>
                <a:gd name="T26" fmla="*/ 2492 w 2492"/>
                <a:gd name="T27" fmla="*/ 3539 h 3687"/>
                <a:gd name="T28" fmla="*/ 2171 w 2492"/>
                <a:gd name="T29" fmla="*/ 2862 h 3687"/>
                <a:gd name="T30" fmla="*/ 1990 w 2492"/>
                <a:gd name="T31" fmla="*/ 2862 h 3687"/>
                <a:gd name="T32" fmla="*/ 2233 w 2492"/>
                <a:gd name="T33" fmla="*/ 2339 h 3687"/>
                <a:gd name="T34" fmla="*/ 1996 w 2492"/>
                <a:gd name="T35" fmla="*/ 1965 h 3687"/>
                <a:gd name="T36" fmla="*/ 2036 w 2492"/>
                <a:gd name="T37" fmla="*/ 1838 h 3687"/>
                <a:gd name="T38" fmla="*/ 2176 w 2492"/>
                <a:gd name="T39" fmla="*/ 1798 h 3687"/>
                <a:gd name="T40" fmla="*/ 2349 w 2492"/>
                <a:gd name="T41" fmla="*/ 1064 h 3687"/>
                <a:gd name="T42" fmla="*/ 2389 w 2492"/>
                <a:gd name="T43" fmla="*/ 220 h 3687"/>
                <a:gd name="T44" fmla="*/ 2389 w 2492"/>
                <a:gd name="T45" fmla="*/ 220 h 3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92" h="3687">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lnTo>
                    <a:pt x="2389" y="2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 name="Freeform 6">
              <a:extLst>
                <a:ext uri="{FF2B5EF4-FFF2-40B4-BE49-F238E27FC236}">
                  <a16:creationId xmlns:a16="http://schemas.microsoft.com/office/drawing/2014/main" id="{1BF49E21-8A72-9358-AECA-08F74B52C801}"/>
                </a:ext>
              </a:extLst>
            </p:cNvPr>
            <p:cNvSpPr>
              <a:spLocks/>
            </p:cNvSpPr>
            <p:nvPr/>
          </p:nvSpPr>
          <p:spPr bwMode="auto">
            <a:xfrm>
              <a:off x="495" y="3188"/>
              <a:ext cx="411" cy="645"/>
            </a:xfrm>
            <a:custGeom>
              <a:avLst/>
              <a:gdLst>
                <a:gd name="T0" fmla="*/ 69 w 2449"/>
                <a:gd name="T1" fmla="*/ 108 h 3593"/>
                <a:gd name="T2" fmla="*/ 650 w 2449"/>
                <a:gd name="T3" fmla="*/ 0 h 3593"/>
                <a:gd name="T4" fmla="*/ 1648 w 2449"/>
                <a:gd name="T5" fmla="*/ 27 h 3593"/>
                <a:gd name="T6" fmla="*/ 2306 w 2449"/>
                <a:gd name="T7" fmla="*/ 125 h 3593"/>
                <a:gd name="T8" fmla="*/ 2331 w 2449"/>
                <a:gd name="T9" fmla="*/ 734 h 3593"/>
                <a:gd name="T10" fmla="*/ 2116 w 2449"/>
                <a:gd name="T11" fmla="*/ 1734 h 3593"/>
                <a:gd name="T12" fmla="*/ 1966 w 2449"/>
                <a:gd name="T13" fmla="*/ 1783 h 3593"/>
                <a:gd name="T14" fmla="*/ 2173 w 2449"/>
                <a:gd name="T15" fmla="*/ 2283 h 3593"/>
                <a:gd name="T16" fmla="*/ 1966 w 2449"/>
                <a:gd name="T17" fmla="*/ 2792 h 3593"/>
                <a:gd name="T18" fmla="*/ 2131 w 2449"/>
                <a:gd name="T19" fmla="*/ 2800 h 3593"/>
                <a:gd name="T20" fmla="*/ 2449 w 2449"/>
                <a:gd name="T21" fmla="*/ 3376 h 3593"/>
                <a:gd name="T22" fmla="*/ 2407 w 2449"/>
                <a:gd name="T23" fmla="*/ 3534 h 3593"/>
                <a:gd name="T24" fmla="*/ 76 w 2449"/>
                <a:gd name="T25" fmla="*/ 3593 h 3593"/>
                <a:gd name="T26" fmla="*/ 0 w 2449"/>
                <a:gd name="T27" fmla="*/ 3444 h 3593"/>
                <a:gd name="T28" fmla="*/ 232 w 2449"/>
                <a:gd name="T29" fmla="*/ 2832 h 3593"/>
                <a:gd name="T30" fmla="*/ 496 w 2449"/>
                <a:gd name="T31" fmla="*/ 2807 h 3593"/>
                <a:gd name="T32" fmla="*/ 265 w 2449"/>
                <a:gd name="T33" fmla="*/ 2271 h 3593"/>
                <a:gd name="T34" fmla="*/ 825 w 2449"/>
                <a:gd name="T35" fmla="*/ 2279 h 3593"/>
                <a:gd name="T36" fmla="*/ 291 w 2449"/>
                <a:gd name="T37" fmla="*/ 2175 h 3593"/>
                <a:gd name="T38" fmla="*/ 384 w 2449"/>
                <a:gd name="T39" fmla="*/ 1692 h 3593"/>
                <a:gd name="T40" fmla="*/ 234 w 2449"/>
                <a:gd name="T41" fmla="*/ 1650 h 3593"/>
                <a:gd name="T42" fmla="*/ 94 w 2449"/>
                <a:gd name="T43" fmla="*/ 834 h 3593"/>
                <a:gd name="T44" fmla="*/ 69 w 2449"/>
                <a:gd name="T45" fmla="*/ 108 h 3593"/>
                <a:gd name="T46" fmla="*/ 69 w 2449"/>
                <a:gd name="T47" fmla="*/ 108 h 3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9" h="3593">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lnTo>
                    <a:pt x="69" y="108"/>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 name="Freeform 7">
              <a:extLst>
                <a:ext uri="{FF2B5EF4-FFF2-40B4-BE49-F238E27FC236}">
                  <a16:creationId xmlns:a16="http://schemas.microsoft.com/office/drawing/2014/main" id="{F147DB2F-B393-7702-997B-195D3516846C}"/>
                </a:ext>
              </a:extLst>
            </p:cNvPr>
            <p:cNvSpPr>
              <a:spLocks/>
            </p:cNvSpPr>
            <p:nvPr/>
          </p:nvSpPr>
          <p:spPr bwMode="auto">
            <a:xfrm>
              <a:off x="951" y="3740"/>
              <a:ext cx="106" cy="88"/>
            </a:xfrm>
            <a:custGeom>
              <a:avLst/>
              <a:gdLst>
                <a:gd name="T0" fmla="*/ 406 w 633"/>
                <a:gd name="T1" fmla="*/ 75 h 491"/>
                <a:gd name="T2" fmla="*/ 332 w 633"/>
                <a:gd name="T3" fmla="*/ 0 h 491"/>
                <a:gd name="T4" fmla="*/ 57 w 633"/>
                <a:gd name="T5" fmla="*/ 25 h 491"/>
                <a:gd name="T6" fmla="*/ 0 w 633"/>
                <a:gd name="T7" fmla="*/ 116 h 491"/>
                <a:gd name="T8" fmla="*/ 83 w 633"/>
                <a:gd name="T9" fmla="*/ 367 h 491"/>
                <a:gd name="T10" fmla="*/ 315 w 633"/>
                <a:gd name="T11" fmla="*/ 491 h 491"/>
                <a:gd name="T12" fmla="*/ 574 w 633"/>
                <a:gd name="T13" fmla="*/ 417 h 491"/>
                <a:gd name="T14" fmla="*/ 633 w 633"/>
                <a:gd name="T15" fmla="*/ 274 h 491"/>
                <a:gd name="T16" fmla="*/ 406 w 633"/>
                <a:gd name="T17" fmla="*/ 75 h 491"/>
                <a:gd name="T18" fmla="*/ 406 w 633"/>
                <a:gd name="T19" fmla="*/ 7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3" h="491">
                  <a:moveTo>
                    <a:pt x="406" y="75"/>
                  </a:moveTo>
                  <a:lnTo>
                    <a:pt x="332" y="0"/>
                  </a:lnTo>
                  <a:lnTo>
                    <a:pt x="57" y="25"/>
                  </a:lnTo>
                  <a:lnTo>
                    <a:pt x="0" y="116"/>
                  </a:lnTo>
                  <a:lnTo>
                    <a:pt x="83" y="367"/>
                  </a:lnTo>
                  <a:lnTo>
                    <a:pt x="315" y="491"/>
                  </a:lnTo>
                  <a:lnTo>
                    <a:pt x="574" y="417"/>
                  </a:lnTo>
                  <a:lnTo>
                    <a:pt x="633" y="274"/>
                  </a:lnTo>
                  <a:lnTo>
                    <a:pt x="406" y="75"/>
                  </a:lnTo>
                  <a:lnTo>
                    <a:pt x="406" y="75"/>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 name="Freeform 8">
              <a:extLst>
                <a:ext uri="{FF2B5EF4-FFF2-40B4-BE49-F238E27FC236}">
                  <a16:creationId xmlns:a16="http://schemas.microsoft.com/office/drawing/2014/main" id="{F21832CF-12C2-E562-807B-3A84D24349AC}"/>
                </a:ext>
              </a:extLst>
            </p:cNvPr>
            <p:cNvSpPr>
              <a:spLocks/>
            </p:cNvSpPr>
            <p:nvPr/>
          </p:nvSpPr>
          <p:spPr bwMode="auto">
            <a:xfrm>
              <a:off x="551" y="3228"/>
              <a:ext cx="283" cy="228"/>
            </a:xfrm>
            <a:custGeom>
              <a:avLst/>
              <a:gdLst>
                <a:gd name="T0" fmla="*/ 0 w 1688"/>
                <a:gd name="T1" fmla="*/ 84 h 1266"/>
                <a:gd name="T2" fmla="*/ 15 w 1688"/>
                <a:gd name="T3" fmla="*/ 650 h 1266"/>
                <a:gd name="T4" fmla="*/ 99 w 1688"/>
                <a:gd name="T5" fmla="*/ 1182 h 1266"/>
                <a:gd name="T6" fmla="*/ 557 w 1688"/>
                <a:gd name="T7" fmla="*/ 1249 h 1266"/>
                <a:gd name="T8" fmla="*/ 1131 w 1688"/>
                <a:gd name="T9" fmla="*/ 1266 h 1266"/>
                <a:gd name="T10" fmla="*/ 1540 w 1688"/>
                <a:gd name="T11" fmla="*/ 1224 h 1266"/>
                <a:gd name="T12" fmla="*/ 1688 w 1688"/>
                <a:gd name="T13" fmla="*/ 732 h 1266"/>
                <a:gd name="T14" fmla="*/ 1663 w 1688"/>
                <a:gd name="T15" fmla="*/ 74 h 1266"/>
                <a:gd name="T16" fmla="*/ 1165 w 1688"/>
                <a:gd name="T17" fmla="*/ 25 h 1266"/>
                <a:gd name="T18" fmla="*/ 407 w 1688"/>
                <a:gd name="T19" fmla="*/ 0 h 1266"/>
                <a:gd name="T20" fmla="*/ 0 w 1688"/>
                <a:gd name="T21" fmla="*/ 84 h 1266"/>
                <a:gd name="T22" fmla="*/ 0 w 1688"/>
                <a:gd name="T23" fmla="*/ 8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8" h="1266">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lnTo>
                    <a:pt x="0" y="84"/>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 name="Freeform 9">
              <a:extLst>
                <a:ext uri="{FF2B5EF4-FFF2-40B4-BE49-F238E27FC236}">
                  <a16:creationId xmlns:a16="http://schemas.microsoft.com/office/drawing/2014/main" id="{21F0CFBB-BB3B-2C37-70BE-B021FD78ACCA}"/>
                </a:ext>
              </a:extLst>
            </p:cNvPr>
            <p:cNvSpPr>
              <a:spLocks/>
            </p:cNvSpPr>
            <p:nvPr/>
          </p:nvSpPr>
          <p:spPr bwMode="auto">
            <a:xfrm>
              <a:off x="536" y="3592"/>
              <a:ext cx="342" cy="153"/>
            </a:xfrm>
            <a:custGeom>
              <a:avLst/>
              <a:gdLst>
                <a:gd name="T0" fmla="*/ 0 w 2039"/>
                <a:gd name="T1" fmla="*/ 24 h 849"/>
                <a:gd name="T2" fmla="*/ 118 w 2039"/>
                <a:gd name="T3" fmla="*/ 524 h 849"/>
                <a:gd name="T4" fmla="*/ 625 w 2039"/>
                <a:gd name="T5" fmla="*/ 640 h 849"/>
                <a:gd name="T6" fmla="*/ 1807 w 2039"/>
                <a:gd name="T7" fmla="*/ 650 h 849"/>
                <a:gd name="T8" fmla="*/ 2039 w 2039"/>
                <a:gd name="T9" fmla="*/ 849 h 849"/>
                <a:gd name="T10" fmla="*/ 1857 w 2039"/>
                <a:gd name="T11" fmla="*/ 532 h 849"/>
                <a:gd name="T12" fmla="*/ 1682 w 2039"/>
                <a:gd name="T13" fmla="*/ 517 h 849"/>
                <a:gd name="T14" fmla="*/ 1931 w 2039"/>
                <a:gd name="T15" fmla="*/ 0 h 849"/>
                <a:gd name="T16" fmla="*/ 733 w 2039"/>
                <a:gd name="T17" fmla="*/ 115 h 849"/>
                <a:gd name="T18" fmla="*/ 642 w 2039"/>
                <a:gd name="T19" fmla="*/ 441 h 849"/>
                <a:gd name="T20" fmla="*/ 591 w 2039"/>
                <a:gd name="T21" fmla="*/ 58 h 849"/>
                <a:gd name="T22" fmla="*/ 0 w 2039"/>
                <a:gd name="T23" fmla="*/ 24 h 849"/>
                <a:gd name="T24" fmla="*/ 0 w 2039"/>
                <a:gd name="T25" fmla="*/ 2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9" h="84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lnTo>
                    <a:pt x="0" y="24"/>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 name="Freeform 10">
              <a:extLst>
                <a:ext uri="{FF2B5EF4-FFF2-40B4-BE49-F238E27FC236}">
                  <a16:creationId xmlns:a16="http://schemas.microsoft.com/office/drawing/2014/main" id="{642D8DD3-E799-DA7D-1A86-11AF24C94ECE}"/>
                </a:ext>
              </a:extLst>
            </p:cNvPr>
            <p:cNvSpPr>
              <a:spLocks/>
            </p:cNvSpPr>
            <p:nvPr/>
          </p:nvSpPr>
          <p:spPr bwMode="auto">
            <a:xfrm>
              <a:off x="491" y="3788"/>
              <a:ext cx="412" cy="45"/>
            </a:xfrm>
            <a:custGeom>
              <a:avLst/>
              <a:gdLst>
                <a:gd name="T0" fmla="*/ 0 w 2455"/>
                <a:gd name="T1" fmla="*/ 100 h 251"/>
                <a:gd name="T2" fmla="*/ 159 w 2455"/>
                <a:gd name="T3" fmla="*/ 142 h 251"/>
                <a:gd name="T4" fmla="*/ 2347 w 2455"/>
                <a:gd name="T5" fmla="*/ 133 h 251"/>
                <a:gd name="T6" fmla="*/ 2455 w 2455"/>
                <a:gd name="T7" fmla="*/ 0 h 251"/>
                <a:gd name="T8" fmla="*/ 2431 w 2455"/>
                <a:gd name="T9" fmla="*/ 209 h 251"/>
                <a:gd name="T10" fmla="*/ 2305 w 2455"/>
                <a:gd name="T11" fmla="*/ 251 h 251"/>
                <a:gd name="T12" fmla="*/ 76 w 2455"/>
                <a:gd name="T13" fmla="*/ 241 h 251"/>
                <a:gd name="T14" fmla="*/ 0 w 2455"/>
                <a:gd name="T15" fmla="*/ 100 h 251"/>
                <a:gd name="T16" fmla="*/ 0 w 2455"/>
                <a:gd name="T17" fmla="*/ 10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5" h="251">
                  <a:moveTo>
                    <a:pt x="0" y="100"/>
                  </a:moveTo>
                  <a:lnTo>
                    <a:pt x="159" y="142"/>
                  </a:lnTo>
                  <a:lnTo>
                    <a:pt x="2347" y="133"/>
                  </a:lnTo>
                  <a:lnTo>
                    <a:pt x="2455" y="0"/>
                  </a:lnTo>
                  <a:lnTo>
                    <a:pt x="2431" y="209"/>
                  </a:lnTo>
                  <a:lnTo>
                    <a:pt x="2305" y="251"/>
                  </a:lnTo>
                  <a:lnTo>
                    <a:pt x="76" y="241"/>
                  </a:lnTo>
                  <a:lnTo>
                    <a:pt x="0" y="100"/>
                  </a:lnTo>
                  <a:lnTo>
                    <a:pt x="0" y="10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 name="Freeform 11">
              <a:extLst>
                <a:ext uri="{FF2B5EF4-FFF2-40B4-BE49-F238E27FC236}">
                  <a16:creationId xmlns:a16="http://schemas.microsoft.com/office/drawing/2014/main" id="{9C8D65E3-09FF-8CEA-A204-FF17E79BEC4A}"/>
                </a:ext>
              </a:extLst>
            </p:cNvPr>
            <p:cNvSpPr>
              <a:spLocks/>
            </p:cNvSpPr>
            <p:nvPr/>
          </p:nvSpPr>
          <p:spPr bwMode="auto">
            <a:xfrm>
              <a:off x="524" y="3204"/>
              <a:ext cx="368" cy="361"/>
            </a:xfrm>
            <a:custGeom>
              <a:avLst/>
              <a:gdLst>
                <a:gd name="T0" fmla="*/ 41 w 2195"/>
                <a:gd name="T1" fmla="*/ 158 h 2007"/>
                <a:gd name="T2" fmla="*/ 0 w 2195"/>
                <a:gd name="T3" fmla="*/ 741 h 2007"/>
                <a:gd name="T4" fmla="*/ 59 w 2195"/>
                <a:gd name="T5" fmla="*/ 1557 h 2007"/>
                <a:gd name="T6" fmla="*/ 598 w 2195"/>
                <a:gd name="T7" fmla="*/ 1699 h 2007"/>
                <a:gd name="T8" fmla="*/ 1056 w 2195"/>
                <a:gd name="T9" fmla="*/ 2000 h 2007"/>
                <a:gd name="T10" fmla="*/ 1680 w 2195"/>
                <a:gd name="T11" fmla="*/ 2007 h 2007"/>
                <a:gd name="T12" fmla="*/ 1840 w 2195"/>
                <a:gd name="T13" fmla="*/ 1633 h 2007"/>
                <a:gd name="T14" fmla="*/ 1956 w 2195"/>
                <a:gd name="T15" fmla="*/ 1616 h 2007"/>
                <a:gd name="T16" fmla="*/ 2138 w 2195"/>
                <a:gd name="T17" fmla="*/ 874 h 2007"/>
                <a:gd name="T18" fmla="*/ 2195 w 2195"/>
                <a:gd name="T19" fmla="*/ 72 h 2007"/>
                <a:gd name="T20" fmla="*/ 1553 w 2195"/>
                <a:gd name="T21" fmla="*/ 0 h 2007"/>
                <a:gd name="T22" fmla="*/ 484 w 2195"/>
                <a:gd name="T23" fmla="*/ 65 h 2007"/>
                <a:gd name="T24" fmla="*/ 1836 w 2195"/>
                <a:gd name="T25" fmla="*/ 226 h 2007"/>
                <a:gd name="T26" fmla="*/ 1781 w 2195"/>
                <a:gd name="T27" fmla="*/ 1433 h 2007"/>
                <a:gd name="T28" fmla="*/ 998 w 2195"/>
                <a:gd name="T29" fmla="*/ 1490 h 2007"/>
                <a:gd name="T30" fmla="*/ 216 w 2195"/>
                <a:gd name="T31" fmla="*/ 1399 h 2007"/>
                <a:gd name="T32" fmla="*/ 142 w 2195"/>
                <a:gd name="T33" fmla="*/ 259 h 2007"/>
                <a:gd name="T34" fmla="*/ 41 w 2195"/>
                <a:gd name="T35" fmla="*/ 158 h 2007"/>
                <a:gd name="T36" fmla="*/ 41 w 2195"/>
                <a:gd name="T37" fmla="*/ 158 h 2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5" h="2007">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lnTo>
                    <a:pt x="41" y="158"/>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 name="Freeform 12">
              <a:extLst>
                <a:ext uri="{FF2B5EF4-FFF2-40B4-BE49-F238E27FC236}">
                  <a16:creationId xmlns:a16="http://schemas.microsoft.com/office/drawing/2014/main" id="{1A5746A1-65C9-CD26-D99E-9F5A48237304}"/>
                </a:ext>
              </a:extLst>
            </p:cNvPr>
            <p:cNvSpPr>
              <a:spLocks/>
            </p:cNvSpPr>
            <p:nvPr/>
          </p:nvSpPr>
          <p:spPr bwMode="auto">
            <a:xfrm>
              <a:off x="596" y="3228"/>
              <a:ext cx="231" cy="229"/>
            </a:xfrm>
            <a:custGeom>
              <a:avLst/>
              <a:gdLst>
                <a:gd name="T0" fmla="*/ 1355 w 1372"/>
                <a:gd name="T1" fmla="*/ 74 h 1274"/>
                <a:gd name="T2" fmla="*/ 1372 w 1372"/>
                <a:gd name="T3" fmla="*/ 783 h 1274"/>
                <a:gd name="T4" fmla="*/ 1289 w 1372"/>
                <a:gd name="T5" fmla="*/ 1217 h 1274"/>
                <a:gd name="T6" fmla="*/ 857 w 1372"/>
                <a:gd name="T7" fmla="*/ 1274 h 1274"/>
                <a:gd name="T8" fmla="*/ 333 w 1372"/>
                <a:gd name="T9" fmla="*/ 1274 h 1274"/>
                <a:gd name="T10" fmla="*/ 0 w 1372"/>
                <a:gd name="T11" fmla="*/ 1207 h 1274"/>
                <a:gd name="T12" fmla="*/ 599 w 1372"/>
                <a:gd name="T13" fmla="*/ 1125 h 1274"/>
                <a:gd name="T14" fmla="*/ 1089 w 1372"/>
                <a:gd name="T15" fmla="*/ 799 h 1274"/>
                <a:gd name="T16" fmla="*/ 1047 w 1372"/>
                <a:gd name="T17" fmla="*/ 291 h 1274"/>
                <a:gd name="T18" fmla="*/ 190 w 1372"/>
                <a:gd name="T19" fmla="*/ 0 h 1274"/>
                <a:gd name="T20" fmla="*/ 1355 w 1372"/>
                <a:gd name="T21" fmla="*/ 74 h 1274"/>
                <a:gd name="T22" fmla="*/ 1355 w 1372"/>
                <a:gd name="T23" fmla="*/ 74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2" h="1274">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lnTo>
                    <a:pt x="1355" y="7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 name="Freeform 13">
              <a:extLst>
                <a:ext uri="{FF2B5EF4-FFF2-40B4-BE49-F238E27FC236}">
                  <a16:creationId xmlns:a16="http://schemas.microsoft.com/office/drawing/2014/main" id="{32CDCF66-3759-5B25-0CCC-C8B6380727FC}"/>
                </a:ext>
              </a:extLst>
            </p:cNvPr>
            <p:cNvSpPr>
              <a:spLocks/>
            </p:cNvSpPr>
            <p:nvPr/>
          </p:nvSpPr>
          <p:spPr bwMode="auto">
            <a:xfrm>
              <a:off x="725" y="3618"/>
              <a:ext cx="103" cy="26"/>
            </a:xfrm>
            <a:custGeom>
              <a:avLst/>
              <a:gdLst>
                <a:gd name="T0" fmla="*/ 78 w 620"/>
                <a:gd name="T1" fmla="*/ 15 h 144"/>
                <a:gd name="T2" fmla="*/ 0 w 620"/>
                <a:gd name="T3" fmla="*/ 137 h 144"/>
                <a:gd name="T4" fmla="*/ 532 w 620"/>
                <a:gd name="T5" fmla="*/ 144 h 144"/>
                <a:gd name="T6" fmla="*/ 620 w 620"/>
                <a:gd name="T7" fmla="*/ 0 h 144"/>
                <a:gd name="T8" fmla="*/ 78 w 620"/>
                <a:gd name="T9" fmla="*/ 15 h 144"/>
                <a:gd name="T10" fmla="*/ 78 w 620"/>
                <a:gd name="T11" fmla="*/ 15 h 144"/>
              </a:gdLst>
              <a:ahLst/>
              <a:cxnLst>
                <a:cxn ang="0">
                  <a:pos x="T0" y="T1"/>
                </a:cxn>
                <a:cxn ang="0">
                  <a:pos x="T2" y="T3"/>
                </a:cxn>
                <a:cxn ang="0">
                  <a:pos x="T4" y="T5"/>
                </a:cxn>
                <a:cxn ang="0">
                  <a:pos x="T6" y="T7"/>
                </a:cxn>
                <a:cxn ang="0">
                  <a:pos x="T8" y="T9"/>
                </a:cxn>
                <a:cxn ang="0">
                  <a:pos x="T10" y="T11"/>
                </a:cxn>
              </a:cxnLst>
              <a:rect l="0" t="0" r="r" b="b"/>
              <a:pathLst>
                <a:path w="620" h="144">
                  <a:moveTo>
                    <a:pt x="78" y="15"/>
                  </a:moveTo>
                  <a:lnTo>
                    <a:pt x="0" y="137"/>
                  </a:lnTo>
                  <a:lnTo>
                    <a:pt x="532" y="144"/>
                  </a:lnTo>
                  <a:lnTo>
                    <a:pt x="620" y="0"/>
                  </a:lnTo>
                  <a:lnTo>
                    <a:pt x="78" y="15"/>
                  </a:lnTo>
                  <a:lnTo>
                    <a:pt x="78" y="15"/>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 name="Freeform 14">
              <a:extLst>
                <a:ext uri="{FF2B5EF4-FFF2-40B4-BE49-F238E27FC236}">
                  <a16:creationId xmlns:a16="http://schemas.microsoft.com/office/drawing/2014/main" id="{2E1E7BF7-D453-D562-2E69-A9607A2B38A3}"/>
                </a:ext>
              </a:extLst>
            </p:cNvPr>
            <p:cNvSpPr>
              <a:spLocks/>
            </p:cNvSpPr>
            <p:nvPr/>
          </p:nvSpPr>
          <p:spPr bwMode="auto">
            <a:xfrm>
              <a:off x="969" y="3743"/>
              <a:ext cx="92" cy="88"/>
            </a:xfrm>
            <a:custGeom>
              <a:avLst/>
              <a:gdLst>
                <a:gd name="T0" fmla="*/ 0 w 549"/>
                <a:gd name="T1" fmla="*/ 249 h 490"/>
                <a:gd name="T2" fmla="*/ 175 w 549"/>
                <a:gd name="T3" fmla="*/ 357 h 490"/>
                <a:gd name="T4" fmla="*/ 367 w 549"/>
                <a:gd name="T5" fmla="*/ 348 h 490"/>
                <a:gd name="T6" fmla="*/ 325 w 549"/>
                <a:gd name="T7" fmla="*/ 197 h 490"/>
                <a:gd name="T8" fmla="*/ 91 w 549"/>
                <a:gd name="T9" fmla="*/ 106 h 490"/>
                <a:gd name="T10" fmla="*/ 258 w 549"/>
                <a:gd name="T11" fmla="*/ 74 h 490"/>
                <a:gd name="T12" fmla="*/ 17 w 549"/>
                <a:gd name="T13" fmla="*/ 32 h 490"/>
                <a:gd name="T14" fmla="*/ 192 w 549"/>
                <a:gd name="T15" fmla="*/ 0 h 490"/>
                <a:gd name="T16" fmla="*/ 266 w 549"/>
                <a:gd name="T17" fmla="*/ 15 h 490"/>
                <a:gd name="T18" fmla="*/ 549 w 549"/>
                <a:gd name="T19" fmla="*/ 298 h 490"/>
                <a:gd name="T20" fmla="*/ 458 w 549"/>
                <a:gd name="T21" fmla="*/ 448 h 490"/>
                <a:gd name="T22" fmla="*/ 118 w 549"/>
                <a:gd name="T23" fmla="*/ 490 h 490"/>
                <a:gd name="T24" fmla="*/ 0 w 549"/>
                <a:gd name="T25" fmla="*/ 249 h 490"/>
                <a:gd name="T26" fmla="*/ 0 w 549"/>
                <a:gd name="T27" fmla="*/ 249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9" h="49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lnTo>
                    <a:pt x="0" y="249"/>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 name="Freeform 15">
              <a:extLst>
                <a:ext uri="{FF2B5EF4-FFF2-40B4-BE49-F238E27FC236}">
                  <a16:creationId xmlns:a16="http://schemas.microsoft.com/office/drawing/2014/main" id="{5301984D-E1A2-EC51-E2B4-69180742E90A}"/>
                </a:ext>
              </a:extLst>
            </p:cNvPr>
            <p:cNvSpPr>
              <a:spLocks/>
            </p:cNvSpPr>
            <p:nvPr/>
          </p:nvSpPr>
          <p:spPr bwMode="auto">
            <a:xfrm>
              <a:off x="525" y="3718"/>
              <a:ext cx="251" cy="75"/>
            </a:xfrm>
            <a:custGeom>
              <a:avLst/>
              <a:gdLst>
                <a:gd name="T0" fmla="*/ 84 w 1500"/>
                <a:gd name="T1" fmla="*/ 0 h 416"/>
                <a:gd name="T2" fmla="*/ 1433 w 1500"/>
                <a:gd name="T3" fmla="*/ 25 h 416"/>
                <a:gd name="T4" fmla="*/ 1500 w 1500"/>
                <a:gd name="T5" fmla="*/ 409 h 416"/>
                <a:gd name="T6" fmla="*/ 0 w 1500"/>
                <a:gd name="T7" fmla="*/ 416 h 416"/>
                <a:gd name="T8" fmla="*/ 84 w 1500"/>
                <a:gd name="T9" fmla="*/ 0 h 416"/>
                <a:gd name="T10" fmla="*/ 84 w 1500"/>
                <a:gd name="T11" fmla="*/ 0 h 416"/>
              </a:gdLst>
              <a:ahLst/>
              <a:cxnLst>
                <a:cxn ang="0">
                  <a:pos x="T0" y="T1"/>
                </a:cxn>
                <a:cxn ang="0">
                  <a:pos x="T2" y="T3"/>
                </a:cxn>
                <a:cxn ang="0">
                  <a:pos x="T4" y="T5"/>
                </a:cxn>
                <a:cxn ang="0">
                  <a:pos x="T6" y="T7"/>
                </a:cxn>
                <a:cxn ang="0">
                  <a:pos x="T8" y="T9"/>
                </a:cxn>
                <a:cxn ang="0">
                  <a:pos x="T10" y="T11"/>
                </a:cxn>
              </a:cxnLst>
              <a:rect l="0" t="0" r="r" b="b"/>
              <a:pathLst>
                <a:path w="1500" h="416">
                  <a:moveTo>
                    <a:pt x="84" y="0"/>
                  </a:moveTo>
                  <a:lnTo>
                    <a:pt x="1433" y="25"/>
                  </a:lnTo>
                  <a:lnTo>
                    <a:pt x="1500" y="409"/>
                  </a:lnTo>
                  <a:lnTo>
                    <a:pt x="0" y="416"/>
                  </a:lnTo>
                  <a:lnTo>
                    <a:pt x="84" y="0"/>
                  </a:lnTo>
                  <a:lnTo>
                    <a:pt x="84" y="0"/>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 name="Freeform 16">
              <a:extLst>
                <a:ext uri="{FF2B5EF4-FFF2-40B4-BE49-F238E27FC236}">
                  <a16:creationId xmlns:a16="http://schemas.microsoft.com/office/drawing/2014/main" id="{7A59F2D8-B888-5761-7382-E067490DAD39}"/>
                </a:ext>
              </a:extLst>
            </p:cNvPr>
            <p:cNvSpPr>
              <a:spLocks/>
            </p:cNvSpPr>
            <p:nvPr/>
          </p:nvSpPr>
          <p:spPr bwMode="auto">
            <a:xfrm>
              <a:off x="796" y="3715"/>
              <a:ext cx="71" cy="75"/>
            </a:xfrm>
            <a:custGeom>
              <a:avLst/>
              <a:gdLst>
                <a:gd name="T0" fmla="*/ 283 w 424"/>
                <a:gd name="T1" fmla="*/ 76 h 416"/>
                <a:gd name="T2" fmla="*/ 217 w 424"/>
                <a:gd name="T3" fmla="*/ 0 h 416"/>
                <a:gd name="T4" fmla="*/ 0 w 424"/>
                <a:gd name="T5" fmla="*/ 17 h 416"/>
                <a:gd name="T6" fmla="*/ 125 w 424"/>
                <a:gd name="T7" fmla="*/ 416 h 416"/>
                <a:gd name="T8" fmla="*/ 424 w 424"/>
                <a:gd name="T9" fmla="*/ 401 h 416"/>
                <a:gd name="T10" fmla="*/ 283 w 424"/>
                <a:gd name="T11" fmla="*/ 76 h 416"/>
                <a:gd name="T12" fmla="*/ 283 w 424"/>
                <a:gd name="T13" fmla="*/ 76 h 416"/>
              </a:gdLst>
              <a:ahLst/>
              <a:cxnLst>
                <a:cxn ang="0">
                  <a:pos x="T0" y="T1"/>
                </a:cxn>
                <a:cxn ang="0">
                  <a:pos x="T2" y="T3"/>
                </a:cxn>
                <a:cxn ang="0">
                  <a:pos x="T4" y="T5"/>
                </a:cxn>
                <a:cxn ang="0">
                  <a:pos x="T6" y="T7"/>
                </a:cxn>
                <a:cxn ang="0">
                  <a:pos x="T8" y="T9"/>
                </a:cxn>
                <a:cxn ang="0">
                  <a:pos x="T10" y="T11"/>
                </a:cxn>
                <a:cxn ang="0">
                  <a:pos x="T12" y="T13"/>
                </a:cxn>
              </a:cxnLst>
              <a:rect l="0" t="0" r="r" b="b"/>
              <a:pathLst>
                <a:path w="424" h="416">
                  <a:moveTo>
                    <a:pt x="283" y="76"/>
                  </a:moveTo>
                  <a:lnTo>
                    <a:pt x="217" y="0"/>
                  </a:lnTo>
                  <a:lnTo>
                    <a:pt x="0" y="17"/>
                  </a:lnTo>
                  <a:lnTo>
                    <a:pt x="125" y="416"/>
                  </a:lnTo>
                  <a:lnTo>
                    <a:pt x="424" y="401"/>
                  </a:lnTo>
                  <a:lnTo>
                    <a:pt x="283" y="76"/>
                  </a:lnTo>
                  <a:lnTo>
                    <a:pt x="283" y="76"/>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 name="Freeform 17">
              <a:extLst>
                <a:ext uri="{FF2B5EF4-FFF2-40B4-BE49-F238E27FC236}">
                  <a16:creationId xmlns:a16="http://schemas.microsoft.com/office/drawing/2014/main" id="{CDDF7EF1-106E-320B-2581-2C09A7647C37}"/>
                </a:ext>
              </a:extLst>
            </p:cNvPr>
            <p:cNvSpPr>
              <a:spLocks/>
            </p:cNvSpPr>
            <p:nvPr/>
          </p:nvSpPr>
          <p:spPr bwMode="auto">
            <a:xfrm>
              <a:off x="954" y="3748"/>
              <a:ext cx="49" cy="45"/>
            </a:xfrm>
            <a:custGeom>
              <a:avLst/>
              <a:gdLst>
                <a:gd name="T0" fmla="*/ 57 w 298"/>
                <a:gd name="T1" fmla="*/ 0 h 249"/>
                <a:gd name="T2" fmla="*/ 0 w 298"/>
                <a:gd name="T3" fmla="*/ 42 h 249"/>
                <a:gd name="T4" fmla="*/ 40 w 298"/>
                <a:gd name="T5" fmla="*/ 200 h 249"/>
                <a:gd name="T6" fmla="*/ 298 w 298"/>
                <a:gd name="T7" fmla="*/ 249 h 249"/>
                <a:gd name="T8" fmla="*/ 66 w 298"/>
                <a:gd name="T9" fmla="*/ 74 h 249"/>
                <a:gd name="T10" fmla="*/ 57 w 298"/>
                <a:gd name="T11" fmla="*/ 0 h 249"/>
                <a:gd name="T12" fmla="*/ 57 w 298"/>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298" h="249">
                  <a:moveTo>
                    <a:pt x="57" y="0"/>
                  </a:moveTo>
                  <a:lnTo>
                    <a:pt x="0" y="42"/>
                  </a:lnTo>
                  <a:lnTo>
                    <a:pt x="40" y="200"/>
                  </a:lnTo>
                  <a:lnTo>
                    <a:pt x="298" y="249"/>
                  </a:lnTo>
                  <a:lnTo>
                    <a:pt x="66" y="74"/>
                  </a:lnTo>
                  <a:lnTo>
                    <a:pt x="57" y="0"/>
                  </a:lnTo>
                  <a:lnTo>
                    <a:pt x="57" y="0"/>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 name="Freeform 18">
              <a:extLst>
                <a:ext uri="{FF2B5EF4-FFF2-40B4-BE49-F238E27FC236}">
                  <a16:creationId xmlns:a16="http://schemas.microsoft.com/office/drawing/2014/main" id="{F1EF143B-577C-0B67-6E3B-677FBEEE59E0}"/>
                </a:ext>
              </a:extLst>
            </p:cNvPr>
            <p:cNvSpPr>
              <a:spLocks/>
            </p:cNvSpPr>
            <p:nvPr/>
          </p:nvSpPr>
          <p:spPr bwMode="auto">
            <a:xfrm>
              <a:off x="529" y="3216"/>
              <a:ext cx="328" cy="250"/>
            </a:xfrm>
            <a:custGeom>
              <a:avLst/>
              <a:gdLst>
                <a:gd name="T0" fmla="*/ 0 w 1954"/>
                <a:gd name="T1" fmla="*/ 91 h 1391"/>
                <a:gd name="T2" fmla="*/ 424 w 1954"/>
                <a:gd name="T3" fmla="*/ 0 h 1391"/>
                <a:gd name="T4" fmla="*/ 1456 w 1954"/>
                <a:gd name="T5" fmla="*/ 24 h 1391"/>
                <a:gd name="T6" fmla="*/ 1954 w 1954"/>
                <a:gd name="T7" fmla="*/ 123 h 1391"/>
                <a:gd name="T8" fmla="*/ 1897 w 1954"/>
                <a:gd name="T9" fmla="*/ 273 h 1391"/>
                <a:gd name="T10" fmla="*/ 1897 w 1954"/>
                <a:gd name="T11" fmla="*/ 766 h 1391"/>
                <a:gd name="T12" fmla="*/ 1754 w 1954"/>
                <a:gd name="T13" fmla="*/ 1391 h 1391"/>
                <a:gd name="T14" fmla="*/ 1646 w 1954"/>
                <a:gd name="T15" fmla="*/ 1298 h 1391"/>
                <a:gd name="T16" fmla="*/ 1754 w 1954"/>
                <a:gd name="T17" fmla="*/ 857 h 1391"/>
                <a:gd name="T18" fmla="*/ 1722 w 1954"/>
                <a:gd name="T19" fmla="*/ 182 h 1391"/>
                <a:gd name="T20" fmla="*/ 1190 w 1954"/>
                <a:gd name="T21" fmla="*/ 98 h 1391"/>
                <a:gd name="T22" fmla="*/ 739 w 1954"/>
                <a:gd name="T23" fmla="*/ 81 h 1391"/>
                <a:gd name="T24" fmla="*/ 224 w 1954"/>
                <a:gd name="T25" fmla="*/ 150 h 1391"/>
                <a:gd name="T26" fmla="*/ 182 w 1954"/>
                <a:gd name="T27" fmla="*/ 724 h 1391"/>
                <a:gd name="T28" fmla="*/ 241 w 1954"/>
                <a:gd name="T29" fmla="*/ 1241 h 1391"/>
                <a:gd name="T30" fmla="*/ 158 w 1954"/>
                <a:gd name="T31" fmla="*/ 1332 h 1391"/>
                <a:gd name="T32" fmla="*/ 32 w 1954"/>
                <a:gd name="T33" fmla="*/ 741 h 1391"/>
                <a:gd name="T34" fmla="*/ 49 w 1954"/>
                <a:gd name="T35" fmla="*/ 157 h 1391"/>
                <a:gd name="T36" fmla="*/ 0 w 1954"/>
                <a:gd name="T37" fmla="*/ 91 h 1391"/>
                <a:gd name="T38" fmla="*/ 0 w 1954"/>
                <a:gd name="T39" fmla="*/ 91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4" h="1391">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lnTo>
                    <a:pt x="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 name="Freeform 19">
              <a:extLst>
                <a:ext uri="{FF2B5EF4-FFF2-40B4-BE49-F238E27FC236}">
                  <a16:creationId xmlns:a16="http://schemas.microsoft.com/office/drawing/2014/main" id="{1D945FB9-48A4-CA73-AC4A-680F6BDFA87C}"/>
                </a:ext>
              </a:extLst>
            </p:cNvPr>
            <p:cNvSpPr>
              <a:spLocks/>
            </p:cNvSpPr>
            <p:nvPr/>
          </p:nvSpPr>
          <p:spPr bwMode="auto">
            <a:xfrm>
              <a:off x="515" y="3168"/>
              <a:ext cx="355" cy="39"/>
            </a:xfrm>
            <a:custGeom>
              <a:avLst/>
              <a:gdLst>
                <a:gd name="T0" fmla="*/ 0 w 2114"/>
                <a:gd name="T1" fmla="*/ 125 h 216"/>
                <a:gd name="T2" fmla="*/ 483 w 2114"/>
                <a:gd name="T3" fmla="*/ 0 h 216"/>
                <a:gd name="T4" fmla="*/ 1589 w 2114"/>
                <a:gd name="T5" fmla="*/ 41 h 216"/>
                <a:gd name="T6" fmla="*/ 2114 w 2114"/>
                <a:gd name="T7" fmla="*/ 216 h 216"/>
                <a:gd name="T8" fmla="*/ 1490 w 2114"/>
                <a:gd name="T9" fmla="*/ 83 h 216"/>
                <a:gd name="T10" fmla="*/ 591 w 2114"/>
                <a:gd name="T11" fmla="*/ 51 h 216"/>
                <a:gd name="T12" fmla="*/ 0 w 2114"/>
                <a:gd name="T13" fmla="*/ 125 h 216"/>
                <a:gd name="T14" fmla="*/ 0 w 2114"/>
                <a:gd name="T15" fmla="*/ 125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216">
                  <a:moveTo>
                    <a:pt x="0" y="125"/>
                  </a:moveTo>
                  <a:lnTo>
                    <a:pt x="483" y="0"/>
                  </a:lnTo>
                  <a:lnTo>
                    <a:pt x="1589" y="41"/>
                  </a:lnTo>
                  <a:lnTo>
                    <a:pt x="2114" y="216"/>
                  </a:lnTo>
                  <a:lnTo>
                    <a:pt x="1490" y="83"/>
                  </a:lnTo>
                  <a:lnTo>
                    <a:pt x="591" y="51"/>
                  </a:lnTo>
                  <a:lnTo>
                    <a:pt x="0" y="125"/>
                  </a:lnTo>
                  <a:lnTo>
                    <a:pt x="0"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 name="Freeform 20">
              <a:extLst>
                <a:ext uri="{FF2B5EF4-FFF2-40B4-BE49-F238E27FC236}">
                  <a16:creationId xmlns:a16="http://schemas.microsoft.com/office/drawing/2014/main" id="{1134E48A-9E58-A0F1-347A-1FEC04FA6EBF}"/>
                </a:ext>
              </a:extLst>
            </p:cNvPr>
            <p:cNvSpPr>
              <a:spLocks/>
            </p:cNvSpPr>
            <p:nvPr/>
          </p:nvSpPr>
          <p:spPr bwMode="auto">
            <a:xfrm>
              <a:off x="497" y="3237"/>
              <a:ext cx="392" cy="291"/>
            </a:xfrm>
            <a:custGeom>
              <a:avLst/>
              <a:gdLst>
                <a:gd name="T0" fmla="*/ 2338 w 2338"/>
                <a:gd name="T1" fmla="*/ 83 h 1615"/>
                <a:gd name="T2" fmla="*/ 2306 w 2338"/>
                <a:gd name="T3" fmla="*/ 800 h 1615"/>
                <a:gd name="T4" fmla="*/ 2163 w 2338"/>
                <a:gd name="T5" fmla="*/ 1425 h 1615"/>
                <a:gd name="T6" fmla="*/ 2106 w 2338"/>
                <a:gd name="T7" fmla="*/ 1475 h 1615"/>
                <a:gd name="T8" fmla="*/ 1914 w 2338"/>
                <a:gd name="T9" fmla="*/ 1516 h 1615"/>
                <a:gd name="T10" fmla="*/ 1865 w 2338"/>
                <a:gd name="T11" fmla="*/ 1615 h 1615"/>
                <a:gd name="T12" fmla="*/ 500 w 2338"/>
                <a:gd name="T13" fmla="*/ 1591 h 1615"/>
                <a:gd name="T14" fmla="*/ 416 w 2338"/>
                <a:gd name="T15" fmla="*/ 1458 h 1615"/>
                <a:gd name="T16" fmla="*/ 192 w 2338"/>
                <a:gd name="T17" fmla="*/ 1450 h 1615"/>
                <a:gd name="T18" fmla="*/ 84 w 2338"/>
                <a:gd name="T19" fmla="*/ 1115 h 1615"/>
                <a:gd name="T20" fmla="*/ 0 w 2338"/>
                <a:gd name="T21" fmla="*/ 699 h 1615"/>
                <a:gd name="T22" fmla="*/ 7 w 2338"/>
                <a:gd name="T23" fmla="*/ 0 h 1615"/>
                <a:gd name="T24" fmla="*/ 59 w 2338"/>
                <a:gd name="T25" fmla="*/ 674 h 1615"/>
                <a:gd name="T26" fmla="*/ 232 w 2338"/>
                <a:gd name="T27" fmla="*/ 1366 h 1615"/>
                <a:gd name="T28" fmla="*/ 633 w 2338"/>
                <a:gd name="T29" fmla="*/ 1440 h 1615"/>
                <a:gd name="T30" fmla="*/ 1756 w 2338"/>
                <a:gd name="T31" fmla="*/ 1482 h 1615"/>
                <a:gd name="T32" fmla="*/ 2064 w 2338"/>
                <a:gd name="T33" fmla="*/ 1433 h 1615"/>
                <a:gd name="T34" fmla="*/ 2281 w 2338"/>
                <a:gd name="T35" fmla="*/ 633 h 1615"/>
                <a:gd name="T36" fmla="*/ 2338 w 2338"/>
                <a:gd name="T37" fmla="*/ 83 h 1615"/>
                <a:gd name="T38" fmla="*/ 2338 w 2338"/>
                <a:gd name="T39" fmla="*/ 83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8" h="1615">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lnTo>
                    <a:pt x="2338"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 name="Freeform 21">
              <a:extLst>
                <a:ext uri="{FF2B5EF4-FFF2-40B4-BE49-F238E27FC236}">
                  <a16:creationId xmlns:a16="http://schemas.microsoft.com/office/drawing/2014/main" id="{415C6A63-F539-D04B-3BB5-EBF108209923}"/>
                </a:ext>
              </a:extLst>
            </p:cNvPr>
            <p:cNvSpPr>
              <a:spLocks/>
            </p:cNvSpPr>
            <p:nvPr/>
          </p:nvSpPr>
          <p:spPr bwMode="auto">
            <a:xfrm>
              <a:off x="569" y="3515"/>
              <a:ext cx="334" cy="279"/>
            </a:xfrm>
            <a:custGeom>
              <a:avLst/>
              <a:gdLst>
                <a:gd name="T0" fmla="*/ 1527 w 1992"/>
                <a:gd name="T1" fmla="*/ 0 h 1551"/>
                <a:gd name="T2" fmla="*/ 1793 w 1992"/>
                <a:gd name="T3" fmla="*/ 408 h 1551"/>
                <a:gd name="T4" fmla="*/ 1584 w 1992"/>
                <a:gd name="T5" fmla="*/ 916 h 1551"/>
                <a:gd name="T6" fmla="*/ 1702 w 1992"/>
                <a:gd name="T7" fmla="*/ 933 h 1551"/>
                <a:gd name="T8" fmla="*/ 1992 w 1992"/>
                <a:gd name="T9" fmla="*/ 1551 h 1551"/>
                <a:gd name="T10" fmla="*/ 1643 w 1992"/>
                <a:gd name="T11" fmla="*/ 1000 h 1551"/>
                <a:gd name="T12" fmla="*/ 0 w 1992"/>
                <a:gd name="T13" fmla="*/ 963 h 1551"/>
                <a:gd name="T14" fmla="*/ 1443 w 1992"/>
                <a:gd name="T15" fmla="*/ 925 h 1551"/>
                <a:gd name="T16" fmla="*/ 1692 w 1992"/>
                <a:gd name="T17" fmla="*/ 475 h 1551"/>
                <a:gd name="T18" fmla="*/ 1236 w 1992"/>
                <a:gd name="T19" fmla="*/ 492 h 1551"/>
                <a:gd name="T20" fmla="*/ 778 w 1992"/>
                <a:gd name="T21" fmla="*/ 317 h 1551"/>
                <a:gd name="T22" fmla="*/ 229 w 1992"/>
                <a:gd name="T23" fmla="*/ 300 h 1551"/>
                <a:gd name="T24" fmla="*/ 137 w 1992"/>
                <a:gd name="T25" fmla="*/ 216 h 1551"/>
                <a:gd name="T26" fmla="*/ 229 w 1992"/>
                <a:gd name="T27" fmla="*/ 83 h 1551"/>
                <a:gd name="T28" fmla="*/ 219 w 1992"/>
                <a:gd name="T29" fmla="*/ 201 h 1551"/>
                <a:gd name="T30" fmla="*/ 1251 w 1992"/>
                <a:gd name="T31" fmla="*/ 226 h 1551"/>
                <a:gd name="T32" fmla="*/ 1226 w 1992"/>
                <a:gd name="T33" fmla="*/ 100 h 1551"/>
                <a:gd name="T34" fmla="*/ 1460 w 1992"/>
                <a:gd name="T35" fmla="*/ 93 h 1551"/>
                <a:gd name="T36" fmla="*/ 1527 w 1992"/>
                <a:gd name="T37" fmla="*/ 0 h 1551"/>
                <a:gd name="T38" fmla="*/ 1527 w 1992"/>
                <a:gd name="T39" fmla="*/ 0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2" h="1551">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lnTo>
                    <a:pt x="15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 name="Freeform 22">
              <a:extLst>
                <a:ext uri="{FF2B5EF4-FFF2-40B4-BE49-F238E27FC236}">
                  <a16:creationId xmlns:a16="http://schemas.microsoft.com/office/drawing/2014/main" id="{09CEC734-00CD-BBAC-F45B-54D2ECF91D4D}"/>
                </a:ext>
              </a:extLst>
            </p:cNvPr>
            <p:cNvSpPr>
              <a:spLocks/>
            </p:cNvSpPr>
            <p:nvPr/>
          </p:nvSpPr>
          <p:spPr bwMode="auto">
            <a:xfrm>
              <a:off x="641" y="3529"/>
              <a:ext cx="99" cy="16"/>
            </a:xfrm>
            <a:custGeom>
              <a:avLst/>
              <a:gdLst>
                <a:gd name="T0" fmla="*/ 0 w 591"/>
                <a:gd name="T1" fmla="*/ 0 h 83"/>
                <a:gd name="T2" fmla="*/ 116 w 591"/>
                <a:gd name="T3" fmla="*/ 66 h 83"/>
                <a:gd name="T4" fmla="*/ 500 w 591"/>
                <a:gd name="T5" fmla="*/ 83 h 83"/>
                <a:gd name="T6" fmla="*/ 591 w 591"/>
                <a:gd name="T7" fmla="*/ 0 h 83"/>
                <a:gd name="T8" fmla="*/ 0 w 591"/>
                <a:gd name="T9" fmla="*/ 0 h 83"/>
                <a:gd name="T10" fmla="*/ 0 w 591"/>
                <a:gd name="T11" fmla="*/ 0 h 83"/>
              </a:gdLst>
              <a:ahLst/>
              <a:cxnLst>
                <a:cxn ang="0">
                  <a:pos x="T0" y="T1"/>
                </a:cxn>
                <a:cxn ang="0">
                  <a:pos x="T2" y="T3"/>
                </a:cxn>
                <a:cxn ang="0">
                  <a:pos x="T4" y="T5"/>
                </a:cxn>
                <a:cxn ang="0">
                  <a:pos x="T6" y="T7"/>
                </a:cxn>
                <a:cxn ang="0">
                  <a:pos x="T8" y="T9"/>
                </a:cxn>
                <a:cxn ang="0">
                  <a:pos x="T10" y="T11"/>
                </a:cxn>
              </a:cxnLst>
              <a:rect l="0" t="0" r="r" b="b"/>
              <a:pathLst>
                <a:path w="591" h="83">
                  <a:moveTo>
                    <a:pt x="0" y="0"/>
                  </a:moveTo>
                  <a:lnTo>
                    <a:pt x="116" y="66"/>
                  </a:lnTo>
                  <a:lnTo>
                    <a:pt x="500" y="83"/>
                  </a:lnTo>
                  <a:lnTo>
                    <a:pt x="591"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 name="Freeform 23">
              <a:extLst>
                <a:ext uri="{FF2B5EF4-FFF2-40B4-BE49-F238E27FC236}">
                  <a16:creationId xmlns:a16="http://schemas.microsoft.com/office/drawing/2014/main" id="{75BCE020-0C37-0467-6C67-8B3F94009489}"/>
                </a:ext>
              </a:extLst>
            </p:cNvPr>
            <p:cNvSpPr>
              <a:spLocks/>
            </p:cNvSpPr>
            <p:nvPr/>
          </p:nvSpPr>
          <p:spPr bwMode="auto">
            <a:xfrm>
              <a:off x="519" y="3507"/>
              <a:ext cx="126" cy="172"/>
            </a:xfrm>
            <a:custGeom>
              <a:avLst/>
              <a:gdLst>
                <a:gd name="T0" fmla="*/ 207 w 749"/>
                <a:gd name="T1" fmla="*/ 0 h 958"/>
                <a:gd name="T2" fmla="*/ 0 w 749"/>
                <a:gd name="T3" fmla="*/ 441 h 958"/>
                <a:gd name="T4" fmla="*/ 217 w 749"/>
                <a:gd name="T5" fmla="*/ 958 h 958"/>
                <a:gd name="T6" fmla="*/ 148 w 749"/>
                <a:gd name="T7" fmla="*/ 555 h 958"/>
                <a:gd name="T8" fmla="*/ 532 w 749"/>
                <a:gd name="T9" fmla="*/ 567 h 958"/>
                <a:gd name="T10" fmla="*/ 699 w 749"/>
                <a:gd name="T11" fmla="*/ 833 h 958"/>
                <a:gd name="T12" fmla="*/ 736 w 749"/>
                <a:gd name="T13" fmla="*/ 941 h 958"/>
                <a:gd name="T14" fmla="*/ 749 w 749"/>
                <a:gd name="T15" fmla="*/ 517 h 958"/>
                <a:gd name="T16" fmla="*/ 65 w 749"/>
                <a:gd name="T17" fmla="*/ 458 h 958"/>
                <a:gd name="T18" fmla="*/ 207 w 749"/>
                <a:gd name="T19" fmla="*/ 0 h 958"/>
                <a:gd name="T20" fmla="*/ 207 w 749"/>
                <a:gd name="T21"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9" h="958">
                  <a:moveTo>
                    <a:pt x="207" y="0"/>
                  </a:moveTo>
                  <a:lnTo>
                    <a:pt x="0" y="441"/>
                  </a:lnTo>
                  <a:lnTo>
                    <a:pt x="217" y="958"/>
                  </a:lnTo>
                  <a:lnTo>
                    <a:pt x="148" y="555"/>
                  </a:lnTo>
                  <a:lnTo>
                    <a:pt x="532" y="567"/>
                  </a:lnTo>
                  <a:lnTo>
                    <a:pt x="699" y="833"/>
                  </a:lnTo>
                  <a:lnTo>
                    <a:pt x="736" y="941"/>
                  </a:lnTo>
                  <a:lnTo>
                    <a:pt x="749" y="517"/>
                  </a:lnTo>
                  <a:lnTo>
                    <a:pt x="65" y="458"/>
                  </a:lnTo>
                  <a:lnTo>
                    <a:pt x="207" y="0"/>
                  </a:lnTo>
                  <a:lnTo>
                    <a:pt x="2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 name="Freeform 24">
              <a:extLst>
                <a:ext uri="{FF2B5EF4-FFF2-40B4-BE49-F238E27FC236}">
                  <a16:creationId xmlns:a16="http://schemas.microsoft.com/office/drawing/2014/main" id="{62206B3E-E2B3-9881-2908-17DEC4422BC4}"/>
                </a:ext>
              </a:extLst>
            </p:cNvPr>
            <p:cNvSpPr>
              <a:spLocks/>
            </p:cNvSpPr>
            <p:nvPr/>
          </p:nvSpPr>
          <p:spPr bwMode="auto">
            <a:xfrm>
              <a:off x="480" y="3691"/>
              <a:ext cx="423" cy="147"/>
            </a:xfrm>
            <a:custGeom>
              <a:avLst/>
              <a:gdLst>
                <a:gd name="T0" fmla="*/ 276 w 2522"/>
                <a:gd name="T1" fmla="*/ 0 h 817"/>
                <a:gd name="T2" fmla="*/ 0 w 2522"/>
                <a:gd name="T3" fmla="*/ 667 h 817"/>
                <a:gd name="T4" fmla="*/ 27 w 2522"/>
                <a:gd name="T5" fmla="*/ 734 h 817"/>
                <a:gd name="T6" fmla="*/ 133 w 2522"/>
                <a:gd name="T7" fmla="*/ 808 h 817"/>
                <a:gd name="T8" fmla="*/ 2431 w 2522"/>
                <a:gd name="T9" fmla="*/ 817 h 817"/>
                <a:gd name="T10" fmla="*/ 2522 w 2522"/>
                <a:gd name="T11" fmla="*/ 766 h 817"/>
                <a:gd name="T12" fmla="*/ 2522 w 2522"/>
                <a:gd name="T13" fmla="*/ 650 h 817"/>
                <a:gd name="T14" fmla="*/ 2439 w 2522"/>
                <a:gd name="T15" fmla="*/ 734 h 817"/>
                <a:gd name="T16" fmla="*/ 175 w 2522"/>
                <a:gd name="T17" fmla="*/ 751 h 817"/>
                <a:gd name="T18" fmla="*/ 93 w 2522"/>
                <a:gd name="T19" fmla="*/ 625 h 817"/>
                <a:gd name="T20" fmla="*/ 276 w 2522"/>
                <a:gd name="T21" fmla="*/ 0 h 817"/>
                <a:gd name="T22" fmla="*/ 276 w 2522"/>
                <a:gd name="T23" fmla="*/ 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2" h="817">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lnTo>
                    <a:pt x="2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 name="Freeform 25">
              <a:extLst>
                <a:ext uri="{FF2B5EF4-FFF2-40B4-BE49-F238E27FC236}">
                  <a16:creationId xmlns:a16="http://schemas.microsoft.com/office/drawing/2014/main" id="{8E901724-827C-A0F9-8E8F-4506A4F140B9}"/>
                </a:ext>
              </a:extLst>
            </p:cNvPr>
            <p:cNvSpPr>
              <a:spLocks/>
            </p:cNvSpPr>
            <p:nvPr/>
          </p:nvSpPr>
          <p:spPr bwMode="auto">
            <a:xfrm>
              <a:off x="514" y="3715"/>
              <a:ext cx="40" cy="84"/>
            </a:xfrm>
            <a:custGeom>
              <a:avLst/>
              <a:gdLst>
                <a:gd name="T0" fmla="*/ 150 w 241"/>
                <a:gd name="T1" fmla="*/ 0 h 468"/>
                <a:gd name="T2" fmla="*/ 0 w 241"/>
                <a:gd name="T3" fmla="*/ 468 h 468"/>
                <a:gd name="T4" fmla="*/ 241 w 241"/>
                <a:gd name="T5" fmla="*/ 468 h 468"/>
                <a:gd name="T6" fmla="*/ 100 w 241"/>
                <a:gd name="T7" fmla="*/ 367 h 468"/>
                <a:gd name="T8" fmla="*/ 150 w 241"/>
                <a:gd name="T9" fmla="*/ 0 h 468"/>
                <a:gd name="T10" fmla="*/ 150 w 241"/>
                <a:gd name="T11" fmla="*/ 0 h 468"/>
              </a:gdLst>
              <a:ahLst/>
              <a:cxnLst>
                <a:cxn ang="0">
                  <a:pos x="T0" y="T1"/>
                </a:cxn>
                <a:cxn ang="0">
                  <a:pos x="T2" y="T3"/>
                </a:cxn>
                <a:cxn ang="0">
                  <a:pos x="T4" y="T5"/>
                </a:cxn>
                <a:cxn ang="0">
                  <a:pos x="T6" y="T7"/>
                </a:cxn>
                <a:cxn ang="0">
                  <a:pos x="T8" y="T9"/>
                </a:cxn>
                <a:cxn ang="0">
                  <a:pos x="T10" y="T11"/>
                </a:cxn>
              </a:cxnLst>
              <a:rect l="0" t="0" r="r" b="b"/>
              <a:pathLst>
                <a:path w="241" h="468">
                  <a:moveTo>
                    <a:pt x="150" y="0"/>
                  </a:moveTo>
                  <a:lnTo>
                    <a:pt x="0" y="468"/>
                  </a:lnTo>
                  <a:lnTo>
                    <a:pt x="241" y="468"/>
                  </a:lnTo>
                  <a:lnTo>
                    <a:pt x="100" y="367"/>
                  </a:lnTo>
                  <a:lnTo>
                    <a:pt x="150"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 name="Freeform 26">
              <a:extLst>
                <a:ext uri="{FF2B5EF4-FFF2-40B4-BE49-F238E27FC236}">
                  <a16:creationId xmlns:a16="http://schemas.microsoft.com/office/drawing/2014/main" id="{7221BB3F-5E22-83FC-F457-435E4938389E}"/>
                </a:ext>
              </a:extLst>
            </p:cNvPr>
            <p:cNvSpPr>
              <a:spLocks/>
            </p:cNvSpPr>
            <p:nvPr/>
          </p:nvSpPr>
          <p:spPr bwMode="auto">
            <a:xfrm>
              <a:off x="586" y="3719"/>
              <a:ext cx="215" cy="81"/>
            </a:xfrm>
            <a:custGeom>
              <a:avLst/>
              <a:gdLst>
                <a:gd name="T0" fmla="*/ 0 w 1281"/>
                <a:gd name="T1" fmla="*/ 433 h 450"/>
                <a:gd name="T2" fmla="*/ 1281 w 1281"/>
                <a:gd name="T3" fmla="*/ 450 h 450"/>
                <a:gd name="T4" fmla="*/ 1057 w 1281"/>
                <a:gd name="T5" fmla="*/ 0 h 450"/>
                <a:gd name="T6" fmla="*/ 1057 w 1281"/>
                <a:gd name="T7" fmla="*/ 68 h 450"/>
                <a:gd name="T8" fmla="*/ 899 w 1281"/>
                <a:gd name="T9" fmla="*/ 68 h 450"/>
                <a:gd name="T10" fmla="*/ 857 w 1281"/>
                <a:gd name="T11" fmla="*/ 125 h 450"/>
                <a:gd name="T12" fmla="*/ 1049 w 1281"/>
                <a:gd name="T13" fmla="*/ 125 h 450"/>
                <a:gd name="T14" fmla="*/ 1082 w 1281"/>
                <a:gd name="T15" fmla="*/ 201 h 450"/>
                <a:gd name="T16" fmla="*/ 958 w 1281"/>
                <a:gd name="T17" fmla="*/ 192 h 450"/>
                <a:gd name="T18" fmla="*/ 899 w 1281"/>
                <a:gd name="T19" fmla="*/ 258 h 450"/>
                <a:gd name="T20" fmla="*/ 850 w 1281"/>
                <a:gd name="T21" fmla="*/ 201 h 450"/>
                <a:gd name="T22" fmla="*/ 675 w 1281"/>
                <a:gd name="T23" fmla="*/ 201 h 450"/>
                <a:gd name="T24" fmla="*/ 616 w 1281"/>
                <a:gd name="T25" fmla="*/ 275 h 450"/>
                <a:gd name="T26" fmla="*/ 1066 w 1281"/>
                <a:gd name="T27" fmla="*/ 309 h 450"/>
                <a:gd name="T28" fmla="*/ 998 w 1281"/>
                <a:gd name="T29" fmla="*/ 367 h 450"/>
                <a:gd name="T30" fmla="*/ 882 w 1281"/>
                <a:gd name="T31" fmla="*/ 334 h 450"/>
                <a:gd name="T32" fmla="*/ 741 w 1281"/>
                <a:gd name="T33" fmla="*/ 351 h 450"/>
                <a:gd name="T34" fmla="*/ 650 w 1281"/>
                <a:gd name="T35" fmla="*/ 384 h 450"/>
                <a:gd name="T36" fmla="*/ 591 w 1281"/>
                <a:gd name="T37" fmla="*/ 334 h 450"/>
                <a:gd name="T38" fmla="*/ 342 w 1281"/>
                <a:gd name="T39" fmla="*/ 351 h 450"/>
                <a:gd name="T40" fmla="*/ 276 w 1281"/>
                <a:gd name="T41" fmla="*/ 401 h 450"/>
                <a:gd name="T42" fmla="*/ 217 w 1281"/>
                <a:gd name="T43" fmla="*/ 342 h 450"/>
                <a:gd name="T44" fmla="*/ 76 w 1281"/>
                <a:gd name="T45" fmla="*/ 359 h 450"/>
                <a:gd name="T46" fmla="*/ 0 w 1281"/>
                <a:gd name="T47" fmla="*/ 433 h 450"/>
                <a:gd name="T48" fmla="*/ 0 w 1281"/>
                <a:gd name="T49" fmla="*/ 433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1" h="45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lnTo>
                    <a:pt x="0" y="4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 name="Freeform 27">
              <a:extLst>
                <a:ext uri="{FF2B5EF4-FFF2-40B4-BE49-F238E27FC236}">
                  <a16:creationId xmlns:a16="http://schemas.microsoft.com/office/drawing/2014/main" id="{F503DF32-5768-CA08-D026-5A39D65D8DCC}"/>
                </a:ext>
              </a:extLst>
            </p:cNvPr>
            <p:cNvSpPr>
              <a:spLocks/>
            </p:cNvSpPr>
            <p:nvPr/>
          </p:nvSpPr>
          <p:spPr bwMode="auto">
            <a:xfrm>
              <a:off x="556" y="3749"/>
              <a:ext cx="110" cy="14"/>
            </a:xfrm>
            <a:custGeom>
              <a:avLst/>
              <a:gdLst>
                <a:gd name="T0" fmla="*/ 0 w 657"/>
                <a:gd name="T1" fmla="*/ 76 h 76"/>
                <a:gd name="T2" fmla="*/ 657 w 657"/>
                <a:gd name="T3" fmla="*/ 76 h 76"/>
                <a:gd name="T4" fmla="*/ 557 w 657"/>
                <a:gd name="T5" fmla="*/ 9 h 76"/>
                <a:gd name="T6" fmla="*/ 349 w 657"/>
                <a:gd name="T7" fmla="*/ 0 h 76"/>
                <a:gd name="T8" fmla="*/ 273 w 657"/>
                <a:gd name="T9" fmla="*/ 49 h 76"/>
                <a:gd name="T10" fmla="*/ 216 w 657"/>
                <a:gd name="T11" fmla="*/ 0 h 76"/>
                <a:gd name="T12" fmla="*/ 66 w 657"/>
                <a:gd name="T13" fmla="*/ 0 h 76"/>
                <a:gd name="T14" fmla="*/ 0 w 657"/>
                <a:gd name="T15" fmla="*/ 76 h 76"/>
                <a:gd name="T16" fmla="*/ 0 w 65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7" h="76">
                  <a:moveTo>
                    <a:pt x="0" y="76"/>
                  </a:moveTo>
                  <a:lnTo>
                    <a:pt x="657" y="76"/>
                  </a:lnTo>
                  <a:lnTo>
                    <a:pt x="557" y="9"/>
                  </a:lnTo>
                  <a:lnTo>
                    <a:pt x="349" y="0"/>
                  </a:lnTo>
                  <a:lnTo>
                    <a:pt x="273" y="49"/>
                  </a:lnTo>
                  <a:lnTo>
                    <a:pt x="216" y="0"/>
                  </a:lnTo>
                  <a:lnTo>
                    <a:pt x="66" y="0"/>
                  </a:lnTo>
                  <a:lnTo>
                    <a:pt x="0" y="76"/>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 name="Freeform 28">
              <a:extLst>
                <a:ext uri="{FF2B5EF4-FFF2-40B4-BE49-F238E27FC236}">
                  <a16:creationId xmlns:a16="http://schemas.microsoft.com/office/drawing/2014/main" id="{C2790A54-25B5-82F7-3A20-CDD1A176884B}"/>
                </a:ext>
              </a:extLst>
            </p:cNvPr>
            <p:cNvSpPr>
              <a:spLocks/>
            </p:cNvSpPr>
            <p:nvPr/>
          </p:nvSpPr>
          <p:spPr bwMode="auto">
            <a:xfrm>
              <a:off x="814" y="3721"/>
              <a:ext cx="71" cy="73"/>
            </a:xfrm>
            <a:custGeom>
              <a:avLst/>
              <a:gdLst>
                <a:gd name="T0" fmla="*/ 166 w 424"/>
                <a:gd name="T1" fmla="*/ 0 h 409"/>
                <a:gd name="T2" fmla="*/ 424 w 424"/>
                <a:gd name="T3" fmla="*/ 409 h 409"/>
                <a:gd name="T4" fmla="*/ 33 w 424"/>
                <a:gd name="T5" fmla="*/ 399 h 409"/>
                <a:gd name="T6" fmla="*/ 74 w 424"/>
                <a:gd name="T7" fmla="*/ 308 h 409"/>
                <a:gd name="T8" fmla="*/ 242 w 424"/>
                <a:gd name="T9" fmla="*/ 342 h 409"/>
                <a:gd name="T10" fmla="*/ 274 w 424"/>
                <a:gd name="T11" fmla="*/ 242 h 409"/>
                <a:gd name="T12" fmla="*/ 17 w 424"/>
                <a:gd name="T13" fmla="*/ 242 h 409"/>
                <a:gd name="T14" fmla="*/ 57 w 424"/>
                <a:gd name="T15" fmla="*/ 183 h 409"/>
                <a:gd name="T16" fmla="*/ 200 w 424"/>
                <a:gd name="T17" fmla="*/ 175 h 409"/>
                <a:gd name="T18" fmla="*/ 158 w 424"/>
                <a:gd name="T19" fmla="*/ 91 h 409"/>
                <a:gd name="T20" fmla="*/ 0 w 424"/>
                <a:gd name="T21" fmla="*/ 91 h 409"/>
                <a:gd name="T22" fmla="*/ 42 w 424"/>
                <a:gd name="T23" fmla="*/ 17 h 409"/>
                <a:gd name="T24" fmla="*/ 166 w 424"/>
                <a:gd name="T25" fmla="*/ 0 h 409"/>
                <a:gd name="T26" fmla="*/ 166 w 424"/>
                <a:gd name="T27"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09">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 name="Freeform 29">
              <a:extLst>
                <a:ext uri="{FF2B5EF4-FFF2-40B4-BE49-F238E27FC236}">
                  <a16:creationId xmlns:a16="http://schemas.microsoft.com/office/drawing/2014/main" id="{AE13D340-3B6D-1827-4077-E7FB72946C32}"/>
                </a:ext>
              </a:extLst>
            </p:cNvPr>
            <p:cNvSpPr>
              <a:spLocks/>
            </p:cNvSpPr>
            <p:nvPr/>
          </p:nvSpPr>
          <p:spPr bwMode="auto">
            <a:xfrm>
              <a:off x="875" y="3577"/>
              <a:ext cx="96" cy="165"/>
            </a:xfrm>
            <a:custGeom>
              <a:avLst/>
              <a:gdLst>
                <a:gd name="T0" fmla="*/ 0 w 574"/>
                <a:gd name="T1" fmla="*/ 0 h 916"/>
                <a:gd name="T2" fmla="*/ 325 w 574"/>
                <a:gd name="T3" fmla="*/ 142 h 916"/>
                <a:gd name="T4" fmla="*/ 401 w 574"/>
                <a:gd name="T5" fmla="*/ 276 h 916"/>
                <a:gd name="T6" fmla="*/ 133 w 574"/>
                <a:gd name="T7" fmla="*/ 433 h 916"/>
                <a:gd name="T8" fmla="*/ 109 w 574"/>
                <a:gd name="T9" fmla="*/ 534 h 916"/>
                <a:gd name="T10" fmla="*/ 574 w 574"/>
                <a:gd name="T11" fmla="*/ 817 h 916"/>
                <a:gd name="T12" fmla="*/ 508 w 574"/>
                <a:gd name="T13" fmla="*/ 916 h 916"/>
                <a:gd name="T14" fmla="*/ 458 w 574"/>
                <a:gd name="T15" fmla="*/ 832 h 916"/>
                <a:gd name="T16" fmla="*/ 27 w 574"/>
                <a:gd name="T17" fmla="*/ 525 h 916"/>
                <a:gd name="T18" fmla="*/ 34 w 574"/>
                <a:gd name="T19" fmla="*/ 399 h 916"/>
                <a:gd name="T20" fmla="*/ 325 w 574"/>
                <a:gd name="T21" fmla="*/ 258 h 916"/>
                <a:gd name="T22" fmla="*/ 251 w 574"/>
                <a:gd name="T23" fmla="*/ 133 h 916"/>
                <a:gd name="T24" fmla="*/ 0 w 574"/>
                <a:gd name="T25" fmla="*/ 0 h 916"/>
                <a:gd name="T26" fmla="*/ 0 w 574"/>
                <a:gd name="T27" fmla="*/ 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4" h="916">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 name="Freeform 30">
              <a:extLst>
                <a:ext uri="{FF2B5EF4-FFF2-40B4-BE49-F238E27FC236}">
                  <a16:creationId xmlns:a16="http://schemas.microsoft.com/office/drawing/2014/main" id="{C5500629-56B5-70F6-7956-E5974C463406}"/>
                </a:ext>
              </a:extLst>
            </p:cNvPr>
            <p:cNvSpPr>
              <a:spLocks/>
            </p:cNvSpPr>
            <p:nvPr/>
          </p:nvSpPr>
          <p:spPr bwMode="auto">
            <a:xfrm>
              <a:off x="726" y="3615"/>
              <a:ext cx="103" cy="23"/>
            </a:xfrm>
            <a:custGeom>
              <a:avLst/>
              <a:gdLst>
                <a:gd name="T0" fmla="*/ 0 w 615"/>
                <a:gd name="T1" fmla="*/ 133 h 133"/>
                <a:gd name="T2" fmla="*/ 49 w 615"/>
                <a:gd name="T3" fmla="*/ 0 h 133"/>
                <a:gd name="T4" fmla="*/ 615 w 615"/>
                <a:gd name="T5" fmla="*/ 8 h 133"/>
                <a:gd name="T6" fmla="*/ 541 w 615"/>
                <a:gd name="T7" fmla="*/ 133 h 133"/>
                <a:gd name="T8" fmla="*/ 515 w 615"/>
                <a:gd name="T9" fmla="*/ 67 h 133"/>
                <a:gd name="T10" fmla="*/ 175 w 615"/>
                <a:gd name="T11" fmla="*/ 49 h 133"/>
                <a:gd name="T12" fmla="*/ 0 w 615"/>
                <a:gd name="T13" fmla="*/ 133 h 133"/>
                <a:gd name="T14" fmla="*/ 0 w 615"/>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133">
                  <a:moveTo>
                    <a:pt x="0" y="133"/>
                  </a:moveTo>
                  <a:lnTo>
                    <a:pt x="49" y="0"/>
                  </a:lnTo>
                  <a:lnTo>
                    <a:pt x="615" y="8"/>
                  </a:lnTo>
                  <a:lnTo>
                    <a:pt x="541" y="133"/>
                  </a:lnTo>
                  <a:lnTo>
                    <a:pt x="515" y="67"/>
                  </a:lnTo>
                  <a:lnTo>
                    <a:pt x="175" y="49"/>
                  </a:lnTo>
                  <a:lnTo>
                    <a:pt x="0" y="133"/>
                  </a:lnTo>
                  <a:lnTo>
                    <a:pt x="0"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 name="Freeform 31">
              <a:extLst>
                <a:ext uri="{FF2B5EF4-FFF2-40B4-BE49-F238E27FC236}">
                  <a16:creationId xmlns:a16="http://schemas.microsoft.com/office/drawing/2014/main" id="{DD6882F7-9C38-C76E-B00F-75DD1FC89CF1}"/>
                </a:ext>
              </a:extLst>
            </p:cNvPr>
            <p:cNvSpPr>
              <a:spLocks/>
            </p:cNvSpPr>
            <p:nvPr/>
          </p:nvSpPr>
          <p:spPr bwMode="auto">
            <a:xfrm>
              <a:off x="710" y="3649"/>
              <a:ext cx="99" cy="24"/>
            </a:xfrm>
            <a:custGeom>
              <a:avLst/>
              <a:gdLst>
                <a:gd name="T0" fmla="*/ 57 w 589"/>
                <a:gd name="T1" fmla="*/ 59 h 135"/>
                <a:gd name="T2" fmla="*/ 232 w 589"/>
                <a:gd name="T3" fmla="*/ 51 h 135"/>
                <a:gd name="T4" fmla="*/ 273 w 589"/>
                <a:gd name="T5" fmla="*/ 0 h 135"/>
                <a:gd name="T6" fmla="*/ 456 w 589"/>
                <a:gd name="T7" fmla="*/ 0 h 135"/>
                <a:gd name="T8" fmla="*/ 498 w 589"/>
                <a:gd name="T9" fmla="*/ 51 h 135"/>
                <a:gd name="T10" fmla="*/ 589 w 589"/>
                <a:gd name="T11" fmla="*/ 51 h 135"/>
                <a:gd name="T12" fmla="*/ 547 w 589"/>
                <a:gd name="T13" fmla="*/ 93 h 135"/>
                <a:gd name="T14" fmla="*/ 490 w 589"/>
                <a:gd name="T15" fmla="*/ 101 h 135"/>
                <a:gd name="T16" fmla="*/ 382 w 589"/>
                <a:gd name="T17" fmla="*/ 135 h 135"/>
                <a:gd name="T18" fmla="*/ 249 w 589"/>
                <a:gd name="T19" fmla="*/ 135 h 135"/>
                <a:gd name="T20" fmla="*/ 207 w 589"/>
                <a:gd name="T21" fmla="*/ 93 h 135"/>
                <a:gd name="T22" fmla="*/ 0 w 589"/>
                <a:gd name="T23" fmla="*/ 101 h 135"/>
                <a:gd name="T24" fmla="*/ 57 w 589"/>
                <a:gd name="T25" fmla="*/ 59 h 135"/>
                <a:gd name="T26" fmla="*/ 57 w 589"/>
                <a:gd name="T27" fmla="*/ 5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9" h="135">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lnTo>
                    <a:pt x="57"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 name="Freeform 32">
              <a:extLst>
                <a:ext uri="{FF2B5EF4-FFF2-40B4-BE49-F238E27FC236}">
                  <a16:creationId xmlns:a16="http://schemas.microsoft.com/office/drawing/2014/main" id="{45854A5B-4ED8-22C2-8E47-63F4979350B2}"/>
                </a:ext>
              </a:extLst>
            </p:cNvPr>
            <p:cNvSpPr>
              <a:spLocks/>
            </p:cNvSpPr>
            <p:nvPr/>
          </p:nvSpPr>
          <p:spPr bwMode="auto">
            <a:xfrm>
              <a:off x="667" y="3598"/>
              <a:ext cx="53" cy="73"/>
            </a:xfrm>
            <a:custGeom>
              <a:avLst/>
              <a:gdLst>
                <a:gd name="T0" fmla="*/ 0 w 315"/>
                <a:gd name="T1" fmla="*/ 0 h 409"/>
                <a:gd name="T2" fmla="*/ 315 w 315"/>
                <a:gd name="T3" fmla="*/ 34 h 409"/>
                <a:gd name="T4" fmla="*/ 207 w 315"/>
                <a:gd name="T5" fmla="*/ 409 h 409"/>
                <a:gd name="T6" fmla="*/ 175 w 315"/>
                <a:gd name="T7" fmla="*/ 76 h 409"/>
                <a:gd name="T8" fmla="*/ 0 w 315"/>
                <a:gd name="T9" fmla="*/ 0 h 409"/>
                <a:gd name="T10" fmla="*/ 0 w 315"/>
                <a:gd name="T11" fmla="*/ 0 h 409"/>
              </a:gdLst>
              <a:ahLst/>
              <a:cxnLst>
                <a:cxn ang="0">
                  <a:pos x="T0" y="T1"/>
                </a:cxn>
                <a:cxn ang="0">
                  <a:pos x="T2" y="T3"/>
                </a:cxn>
                <a:cxn ang="0">
                  <a:pos x="T4" y="T5"/>
                </a:cxn>
                <a:cxn ang="0">
                  <a:pos x="T6" y="T7"/>
                </a:cxn>
                <a:cxn ang="0">
                  <a:pos x="T8" y="T9"/>
                </a:cxn>
                <a:cxn ang="0">
                  <a:pos x="T10" y="T11"/>
                </a:cxn>
              </a:cxnLst>
              <a:rect l="0" t="0" r="r" b="b"/>
              <a:pathLst>
                <a:path w="315" h="409">
                  <a:moveTo>
                    <a:pt x="0" y="0"/>
                  </a:moveTo>
                  <a:lnTo>
                    <a:pt x="315" y="34"/>
                  </a:lnTo>
                  <a:lnTo>
                    <a:pt x="207" y="409"/>
                  </a:lnTo>
                  <a:lnTo>
                    <a:pt x="175" y="76"/>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 name="Freeform 33">
              <a:extLst>
                <a:ext uri="{FF2B5EF4-FFF2-40B4-BE49-F238E27FC236}">
                  <a16:creationId xmlns:a16="http://schemas.microsoft.com/office/drawing/2014/main" id="{CB288629-D0AC-99E1-728E-CBBEAE12A08E}"/>
                </a:ext>
              </a:extLst>
            </p:cNvPr>
            <p:cNvSpPr>
              <a:spLocks/>
            </p:cNvSpPr>
            <p:nvPr/>
          </p:nvSpPr>
          <p:spPr bwMode="auto">
            <a:xfrm>
              <a:off x="948" y="3748"/>
              <a:ext cx="115" cy="93"/>
            </a:xfrm>
            <a:custGeom>
              <a:avLst/>
              <a:gdLst>
                <a:gd name="T0" fmla="*/ 7 w 690"/>
                <a:gd name="T1" fmla="*/ 84 h 515"/>
                <a:gd name="T2" fmla="*/ 0 w 690"/>
                <a:gd name="T3" fmla="*/ 225 h 515"/>
                <a:gd name="T4" fmla="*/ 157 w 690"/>
                <a:gd name="T5" fmla="*/ 483 h 515"/>
                <a:gd name="T6" fmla="*/ 458 w 690"/>
                <a:gd name="T7" fmla="*/ 515 h 515"/>
                <a:gd name="T8" fmla="*/ 665 w 690"/>
                <a:gd name="T9" fmla="*/ 392 h 515"/>
                <a:gd name="T10" fmla="*/ 690 w 690"/>
                <a:gd name="T11" fmla="*/ 225 h 515"/>
                <a:gd name="T12" fmla="*/ 408 w 690"/>
                <a:gd name="T13" fmla="*/ 0 h 515"/>
                <a:gd name="T14" fmla="*/ 140 w 690"/>
                <a:gd name="T15" fmla="*/ 74 h 515"/>
                <a:gd name="T16" fmla="*/ 423 w 690"/>
                <a:gd name="T17" fmla="*/ 74 h 515"/>
                <a:gd name="T18" fmla="*/ 615 w 690"/>
                <a:gd name="T19" fmla="*/ 249 h 515"/>
                <a:gd name="T20" fmla="*/ 490 w 690"/>
                <a:gd name="T21" fmla="*/ 367 h 515"/>
                <a:gd name="T22" fmla="*/ 249 w 690"/>
                <a:gd name="T23" fmla="*/ 375 h 515"/>
                <a:gd name="T24" fmla="*/ 7 w 690"/>
                <a:gd name="T25" fmla="*/ 84 h 515"/>
                <a:gd name="T26" fmla="*/ 7 w 690"/>
                <a:gd name="T27" fmla="*/ 84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0" h="515">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lnTo>
                    <a:pt x="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 name="Freeform 34">
              <a:extLst>
                <a:ext uri="{FF2B5EF4-FFF2-40B4-BE49-F238E27FC236}">
                  <a16:creationId xmlns:a16="http://schemas.microsoft.com/office/drawing/2014/main" id="{E4A4DD2A-7D21-BC12-6A6A-4711F0FE67D8}"/>
                </a:ext>
              </a:extLst>
            </p:cNvPr>
            <p:cNvSpPr>
              <a:spLocks/>
            </p:cNvSpPr>
            <p:nvPr/>
          </p:nvSpPr>
          <p:spPr bwMode="auto">
            <a:xfrm>
              <a:off x="553" y="3725"/>
              <a:ext cx="145" cy="15"/>
            </a:xfrm>
            <a:custGeom>
              <a:avLst/>
              <a:gdLst>
                <a:gd name="T0" fmla="*/ 35 w 861"/>
                <a:gd name="T1" fmla="*/ 17 h 83"/>
                <a:gd name="T2" fmla="*/ 0 w 861"/>
                <a:gd name="T3" fmla="*/ 83 h 83"/>
                <a:gd name="T4" fmla="*/ 861 w 861"/>
                <a:gd name="T5" fmla="*/ 80 h 83"/>
                <a:gd name="T6" fmla="*/ 820 w 861"/>
                <a:gd name="T7" fmla="*/ 34 h 83"/>
                <a:gd name="T8" fmla="*/ 658 w 861"/>
                <a:gd name="T9" fmla="*/ 25 h 83"/>
                <a:gd name="T10" fmla="*/ 612 w 861"/>
                <a:gd name="T11" fmla="*/ 59 h 83"/>
                <a:gd name="T12" fmla="*/ 538 w 861"/>
                <a:gd name="T13" fmla="*/ 13 h 83"/>
                <a:gd name="T14" fmla="*/ 399 w 861"/>
                <a:gd name="T15" fmla="*/ 13 h 83"/>
                <a:gd name="T16" fmla="*/ 367 w 861"/>
                <a:gd name="T17" fmla="*/ 45 h 83"/>
                <a:gd name="T18" fmla="*/ 333 w 861"/>
                <a:gd name="T19" fmla="*/ 13 h 83"/>
                <a:gd name="T20" fmla="*/ 200 w 861"/>
                <a:gd name="T21" fmla="*/ 7 h 83"/>
                <a:gd name="T22" fmla="*/ 171 w 861"/>
                <a:gd name="T23" fmla="*/ 49 h 83"/>
                <a:gd name="T24" fmla="*/ 139 w 861"/>
                <a:gd name="T25" fmla="*/ 0 h 83"/>
                <a:gd name="T26" fmla="*/ 35 w 861"/>
                <a:gd name="T27" fmla="*/ 17 h 83"/>
                <a:gd name="T28" fmla="*/ 35 w 861"/>
                <a:gd name="T29" fmla="*/ 1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1" h="83">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lnTo>
                    <a:pt x="3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155E727-3B34-162B-9B9B-F8A675D3D4C5}"/>
              </a:ext>
            </a:extLst>
          </p:cNvPr>
          <p:cNvSpPr>
            <a:spLocks noGrp="1"/>
          </p:cNvSpPr>
          <p:nvPr>
            <p:ph type="sldNum" sz="quarter" idx="12"/>
          </p:nvPr>
        </p:nvSpPr>
        <p:spPr/>
        <p:txBody>
          <a:bodyPr/>
          <a:lstStyle/>
          <a:p>
            <a:fld id="{2963BD3C-7C15-4E8E-9966-8BBE971365AD}" type="slidenum">
              <a:rPr lang="ar-SA" altLang="en-US"/>
              <a:pPr/>
              <a:t>10</a:t>
            </a:fld>
            <a:endParaRPr lang="en-US" altLang="en-US"/>
          </a:p>
        </p:txBody>
      </p:sp>
      <p:sp>
        <p:nvSpPr>
          <p:cNvPr id="15362" name="Rectangle 2">
            <a:extLst>
              <a:ext uri="{FF2B5EF4-FFF2-40B4-BE49-F238E27FC236}">
                <a16:creationId xmlns:a16="http://schemas.microsoft.com/office/drawing/2014/main" id="{677C2F5C-CB0A-8236-EE0F-C11BFCE74F5E}"/>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Creating a Basic Starting Document</a:t>
            </a:r>
          </a:p>
        </p:txBody>
      </p:sp>
      <p:sp>
        <p:nvSpPr>
          <p:cNvPr id="15363" name="Rectangle 3">
            <a:extLst>
              <a:ext uri="{FF2B5EF4-FFF2-40B4-BE49-F238E27FC236}">
                <a16:creationId xmlns:a16="http://schemas.microsoft.com/office/drawing/2014/main" id="{2E1760CC-F001-9A13-FD85-E6FCA42AC4A7}"/>
              </a:ext>
            </a:extLst>
          </p:cNvPr>
          <p:cNvSpPr>
            <a:spLocks noGrp="1" noChangeArrowheads="1"/>
          </p:cNvSpPr>
          <p:nvPr>
            <p:ph type="body" idx="1"/>
          </p:nvPr>
        </p:nvSpPr>
        <p:spPr>
          <a:xfrm>
            <a:off x="457200" y="1752600"/>
            <a:ext cx="8229600" cy="4800600"/>
          </a:xfrm>
          <a:solidFill>
            <a:schemeClr val="accent1"/>
          </a:solidFill>
        </p:spPr>
        <p:txBody>
          <a:bodyPr/>
          <a:lstStyle/>
          <a:p>
            <a:pPr>
              <a:buClr>
                <a:schemeClr val="bg1"/>
              </a:buClr>
              <a:buFont typeface="Wingdings" panose="05000000000000000000" pitchFamily="2" charset="2"/>
              <a:buChar char="§"/>
            </a:pPr>
            <a:r>
              <a:rPr lang="en-US" altLang="en-US" sz="3000"/>
              <a:t>The HEAD of your document point to above window part. The TITLE of your document appears in the very top line of the user’s browser. If the user chooses to “Bookmark” your page or save as a “Favorite”; it is the TITLE that is added to the list.</a:t>
            </a:r>
          </a:p>
          <a:p>
            <a:pPr>
              <a:buClr>
                <a:schemeClr val="bg1"/>
              </a:buClr>
              <a:buFont typeface="Wingdings" panose="05000000000000000000" pitchFamily="2" charset="2"/>
              <a:buChar char="§"/>
            </a:pPr>
            <a:r>
              <a:rPr lang="en-US" altLang="en-US" sz="3000"/>
              <a:t>The text in your TITLE should be as descriptive as possible because this is what many search engines, on the internet, use for indexing your site.</a:t>
            </a:r>
          </a:p>
          <a:p>
            <a:pPr>
              <a:buFontTx/>
              <a:buNone/>
            </a:pPr>
            <a:endParaRPr lang="en-US" altLang="en-US" sz="30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17C1F30-C5A5-6AD7-1AC9-F664A92CDA53}"/>
              </a:ext>
            </a:extLst>
          </p:cNvPr>
          <p:cNvSpPr>
            <a:spLocks noGrp="1"/>
          </p:cNvSpPr>
          <p:nvPr>
            <p:ph type="sldNum" sz="quarter" idx="12"/>
          </p:nvPr>
        </p:nvSpPr>
        <p:spPr/>
        <p:txBody>
          <a:bodyPr/>
          <a:lstStyle/>
          <a:p>
            <a:fld id="{1E9B2A30-9D21-4AB9-8E77-0C27BFE9091B}" type="slidenum">
              <a:rPr lang="ar-SA" altLang="en-US"/>
              <a:pPr/>
              <a:t>100</a:t>
            </a:fld>
            <a:endParaRPr lang="en-US" altLang="en-US"/>
          </a:p>
        </p:txBody>
      </p:sp>
      <p:sp>
        <p:nvSpPr>
          <p:cNvPr id="94210" name="Rectangle 2">
            <a:extLst>
              <a:ext uri="{FF2B5EF4-FFF2-40B4-BE49-F238E27FC236}">
                <a16:creationId xmlns:a16="http://schemas.microsoft.com/office/drawing/2014/main" id="{D183AA6F-5FFA-C734-237E-D1F2D78AA954}"/>
              </a:ext>
            </a:extLst>
          </p:cNvPr>
          <p:cNvSpPr>
            <a:spLocks noGrp="1" noChangeArrowheads="1"/>
          </p:cNvSpPr>
          <p:nvPr>
            <p:ph type="title"/>
          </p:nvPr>
        </p:nvSpPr>
        <p:spPr>
          <a:xfrm>
            <a:off x="457200" y="274638"/>
            <a:ext cx="8229600" cy="7159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b="1">
                <a:solidFill>
                  <a:srgbClr val="FFFF00"/>
                </a:solidFill>
              </a:rPr>
              <a:t>&lt;FRAME&gt;</a:t>
            </a:r>
          </a:p>
        </p:txBody>
      </p:sp>
      <p:sp>
        <p:nvSpPr>
          <p:cNvPr id="94211" name="Rectangle 3">
            <a:extLst>
              <a:ext uri="{FF2B5EF4-FFF2-40B4-BE49-F238E27FC236}">
                <a16:creationId xmlns:a16="http://schemas.microsoft.com/office/drawing/2014/main" id="{E11A7B99-B9E7-0BD8-77C6-EB5CC19D9833}"/>
              </a:ext>
            </a:extLst>
          </p:cNvPr>
          <p:cNvSpPr>
            <a:spLocks noGrp="1" noChangeArrowheads="1"/>
          </p:cNvSpPr>
          <p:nvPr>
            <p:ph type="body" idx="1"/>
          </p:nvPr>
        </p:nvSpPr>
        <p:spPr>
          <a:xfrm>
            <a:off x="381000" y="1447800"/>
            <a:ext cx="8229600" cy="2971800"/>
          </a:xfrm>
          <a:solidFill>
            <a:schemeClr val="accent1"/>
          </a:solidFill>
        </p:spPr>
        <p:txBody>
          <a:bodyPr/>
          <a:lstStyle/>
          <a:p>
            <a:pPr>
              <a:buClr>
                <a:schemeClr val="accent2"/>
              </a:buClr>
              <a:buFont typeface="Wingdings" panose="05000000000000000000" pitchFamily="2" charset="2"/>
              <a:buChar char="§"/>
            </a:pPr>
            <a:r>
              <a:rPr lang="en-US" altLang="en-US" b="1">
                <a:solidFill>
                  <a:srgbClr val="FF0000"/>
                </a:solidFill>
              </a:rPr>
              <a:t>NORESIZE</a:t>
            </a:r>
            <a:r>
              <a:rPr lang="en-US" altLang="en-US" b="1"/>
              <a:t>:</a:t>
            </a:r>
            <a:r>
              <a:rPr lang="en-US" altLang="en-US"/>
              <a:t> Optional – prevents viewers from resizing the frame. By default the user can stretch or shrink the frame’s display by selecting the frame’s border and moving it up, down, left, or right.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CDBD6FD-111E-08AC-C7A8-3E13CD8A0B92}"/>
              </a:ext>
            </a:extLst>
          </p:cNvPr>
          <p:cNvSpPr>
            <a:spLocks noGrp="1"/>
          </p:cNvSpPr>
          <p:nvPr>
            <p:ph type="sldNum" sz="quarter" idx="12"/>
          </p:nvPr>
        </p:nvSpPr>
        <p:spPr/>
        <p:txBody>
          <a:bodyPr/>
          <a:lstStyle/>
          <a:p>
            <a:fld id="{18E50609-2A06-40BE-B9B2-4C48A6FE039D}" type="slidenum">
              <a:rPr lang="ar-SA" altLang="en-US"/>
              <a:pPr/>
              <a:t>101</a:t>
            </a:fld>
            <a:endParaRPr lang="en-US" altLang="en-US"/>
          </a:p>
        </p:txBody>
      </p:sp>
      <p:sp>
        <p:nvSpPr>
          <p:cNvPr id="95234" name="Rectangle 2">
            <a:extLst>
              <a:ext uri="{FF2B5EF4-FFF2-40B4-BE49-F238E27FC236}">
                <a16:creationId xmlns:a16="http://schemas.microsoft.com/office/drawing/2014/main" id="{3C7AB008-0D91-205E-D329-AD382718CE30}"/>
              </a:ext>
            </a:extLst>
          </p:cNvPr>
          <p:cNvSpPr>
            <a:spLocks noGrp="1" noChangeArrowheads="1"/>
          </p:cNvSpPr>
          <p:nvPr>
            <p:ph type="title"/>
          </p:nvPr>
        </p:nvSpPr>
        <p:spPr>
          <a:xfrm>
            <a:off x="533400" y="350838"/>
            <a:ext cx="7929563"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&lt;NOFRAMES&gt;</a:t>
            </a:r>
          </a:p>
        </p:txBody>
      </p:sp>
      <p:sp>
        <p:nvSpPr>
          <p:cNvPr id="95235" name="Rectangle 3">
            <a:extLst>
              <a:ext uri="{FF2B5EF4-FFF2-40B4-BE49-F238E27FC236}">
                <a16:creationId xmlns:a16="http://schemas.microsoft.com/office/drawing/2014/main" id="{8A20E481-6A24-D96F-3350-1CD4049C2A99}"/>
              </a:ext>
            </a:extLst>
          </p:cNvPr>
          <p:cNvSpPr>
            <a:spLocks noGrp="1" noChangeArrowheads="1"/>
          </p:cNvSpPr>
          <p:nvPr>
            <p:ph type="body" idx="1"/>
          </p:nvPr>
        </p:nvSpPr>
        <p:spPr>
          <a:xfrm>
            <a:off x="457200" y="1524000"/>
            <a:ext cx="8229600" cy="3429000"/>
          </a:xfrm>
          <a:solidFill>
            <a:schemeClr val="accent1"/>
          </a:solidFill>
        </p:spPr>
        <p:txBody>
          <a:bodyPr/>
          <a:lstStyle/>
          <a:p>
            <a:pPr>
              <a:buClr>
                <a:schemeClr val="accent2"/>
              </a:buClr>
              <a:buFont typeface="Wingdings" panose="05000000000000000000" pitchFamily="2" charset="2"/>
              <a:buChar char="§"/>
            </a:pPr>
            <a:r>
              <a:rPr lang="en-US" altLang="en-US" sz="2400" b="1">
                <a:solidFill>
                  <a:srgbClr val="0000CC"/>
                </a:solidFill>
              </a:rPr>
              <a:t>&lt;NOFRAMES&gt;:</a:t>
            </a:r>
            <a:r>
              <a:rPr lang="en-US" altLang="en-US" sz="2400" b="1" i="1"/>
              <a:t> </a:t>
            </a:r>
            <a:r>
              <a:rPr lang="en-US" altLang="en-US" sz="2400"/>
              <a:t>Frame – capable browsers ignore all HTML within this tag including the contents of the BODY element. This element does not have any attributes.</a:t>
            </a:r>
          </a:p>
          <a:p>
            <a:pPr>
              <a:buClr>
                <a:schemeClr val="accent2"/>
              </a:buClr>
              <a:buFont typeface="Wingdings" panose="05000000000000000000" pitchFamily="2" charset="2"/>
              <a:buNone/>
            </a:pPr>
            <a:endParaRPr lang="en-US" altLang="en-US" sz="2400"/>
          </a:p>
          <a:p>
            <a:pPr>
              <a:buClr>
                <a:schemeClr val="accent2"/>
              </a:buClr>
              <a:buFont typeface="Wingdings" panose="05000000000000000000" pitchFamily="2" charset="2"/>
              <a:buNone/>
            </a:pPr>
            <a:r>
              <a:rPr lang="en-US" altLang="en-US" sz="2400"/>
              <a:t>&lt;HTML&gt;</a:t>
            </a:r>
          </a:p>
          <a:p>
            <a:pPr>
              <a:buClr>
                <a:schemeClr val="accent2"/>
              </a:buClr>
              <a:buFont typeface="Wingdings" panose="05000000000000000000" pitchFamily="2" charset="2"/>
              <a:buNone/>
            </a:pPr>
            <a:r>
              <a:rPr lang="en-US" altLang="en-US" sz="2400"/>
              <a:t>&lt;HEAD&gt;</a:t>
            </a:r>
          </a:p>
          <a:p>
            <a:pPr>
              <a:buClr>
                <a:schemeClr val="accent2"/>
              </a:buClr>
              <a:buFont typeface="Wingdings" panose="05000000000000000000" pitchFamily="2" charset="2"/>
              <a:buNone/>
            </a:pPr>
            <a:r>
              <a:rPr lang="en-US" altLang="en-US" sz="2400"/>
              <a:t>&lt;TITLE&gt; Framed Page &lt;/TITLE&gt;</a:t>
            </a:r>
          </a:p>
          <a:p>
            <a:pPr>
              <a:buClr>
                <a:schemeClr val="accent2"/>
              </a:buClr>
              <a:buFont typeface="Wingdings" panose="05000000000000000000" pitchFamily="2" charset="2"/>
              <a:buNone/>
            </a:pPr>
            <a:r>
              <a:rPr lang="en-US" altLang="en-US" sz="2400"/>
              <a:t>&lt;/HEAD&gt;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A5B5916-C7E9-8147-C967-CA9B8503C268}"/>
              </a:ext>
            </a:extLst>
          </p:cNvPr>
          <p:cNvSpPr>
            <a:spLocks noGrp="1"/>
          </p:cNvSpPr>
          <p:nvPr>
            <p:ph type="sldNum" sz="quarter" idx="12"/>
          </p:nvPr>
        </p:nvSpPr>
        <p:spPr/>
        <p:txBody>
          <a:bodyPr/>
          <a:lstStyle/>
          <a:p>
            <a:fld id="{F5E6E476-AE7F-4079-848F-F6D12387F517}" type="slidenum">
              <a:rPr lang="ar-SA" altLang="en-US"/>
              <a:pPr/>
              <a:t>102</a:t>
            </a:fld>
            <a:endParaRPr lang="en-US" altLang="en-US"/>
          </a:p>
        </p:txBody>
      </p:sp>
      <p:sp>
        <p:nvSpPr>
          <p:cNvPr id="96258" name="Rectangle 2">
            <a:extLst>
              <a:ext uri="{FF2B5EF4-FFF2-40B4-BE49-F238E27FC236}">
                <a16:creationId xmlns:a16="http://schemas.microsoft.com/office/drawing/2014/main" id="{206EF921-21D7-C4A0-E82C-D0F3B823EBF5}"/>
              </a:ext>
            </a:extLst>
          </p:cNvPr>
          <p:cNvSpPr>
            <a:spLocks noGrp="1" noChangeArrowheads="1"/>
          </p:cNvSpPr>
          <p:nvPr>
            <p:ph type="title"/>
          </p:nvPr>
        </p:nvSpPr>
        <p:spPr>
          <a:xfrm>
            <a:off x="5334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&lt;NOFRAMES&gt;</a:t>
            </a:r>
          </a:p>
        </p:txBody>
      </p:sp>
      <p:sp>
        <p:nvSpPr>
          <p:cNvPr id="96259" name="Rectangle 3">
            <a:extLst>
              <a:ext uri="{FF2B5EF4-FFF2-40B4-BE49-F238E27FC236}">
                <a16:creationId xmlns:a16="http://schemas.microsoft.com/office/drawing/2014/main" id="{8AA54C0C-39EB-A282-AA02-A9689BD1E12D}"/>
              </a:ext>
            </a:extLst>
          </p:cNvPr>
          <p:cNvSpPr>
            <a:spLocks noGrp="1" noChangeArrowheads="1"/>
          </p:cNvSpPr>
          <p:nvPr>
            <p:ph type="body" idx="1"/>
          </p:nvPr>
        </p:nvSpPr>
        <p:spPr>
          <a:xfrm>
            <a:off x="152400" y="1143000"/>
            <a:ext cx="8686800" cy="5486400"/>
          </a:xfrm>
          <a:solidFill>
            <a:schemeClr val="accent1"/>
          </a:solidFill>
        </p:spPr>
        <p:txBody>
          <a:bodyPr/>
          <a:lstStyle/>
          <a:p>
            <a:pPr>
              <a:buFontTx/>
              <a:buNone/>
            </a:pPr>
            <a:r>
              <a:rPr lang="en-US" altLang="en-US"/>
              <a:t>&lt;</a:t>
            </a:r>
            <a:r>
              <a:rPr lang="en-US" altLang="en-US">
                <a:solidFill>
                  <a:srgbClr val="0000FF"/>
                </a:solidFill>
              </a:rPr>
              <a:t>FRAMESET</a:t>
            </a:r>
            <a:r>
              <a:rPr lang="en-US" altLang="en-US"/>
              <a:t> COLS="23%,77%"&gt;</a:t>
            </a:r>
          </a:p>
          <a:p>
            <a:pPr>
              <a:buFontTx/>
              <a:buNone/>
            </a:pPr>
            <a:r>
              <a:rPr lang="en-US" altLang="en-US"/>
              <a:t>&lt;FRAME  SRC=""   NAME="left_pane“&gt;</a:t>
            </a:r>
          </a:p>
          <a:p>
            <a:pPr>
              <a:buFontTx/>
              <a:buNone/>
            </a:pPr>
            <a:r>
              <a:rPr lang="en-US" altLang="en-US"/>
              <a:t>&lt;FRAME  SRC=""   NAME="right_pane"&gt; </a:t>
            </a:r>
          </a:p>
          <a:p>
            <a:pPr>
              <a:buFontTx/>
              <a:buNone/>
            </a:pPr>
            <a:r>
              <a:rPr lang="en-US" altLang="en-US" b="1">
                <a:solidFill>
                  <a:srgbClr val="FF0000"/>
                </a:solidFill>
              </a:rPr>
              <a:t>&lt;NOFRAMES&gt;</a:t>
            </a:r>
          </a:p>
          <a:p>
            <a:pPr>
              <a:buFontTx/>
              <a:buNone/>
            </a:pPr>
            <a:r>
              <a:rPr lang="en-US" altLang="en-US"/>
              <a:t>&lt;P&gt; This is a Framed Page. Upgrade your browser to support frames.&lt;/P&gt;</a:t>
            </a:r>
          </a:p>
          <a:p>
            <a:pPr>
              <a:buFontTx/>
              <a:buNone/>
            </a:pPr>
            <a:r>
              <a:rPr lang="en-US" altLang="en-US" b="1">
                <a:solidFill>
                  <a:srgbClr val="FF0000"/>
                </a:solidFill>
              </a:rPr>
              <a:t>&lt;/NOFRAMES&gt;</a:t>
            </a:r>
            <a:r>
              <a:rPr lang="en-US" altLang="en-US"/>
              <a:t>&lt;</a:t>
            </a:r>
            <a:r>
              <a:rPr lang="en-US" altLang="en-US">
                <a:solidFill>
                  <a:srgbClr val="0000FF"/>
                </a:solidFill>
              </a:rPr>
              <a:t>/FRAMESET</a:t>
            </a:r>
            <a:r>
              <a:rPr lang="en-US" altLang="en-US"/>
              <a:t>&gt;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98E1AD6-FD31-6DAD-4971-3783BE39873F}"/>
              </a:ext>
            </a:extLst>
          </p:cNvPr>
          <p:cNvSpPr>
            <a:spLocks noGrp="1"/>
          </p:cNvSpPr>
          <p:nvPr>
            <p:ph type="sldNum" sz="quarter" idx="12"/>
          </p:nvPr>
        </p:nvSpPr>
        <p:spPr/>
        <p:txBody>
          <a:bodyPr/>
          <a:lstStyle/>
          <a:p>
            <a:fld id="{B69AE4FB-CBF5-4071-AE18-AA98C161D655}" type="slidenum">
              <a:rPr lang="ar-SA" altLang="en-US"/>
              <a:pPr/>
              <a:t>103</a:t>
            </a:fld>
            <a:endParaRPr lang="en-US" altLang="en-US"/>
          </a:p>
        </p:txBody>
      </p:sp>
      <p:sp>
        <p:nvSpPr>
          <p:cNvPr id="98306" name="Rectangle 2">
            <a:extLst>
              <a:ext uri="{FF2B5EF4-FFF2-40B4-BE49-F238E27FC236}">
                <a16:creationId xmlns:a16="http://schemas.microsoft.com/office/drawing/2014/main" id="{45B1E2AF-8895-C39C-7392-700A6EEE47C9}"/>
              </a:ext>
            </a:extLst>
          </p:cNvPr>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Compound FRAMESET Divisions</a:t>
            </a:r>
          </a:p>
        </p:txBody>
      </p:sp>
      <p:sp>
        <p:nvSpPr>
          <p:cNvPr id="98307" name="Rectangle 3">
            <a:extLst>
              <a:ext uri="{FF2B5EF4-FFF2-40B4-BE49-F238E27FC236}">
                <a16:creationId xmlns:a16="http://schemas.microsoft.com/office/drawing/2014/main" id="{CC1E2614-BBDB-7A44-4085-5BA539504BEB}"/>
              </a:ext>
            </a:extLst>
          </p:cNvPr>
          <p:cNvSpPr>
            <a:spLocks noGrp="1" noChangeArrowheads="1"/>
          </p:cNvSpPr>
          <p:nvPr>
            <p:ph type="body" idx="1"/>
          </p:nvPr>
        </p:nvSpPr>
        <p:spPr>
          <a:solidFill>
            <a:schemeClr val="accent1"/>
          </a:solidFill>
        </p:spPr>
        <p:txBody>
          <a:bodyPr/>
          <a:lstStyle/>
          <a:p>
            <a:pPr>
              <a:buClr>
                <a:schemeClr val="accent2"/>
              </a:buClr>
              <a:buFont typeface="Wingdings" panose="05000000000000000000" pitchFamily="2" charset="2"/>
              <a:buChar char="§"/>
            </a:pPr>
            <a:r>
              <a:rPr lang="en-US" altLang="en-US" sz="2800"/>
              <a:t>In this case a second </a:t>
            </a:r>
            <a:r>
              <a:rPr lang="en-US" altLang="en-US" sz="2800" b="1">
                <a:solidFill>
                  <a:srgbClr val="FF0000"/>
                </a:solidFill>
              </a:rPr>
              <a:t>FRAMESET</a:t>
            </a:r>
            <a:r>
              <a:rPr lang="en-US" altLang="en-US" sz="2800"/>
              <a:t> element will be inserted in the place of the </a:t>
            </a:r>
            <a:r>
              <a:rPr lang="en-US" altLang="en-US" sz="2800" b="1">
                <a:solidFill>
                  <a:srgbClr val="FF0000"/>
                </a:solidFill>
              </a:rPr>
              <a:t>FRAME</a:t>
            </a:r>
            <a:r>
              <a:rPr lang="en-US" altLang="en-US" sz="2800"/>
              <a:t> element that would describe the second row.</a:t>
            </a:r>
          </a:p>
          <a:p>
            <a:pPr>
              <a:buClr>
                <a:schemeClr val="accent2"/>
              </a:buClr>
              <a:buFont typeface="Wingdings" panose="05000000000000000000" pitchFamily="2" charset="2"/>
              <a:buChar char="§"/>
            </a:pPr>
            <a:r>
              <a:rPr lang="en-US" altLang="en-US" sz="2800"/>
              <a:t>The second </a:t>
            </a:r>
            <a:r>
              <a:rPr lang="en-US" altLang="en-US" sz="2800" b="1">
                <a:solidFill>
                  <a:srgbClr val="FF0000"/>
                </a:solidFill>
              </a:rPr>
              <a:t>FRAMESET</a:t>
            </a:r>
            <a:r>
              <a:rPr lang="en-US" altLang="en-US" sz="2800"/>
              <a:t> element will divide the remaining screen real estate into </a:t>
            </a:r>
            <a:r>
              <a:rPr lang="en-US" altLang="en-US" sz="2800" b="1">
                <a:solidFill>
                  <a:srgbClr val="FF0000"/>
                </a:solidFill>
              </a:rPr>
              <a:t>2</a:t>
            </a:r>
            <a:r>
              <a:rPr lang="en-US" altLang="en-US" sz="2800"/>
              <a:t> columns.</a:t>
            </a:r>
          </a:p>
          <a:p>
            <a:pPr>
              <a:buClr>
                <a:schemeClr val="accent2"/>
              </a:buClr>
              <a:buFont typeface="Wingdings" panose="05000000000000000000" pitchFamily="2" charset="2"/>
              <a:buChar char="§"/>
            </a:pPr>
            <a:r>
              <a:rPr lang="en-US" altLang="en-US" sz="2800"/>
              <a:t>This nested </a:t>
            </a:r>
            <a:r>
              <a:rPr lang="en-US" altLang="en-US" sz="2800" b="1">
                <a:solidFill>
                  <a:srgbClr val="FF0000"/>
                </a:solidFill>
              </a:rPr>
              <a:t>FRAMESET</a:t>
            </a:r>
            <a:r>
              <a:rPr lang="en-US" altLang="en-US" sz="2800"/>
              <a:t> will then be followed by </a:t>
            </a:r>
            <a:r>
              <a:rPr lang="en-US" altLang="en-US" sz="2800" b="1">
                <a:solidFill>
                  <a:srgbClr val="FF0000"/>
                </a:solidFill>
              </a:rPr>
              <a:t>2 FRAME</a:t>
            </a:r>
            <a:r>
              <a:rPr lang="en-US" altLang="en-US" sz="2800"/>
              <a:t> elements to describe each of the subsequent frame divisions created.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4B7828A4-F9DB-DBA7-65A0-55F79845E4C1}"/>
              </a:ext>
            </a:extLst>
          </p:cNvPr>
          <p:cNvSpPr>
            <a:spLocks noGrp="1"/>
          </p:cNvSpPr>
          <p:nvPr>
            <p:ph type="sldNum" sz="quarter" idx="12"/>
          </p:nvPr>
        </p:nvSpPr>
        <p:spPr/>
        <p:txBody>
          <a:bodyPr/>
          <a:lstStyle/>
          <a:p>
            <a:fld id="{24D32D32-95CB-4179-BCCA-3E57C49384E0}" type="slidenum">
              <a:rPr lang="ar-SA" altLang="en-US"/>
              <a:pPr/>
              <a:t>104</a:t>
            </a:fld>
            <a:endParaRPr lang="en-US" altLang="en-US"/>
          </a:p>
        </p:txBody>
      </p:sp>
      <p:sp>
        <p:nvSpPr>
          <p:cNvPr id="99330" name="Rectangle 2">
            <a:extLst>
              <a:ext uri="{FF2B5EF4-FFF2-40B4-BE49-F238E27FC236}">
                <a16:creationId xmlns:a16="http://schemas.microsoft.com/office/drawing/2014/main" id="{4056FF5D-0CE3-6451-1B27-63DB2BD6F53C}"/>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Compound FRAMESET Divisions</a:t>
            </a:r>
          </a:p>
        </p:txBody>
      </p:sp>
      <p:sp>
        <p:nvSpPr>
          <p:cNvPr id="99331" name="Rectangle 3">
            <a:extLst>
              <a:ext uri="{FF2B5EF4-FFF2-40B4-BE49-F238E27FC236}">
                <a16:creationId xmlns:a16="http://schemas.microsoft.com/office/drawing/2014/main" id="{4890988D-8057-6B61-D642-18F0E756962B}"/>
              </a:ext>
            </a:extLst>
          </p:cNvPr>
          <p:cNvSpPr>
            <a:spLocks noGrp="1" noChangeArrowheads="1"/>
          </p:cNvSpPr>
          <p:nvPr>
            <p:ph type="body" sz="half" idx="1"/>
          </p:nvPr>
        </p:nvSpPr>
        <p:spPr>
          <a:xfrm>
            <a:off x="228600" y="1676400"/>
            <a:ext cx="5562600" cy="4419600"/>
          </a:xfrm>
          <a:solidFill>
            <a:schemeClr val="accent1"/>
          </a:solidFill>
        </p:spPr>
        <p:txBody>
          <a:bodyPr/>
          <a:lstStyle/>
          <a:p>
            <a:pPr>
              <a:lnSpc>
                <a:spcPct val="80000"/>
              </a:lnSpc>
              <a:buFontTx/>
              <a:buNone/>
            </a:pPr>
            <a:r>
              <a:rPr lang="en-US" altLang="en-US" sz="2400"/>
              <a:t>&lt;html&gt;</a:t>
            </a:r>
          </a:p>
          <a:p>
            <a:pPr>
              <a:lnSpc>
                <a:spcPct val="80000"/>
              </a:lnSpc>
              <a:buFontTx/>
              <a:buNone/>
            </a:pPr>
            <a:r>
              <a:rPr lang="en-US" altLang="en-US" sz="2400"/>
              <a:t>&lt;head&gt;</a:t>
            </a:r>
          </a:p>
          <a:p>
            <a:pPr>
              <a:lnSpc>
                <a:spcPct val="80000"/>
              </a:lnSpc>
              <a:buFontTx/>
              <a:buNone/>
            </a:pPr>
            <a:r>
              <a:rPr lang="en-US" altLang="en-US" sz="2400"/>
              <a:t>&lt;title&gt; Compound Frames Page&lt;/title&gt;</a:t>
            </a:r>
          </a:p>
          <a:p>
            <a:pPr>
              <a:lnSpc>
                <a:spcPct val="80000"/>
              </a:lnSpc>
              <a:buFontTx/>
              <a:buNone/>
            </a:pPr>
            <a:r>
              <a:rPr lang="en-US" altLang="en-US" b="1">
                <a:solidFill>
                  <a:srgbClr val="008000"/>
                </a:solidFill>
              </a:rPr>
              <a:t>&lt;/head&gt;</a:t>
            </a:r>
          </a:p>
          <a:p>
            <a:pPr>
              <a:lnSpc>
                <a:spcPct val="80000"/>
              </a:lnSpc>
              <a:buFontTx/>
              <a:buNone/>
            </a:pPr>
            <a:r>
              <a:rPr lang="en-US" altLang="en-US" sz="2400" b="1">
                <a:solidFill>
                  <a:srgbClr val="0000CC"/>
                </a:solidFill>
              </a:rPr>
              <a:t>&lt;frameset rows=“120,*”&gt;</a:t>
            </a:r>
          </a:p>
          <a:p>
            <a:pPr>
              <a:lnSpc>
                <a:spcPct val="80000"/>
              </a:lnSpc>
              <a:buFontTx/>
              <a:buNone/>
            </a:pPr>
            <a:r>
              <a:rPr lang="en-US" altLang="en-US" sz="2400"/>
              <a:t>&lt;frame src=“banner_file.html” name”banner”&gt;</a:t>
            </a:r>
          </a:p>
          <a:p>
            <a:pPr>
              <a:lnSpc>
                <a:spcPct val="80000"/>
              </a:lnSpc>
              <a:buFontTx/>
              <a:buNone/>
            </a:pPr>
            <a:r>
              <a:rPr lang="en-US" altLang="en-US" sz="2400" b="1">
                <a:solidFill>
                  <a:srgbClr val="0000CC"/>
                </a:solidFill>
              </a:rPr>
              <a:t>&lt;frameset cols=“120,*”&gt;</a:t>
            </a:r>
          </a:p>
          <a:p>
            <a:pPr>
              <a:lnSpc>
                <a:spcPct val="80000"/>
              </a:lnSpc>
              <a:buFontTx/>
              <a:buNone/>
            </a:pPr>
            <a:r>
              <a:rPr lang="en-US" altLang="en-US" sz="2400" b="1">
                <a:solidFill>
                  <a:srgbClr val="FF0000"/>
                </a:solidFill>
              </a:rPr>
              <a:t>&lt;frame src=“links_file.html” name=“links”&gt;</a:t>
            </a:r>
          </a:p>
          <a:p>
            <a:pPr>
              <a:lnSpc>
                <a:spcPct val="80000"/>
              </a:lnSpc>
              <a:buFontTx/>
              <a:buNone/>
            </a:pPr>
            <a:r>
              <a:rPr lang="en-US" altLang="en-US" sz="2400" b="1">
                <a:solidFill>
                  <a:srgbClr val="990000"/>
                </a:solidFill>
              </a:rPr>
              <a:t>&lt;frame src=“content_file.html” name=“content”&gt;</a:t>
            </a:r>
          </a:p>
        </p:txBody>
      </p:sp>
      <p:sp>
        <p:nvSpPr>
          <p:cNvPr id="99332" name="Rectangle 4">
            <a:extLst>
              <a:ext uri="{FF2B5EF4-FFF2-40B4-BE49-F238E27FC236}">
                <a16:creationId xmlns:a16="http://schemas.microsoft.com/office/drawing/2014/main" id="{EFAC3D58-7CB9-B1D5-A872-1444E0947DEC}"/>
              </a:ext>
            </a:extLst>
          </p:cNvPr>
          <p:cNvSpPr>
            <a:spLocks noGrp="1" noChangeArrowheads="1"/>
          </p:cNvSpPr>
          <p:nvPr>
            <p:ph type="body" sz="half" idx="2"/>
          </p:nvPr>
        </p:nvSpPr>
        <p:spPr>
          <a:xfrm>
            <a:off x="6113463" y="1676400"/>
            <a:ext cx="2570162" cy="4292600"/>
          </a:xfrm>
          <a:solidFill>
            <a:srgbClr val="B8E187"/>
          </a:solidFill>
        </p:spPr>
        <p:txBody>
          <a:bodyPr/>
          <a:lstStyle/>
          <a:p>
            <a:pPr>
              <a:lnSpc>
                <a:spcPct val="90000"/>
              </a:lnSpc>
              <a:buFontTx/>
              <a:buNone/>
            </a:pPr>
            <a:r>
              <a:rPr lang="en-US" altLang="en-US" sz="2800" b="1">
                <a:solidFill>
                  <a:srgbClr val="FF0000"/>
                </a:solidFill>
              </a:rPr>
              <a:t>&lt;</a:t>
            </a:r>
            <a:r>
              <a:rPr lang="en-US" altLang="en-US" sz="2800" b="1">
                <a:solidFill>
                  <a:srgbClr val="0000FF"/>
                </a:solidFill>
              </a:rPr>
              <a:t>no</a:t>
            </a:r>
            <a:r>
              <a:rPr lang="en-US" altLang="en-US" sz="2800" b="1">
                <a:solidFill>
                  <a:srgbClr val="FF0000"/>
                </a:solidFill>
              </a:rPr>
              <a:t>frames&gt;</a:t>
            </a:r>
          </a:p>
          <a:p>
            <a:pPr>
              <a:lnSpc>
                <a:spcPct val="90000"/>
              </a:lnSpc>
              <a:buFontTx/>
              <a:buNone/>
            </a:pPr>
            <a:r>
              <a:rPr lang="en-US" altLang="en-US" sz="2800"/>
              <a:t>&lt;p&gt;</a:t>
            </a:r>
          </a:p>
          <a:p>
            <a:pPr>
              <a:lnSpc>
                <a:spcPct val="90000"/>
              </a:lnSpc>
              <a:buFontTx/>
              <a:buNone/>
            </a:pPr>
            <a:r>
              <a:rPr lang="en-US" altLang="en-US" sz="2800"/>
              <a:t>Default message</a:t>
            </a:r>
          </a:p>
          <a:p>
            <a:pPr>
              <a:lnSpc>
                <a:spcPct val="90000"/>
              </a:lnSpc>
              <a:buFontTx/>
              <a:buNone/>
            </a:pPr>
            <a:r>
              <a:rPr lang="en-US" altLang="en-US" sz="2800"/>
              <a:t>&lt;/p&gt;</a:t>
            </a:r>
          </a:p>
          <a:p>
            <a:pPr>
              <a:lnSpc>
                <a:spcPct val="90000"/>
              </a:lnSpc>
              <a:buFontTx/>
              <a:buNone/>
            </a:pPr>
            <a:r>
              <a:rPr lang="en-US" altLang="en-US" sz="2800" b="1">
                <a:solidFill>
                  <a:srgbClr val="FF0000"/>
                </a:solidFill>
              </a:rPr>
              <a:t>&lt;/</a:t>
            </a:r>
            <a:r>
              <a:rPr lang="en-US" altLang="en-US" sz="2800" b="1">
                <a:solidFill>
                  <a:srgbClr val="0000FF"/>
                </a:solidFill>
              </a:rPr>
              <a:t>no</a:t>
            </a:r>
            <a:r>
              <a:rPr lang="en-US" altLang="en-US" sz="2800" b="1">
                <a:solidFill>
                  <a:srgbClr val="FF0000"/>
                </a:solidFill>
              </a:rPr>
              <a:t>frames&gt;</a:t>
            </a:r>
          </a:p>
          <a:p>
            <a:pPr>
              <a:lnSpc>
                <a:spcPct val="90000"/>
              </a:lnSpc>
              <a:buFontTx/>
              <a:buNone/>
            </a:pPr>
            <a:r>
              <a:rPr lang="en-US" altLang="en-US" sz="2800" b="1">
                <a:solidFill>
                  <a:srgbClr val="0000FF"/>
                </a:solidFill>
              </a:rPr>
              <a:t>&lt;/frameset&gt;</a:t>
            </a:r>
          </a:p>
          <a:p>
            <a:pPr>
              <a:lnSpc>
                <a:spcPct val="90000"/>
              </a:lnSpc>
              <a:buFontTx/>
              <a:buNone/>
            </a:pPr>
            <a:r>
              <a:rPr lang="en-US" altLang="en-US" sz="2800" b="1">
                <a:solidFill>
                  <a:srgbClr val="0000FF"/>
                </a:solidFill>
              </a:rPr>
              <a:t>&lt;/frameset&gt;</a:t>
            </a:r>
          </a:p>
          <a:p>
            <a:pPr>
              <a:lnSpc>
                <a:spcPct val="90000"/>
              </a:lnSpc>
              <a:buFontTx/>
              <a:buNone/>
            </a:pPr>
            <a:r>
              <a:rPr lang="en-US" altLang="en-US" sz="3600" b="1">
                <a:solidFill>
                  <a:srgbClr val="008000"/>
                </a:solidFill>
              </a:rPr>
              <a:t>&lt;/head&gt;</a:t>
            </a:r>
          </a:p>
          <a:p>
            <a:pPr>
              <a:lnSpc>
                <a:spcPct val="90000"/>
              </a:lnSpc>
              <a:buFontTx/>
              <a:buNone/>
            </a:pPr>
            <a:endParaRPr lang="en-US" altLang="en-US" sz="2800">
              <a:solidFill>
                <a:srgbClr val="008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D2E23852-B29D-1907-0B4F-8DF1C9A173C1}"/>
              </a:ext>
            </a:extLst>
          </p:cNvPr>
          <p:cNvSpPr>
            <a:spLocks noGrp="1"/>
          </p:cNvSpPr>
          <p:nvPr>
            <p:ph type="sldNum" sz="quarter" idx="12"/>
          </p:nvPr>
        </p:nvSpPr>
        <p:spPr/>
        <p:txBody>
          <a:bodyPr/>
          <a:lstStyle/>
          <a:p>
            <a:fld id="{BD45EC02-9AB2-423F-B584-77DBADD18540}" type="slidenum">
              <a:rPr lang="ar-SA" altLang="en-US"/>
              <a:pPr/>
              <a:t>105</a:t>
            </a:fld>
            <a:endParaRPr lang="en-US" altLang="en-US"/>
          </a:p>
        </p:txBody>
      </p:sp>
      <p:sp>
        <p:nvSpPr>
          <p:cNvPr id="154626" name="Rectangle 2">
            <a:extLst>
              <a:ext uri="{FF2B5EF4-FFF2-40B4-BE49-F238E27FC236}">
                <a16:creationId xmlns:a16="http://schemas.microsoft.com/office/drawing/2014/main" id="{55FDBB1E-5317-6534-C9BC-CF5CD4F0CF8F}"/>
              </a:ext>
            </a:extLst>
          </p:cNvPr>
          <p:cNvSpPr>
            <a:spLocks noGrp="1" noChangeArrowheads="1"/>
          </p:cNvSpPr>
          <p:nvPr>
            <p:ph type="title"/>
          </p:nvPr>
        </p:nvSpPr>
        <p:spPr>
          <a:xfrm>
            <a:off x="228600" y="228600"/>
            <a:ext cx="8610600" cy="1905000"/>
          </a:xfrm>
          <a:solidFill>
            <a:schemeClr val="tx2"/>
          </a:solidFill>
        </p:spPr>
        <p:txBody>
          <a:bodyPr/>
          <a:lstStyle/>
          <a:p>
            <a:pPr algn="l"/>
            <a:r>
              <a:rPr lang="en-US" altLang="en-US">
                <a:solidFill>
                  <a:srgbClr val="FFFF00"/>
                </a:solidFill>
              </a:rPr>
              <a:t>Compound FRAMESET Divisions</a:t>
            </a:r>
            <a:br>
              <a:rPr lang="en-US" altLang="en-US">
                <a:solidFill>
                  <a:srgbClr val="FFFF00"/>
                </a:solidFill>
              </a:rPr>
            </a:br>
            <a:r>
              <a:rPr lang="en-US" altLang="en-US" sz="2800">
                <a:solidFill>
                  <a:schemeClr val="bg1"/>
                </a:solidFill>
              </a:rPr>
              <a:t>You may want to create a frames design with a combination of rows and columns.</a:t>
            </a:r>
          </a:p>
        </p:txBody>
      </p:sp>
      <p:grpSp>
        <p:nvGrpSpPr>
          <p:cNvPr id="154627" name="Group 3">
            <a:extLst>
              <a:ext uri="{FF2B5EF4-FFF2-40B4-BE49-F238E27FC236}">
                <a16:creationId xmlns:a16="http://schemas.microsoft.com/office/drawing/2014/main" id="{ACE4B8CD-5F99-1FF5-8164-2B688980F8F1}"/>
              </a:ext>
            </a:extLst>
          </p:cNvPr>
          <p:cNvGrpSpPr>
            <a:grpSpLocks/>
          </p:cNvGrpSpPr>
          <p:nvPr/>
        </p:nvGrpSpPr>
        <p:grpSpPr bwMode="auto">
          <a:xfrm>
            <a:off x="762000" y="2895600"/>
            <a:ext cx="8001000" cy="3352800"/>
            <a:chOff x="2880" y="1440"/>
            <a:chExt cx="6660" cy="3420"/>
          </a:xfrm>
        </p:grpSpPr>
        <p:sp>
          <p:nvSpPr>
            <p:cNvPr id="154628" name="Rectangle 4">
              <a:extLst>
                <a:ext uri="{FF2B5EF4-FFF2-40B4-BE49-F238E27FC236}">
                  <a16:creationId xmlns:a16="http://schemas.microsoft.com/office/drawing/2014/main" id="{9DE09095-C7C9-6736-C8CB-EE2F362689EF}"/>
                </a:ext>
              </a:extLst>
            </p:cNvPr>
            <p:cNvSpPr>
              <a:spLocks noChangeArrowheads="1"/>
            </p:cNvSpPr>
            <p:nvPr/>
          </p:nvSpPr>
          <p:spPr bwMode="auto">
            <a:xfrm>
              <a:off x="2880" y="1440"/>
              <a:ext cx="6660" cy="3420"/>
            </a:xfrm>
            <a:prstGeom prst="rect">
              <a:avLst/>
            </a:prstGeom>
            <a:solidFill>
              <a:schemeClr val="accent1"/>
            </a:solidFill>
            <a:ln w="9525">
              <a:solidFill>
                <a:srgbClr val="000000"/>
              </a:solidFill>
              <a:miter lim="800000"/>
              <a:headEnd/>
              <a:tailEnd/>
            </a:ln>
          </p:spPr>
          <p:txBody>
            <a:bodyPr/>
            <a:lstStyle/>
            <a:p>
              <a:endParaRPr lang="en-US"/>
            </a:p>
          </p:txBody>
        </p:sp>
        <p:sp>
          <p:nvSpPr>
            <p:cNvPr id="154629" name="Line 5">
              <a:extLst>
                <a:ext uri="{FF2B5EF4-FFF2-40B4-BE49-F238E27FC236}">
                  <a16:creationId xmlns:a16="http://schemas.microsoft.com/office/drawing/2014/main" id="{A4C89B94-905A-BFE4-ABEB-3892DAC15E87}"/>
                </a:ext>
              </a:extLst>
            </p:cNvPr>
            <p:cNvSpPr>
              <a:spLocks noChangeShapeType="1"/>
            </p:cNvSpPr>
            <p:nvPr/>
          </p:nvSpPr>
          <p:spPr bwMode="auto">
            <a:xfrm flipH="1">
              <a:off x="2880" y="2160"/>
              <a:ext cx="6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30" name="Line 6">
              <a:extLst>
                <a:ext uri="{FF2B5EF4-FFF2-40B4-BE49-F238E27FC236}">
                  <a16:creationId xmlns:a16="http://schemas.microsoft.com/office/drawing/2014/main" id="{E6AA9F51-D162-E14D-83D9-ED86B9EF8D90}"/>
                </a:ext>
              </a:extLst>
            </p:cNvPr>
            <p:cNvSpPr>
              <a:spLocks noChangeShapeType="1"/>
            </p:cNvSpPr>
            <p:nvPr/>
          </p:nvSpPr>
          <p:spPr bwMode="auto">
            <a:xfrm>
              <a:off x="4140" y="2160"/>
              <a:ext cx="0" cy="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31" name="Text Box 7">
              <a:extLst>
                <a:ext uri="{FF2B5EF4-FFF2-40B4-BE49-F238E27FC236}">
                  <a16:creationId xmlns:a16="http://schemas.microsoft.com/office/drawing/2014/main" id="{1E5B89AC-3594-747A-843C-CF48FBB70F70}"/>
                </a:ext>
              </a:extLst>
            </p:cNvPr>
            <p:cNvSpPr txBox="1">
              <a:spLocks noChangeArrowheads="1"/>
            </p:cNvSpPr>
            <p:nvPr/>
          </p:nvSpPr>
          <p:spPr bwMode="auto">
            <a:xfrm>
              <a:off x="4860" y="1620"/>
              <a:ext cx="2700" cy="360"/>
            </a:xfrm>
            <a:prstGeom prst="rect">
              <a:avLst/>
            </a:prstGeom>
            <a:solidFill>
              <a:schemeClr val="accent1"/>
            </a:solidFill>
            <a:ln w="9525">
              <a:solidFill>
                <a:srgbClr val="FFFFFF"/>
              </a:solidFill>
              <a:prstDash val="dash"/>
              <a:miter lim="800000"/>
              <a:headEnd/>
              <a:tailEnd/>
            </a:ln>
          </p:spPr>
          <p:txBody>
            <a:bodyPr/>
            <a:lstStyle/>
            <a:p>
              <a:pPr algn="ctr"/>
              <a:r>
                <a:rPr lang="en-US" altLang="en-US" sz="2800" b="1">
                  <a:solidFill>
                    <a:schemeClr val="tx2"/>
                  </a:solidFill>
                  <a:latin typeface="Times New Roman" panose="02020603050405020304" pitchFamily="18" charset="0"/>
                </a:rPr>
                <a:t>Banner File</a:t>
              </a:r>
            </a:p>
          </p:txBody>
        </p:sp>
        <p:sp>
          <p:nvSpPr>
            <p:cNvPr id="154632" name="Text Box 8">
              <a:extLst>
                <a:ext uri="{FF2B5EF4-FFF2-40B4-BE49-F238E27FC236}">
                  <a16:creationId xmlns:a16="http://schemas.microsoft.com/office/drawing/2014/main" id="{71445436-CDC2-CDBB-1D6E-15D8DA538ED2}"/>
                </a:ext>
              </a:extLst>
            </p:cNvPr>
            <p:cNvSpPr txBox="1">
              <a:spLocks noChangeArrowheads="1"/>
            </p:cNvSpPr>
            <p:nvPr/>
          </p:nvSpPr>
          <p:spPr bwMode="auto">
            <a:xfrm>
              <a:off x="5400" y="3060"/>
              <a:ext cx="2700" cy="360"/>
            </a:xfrm>
            <a:prstGeom prst="rect">
              <a:avLst/>
            </a:prstGeom>
            <a:solidFill>
              <a:schemeClr val="accent1"/>
            </a:solidFill>
            <a:ln w="9525">
              <a:solidFill>
                <a:srgbClr val="FFFFFF"/>
              </a:solidFill>
              <a:miter lim="800000"/>
              <a:headEnd/>
              <a:tailEnd/>
            </a:ln>
          </p:spPr>
          <p:txBody>
            <a:bodyPr/>
            <a:lstStyle/>
            <a:p>
              <a:pPr algn="ctr"/>
              <a:r>
                <a:rPr lang="en-US" altLang="en-US" sz="2800" b="1">
                  <a:solidFill>
                    <a:schemeClr val="tx2"/>
                  </a:solidFill>
                  <a:latin typeface="Times New Roman" panose="02020603050405020304" pitchFamily="18" charset="0"/>
                </a:rPr>
                <a:t>Contents File</a:t>
              </a:r>
            </a:p>
          </p:txBody>
        </p:sp>
        <p:sp>
          <p:nvSpPr>
            <p:cNvPr id="154633" name="Text Box 9">
              <a:extLst>
                <a:ext uri="{FF2B5EF4-FFF2-40B4-BE49-F238E27FC236}">
                  <a16:creationId xmlns:a16="http://schemas.microsoft.com/office/drawing/2014/main" id="{7D76687C-C7AA-0011-5A1E-7EA972CA8BD6}"/>
                </a:ext>
              </a:extLst>
            </p:cNvPr>
            <p:cNvSpPr txBox="1">
              <a:spLocks noChangeArrowheads="1"/>
            </p:cNvSpPr>
            <p:nvPr/>
          </p:nvSpPr>
          <p:spPr bwMode="auto">
            <a:xfrm>
              <a:off x="3060" y="2700"/>
              <a:ext cx="900" cy="1260"/>
            </a:xfrm>
            <a:prstGeom prst="rect">
              <a:avLst/>
            </a:prstGeom>
            <a:solidFill>
              <a:schemeClr val="accent1"/>
            </a:solidFill>
            <a:ln w="9525">
              <a:solidFill>
                <a:srgbClr val="FFFFFF"/>
              </a:solidFill>
              <a:miter lim="800000"/>
              <a:headEnd/>
              <a:tailEnd/>
            </a:ln>
          </p:spPr>
          <p:txBody>
            <a:bodyPr/>
            <a:lstStyle/>
            <a:p>
              <a:r>
                <a:rPr lang="en-US" altLang="en-US" sz="2800" b="1">
                  <a:solidFill>
                    <a:schemeClr val="tx2"/>
                  </a:solidFill>
                  <a:latin typeface="Times New Roman" panose="02020603050405020304" pitchFamily="18" charset="0"/>
                </a:rPr>
                <a:t>Links</a:t>
              </a:r>
            </a:p>
            <a:p>
              <a:r>
                <a:rPr lang="en-US" altLang="en-US" sz="2800" b="1">
                  <a:solidFill>
                    <a:schemeClr val="tx2"/>
                  </a:solidFill>
                  <a:latin typeface="Times New Roman" panose="02020603050405020304" pitchFamily="18" charset="0"/>
                </a:rPr>
                <a:t>File</a:t>
              </a: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5B66C51-1A2B-3EBB-2C92-B026426E20FA}"/>
              </a:ext>
            </a:extLst>
          </p:cNvPr>
          <p:cNvSpPr>
            <a:spLocks noGrp="1"/>
          </p:cNvSpPr>
          <p:nvPr>
            <p:ph type="sldNum" sz="quarter" idx="12"/>
          </p:nvPr>
        </p:nvSpPr>
        <p:spPr/>
        <p:txBody>
          <a:bodyPr/>
          <a:lstStyle/>
          <a:p>
            <a:fld id="{730E2F50-321A-45D6-998F-30BF76047405}" type="slidenum">
              <a:rPr lang="ar-SA" altLang="en-US"/>
              <a:pPr/>
              <a:t>106</a:t>
            </a:fld>
            <a:endParaRPr lang="en-US" altLang="en-US"/>
          </a:p>
        </p:txBody>
      </p:sp>
      <p:sp>
        <p:nvSpPr>
          <p:cNvPr id="147459" name="Rectangle 3">
            <a:extLst>
              <a:ext uri="{FF2B5EF4-FFF2-40B4-BE49-F238E27FC236}">
                <a16:creationId xmlns:a16="http://schemas.microsoft.com/office/drawing/2014/main" id="{92F671F2-2A83-0A29-3E34-232FCD47FE27}"/>
              </a:ext>
            </a:extLst>
          </p:cNvPr>
          <p:cNvSpPr>
            <a:spLocks noGrp="1" noChangeArrowheads="1"/>
          </p:cNvSpPr>
          <p:nvPr>
            <p:ph type="body" idx="1"/>
          </p:nvPr>
        </p:nvSpPr>
        <p:spPr>
          <a:xfrm>
            <a:off x="457200" y="1600200"/>
            <a:ext cx="8229600" cy="5029200"/>
          </a:xfrm>
          <a:solidFill>
            <a:schemeClr val="accent1"/>
          </a:solidFill>
        </p:spPr>
        <p:txBody>
          <a:bodyPr/>
          <a:lstStyle/>
          <a:p>
            <a:pPr>
              <a:lnSpc>
                <a:spcPct val="90000"/>
              </a:lnSpc>
              <a:buFontTx/>
              <a:buNone/>
            </a:pPr>
            <a:r>
              <a:rPr lang="en-US" altLang="en-US" sz="2800" b="1">
                <a:solidFill>
                  <a:srgbClr val="0000FF"/>
                </a:solidFill>
              </a:rPr>
              <a:t>&lt;HEAD&gt;</a:t>
            </a:r>
          </a:p>
          <a:p>
            <a:pPr>
              <a:lnSpc>
                <a:spcPct val="90000"/>
              </a:lnSpc>
              <a:buFontTx/>
              <a:buNone/>
            </a:pPr>
            <a:r>
              <a:rPr lang="en-US" altLang="en-US" sz="2800" b="1">
                <a:solidFill>
                  <a:srgbClr val="FF0000"/>
                </a:solidFill>
              </a:rPr>
              <a:t>&lt;FRAMESET ROWS="25%,50%,25%”</a:t>
            </a:r>
            <a:endParaRPr lang="ar-SA" altLang="en-US" sz="2800" b="1">
              <a:solidFill>
                <a:srgbClr val="FF0000"/>
              </a:solidFill>
            </a:endParaRPr>
          </a:p>
          <a:p>
            <a:pPr>
              <a:lnSpc>
                <a:spcPct val="90000"/>
              </a:lnSpc>
              <a:buFontTx/>
              <a:buNone/>
            </a:pPr>
            <a:r>
              <a:rPr lang="en-US" altLang="en-US" sz="2800" b="1"/>
              <a:t>			&lt;FRAME SRC=""&gt;</a:t>
            </a:r>
          </a:p>
          <a:p>
            <a:pPr>
              <a:lnSpc>
                <a:spcPct val="90000"/>
              </a:lnSpc>
              <a:buFontTx/>
              <a:buNone/>
            </a:pPr>
            <a:r>
              <a:rPr lang="en-US" altLang="en-US" sz="2800" b="1"/>
              <a:t>&lt;FRAMESET COLS="25%,*"&gt;</a:t>
            </a:r>
          </a:p>
          <a:p>
            <a:pPr>
              <a:lnSpc>
                <a:spcPct val="90000"/>
              </a:lnSpc>
              <a:buFontTx/>
              <a:buNone/>
            </a:pPr>
            <a:r>
              <a:rPr lang="en-US" altLang="en-US" sz="2800" b="1">
                <a:solidFill>
                  <a:srgbClr val="33CC33"/>
                </a:solidFill>
              </a:rPr>
              <a:t>				</a:t>
            </a:r>
            <a:r>
              <a:rPr lang="en-US" altLang="en-US" sz="2800" b="1">
                <a:solidFill>
                  <a:srgbClr val="A50021"/>
                </a:solidFill>
              </a:rPr>
              <a:t>&lt;FRAME SRC=""&gt;</a:t>
            </a:r>
          </a:p>
          <a:p>
            <a:pPr>
              <a:lnSpc>
                <a:spcPct val="90000"/>
              </a:lnSpc>
              <a:buFontTx/>
              <a:buNone/>
            </a:pPr>
            <a:r>
              <a:rPr lang="en-US" altLang="en-US" sz="2800" b="1">
                <a:solidFill>
                  <a:srgbClr val="A50021"/>
                </a:solidFill>
              </a:rPr>
              <a:t>				&lt;FRAME SRC=""&gt;</a:t>
            </a:r>
          </a:p>
          <a:p>
            <a:pPr>
              <a:lnSpc>
                <a:spcPct val="90000"/>
              </a:lnSpc>
              <a:buFontTx/>
              <a:buNone/>
            </a:pPr>
            <a:r>
              <a:rPr lang="en-US" altLang="en-US" sz="2800" b="1">
                <a:solidFill>
                  <a:srgbClr val="33CC33"/>
                </a:solidFill>
              </a:rPr>
              <a:t>					</a:t>
            </a:r>
            <a:r>
              <a:rPr lang="en-US" altLang="en-US" sz="2800" b="1"/>
              <a:t>&lt;/FRAMESET&gt;</a:t>
            </a:r>
          </a:p>
          <a:p>
            <a:pPr>
              <a:lnSpc>
                <a:spcPct val="90000"/>
              </a:lnSpc>
              <a:buFontTx/>
              <a:buNone/>
            </a:pPr>
            <a:r>
              <a:rPr lang="en-US" altLang="en-US" sz="2800" b="1"/>
              <a:t>			&lt;FRAME SRC=""&gt;</a:t>
            </a:r>
          </a:p>
          <a:p>
            <a:pPr>
              <a:lnSpc>
                <a:spcPct val="90000"/>
              </a:lnSpc>
              <a:buFontTx/>
              <a:buNone/>
            </a:pPr>
            <a:r>
              <a:rPr lang="en-US" altLang="en-US" sz="2800" b="1">
                <a:solidFill>
                  <a:srgbClr val="FF0000"/>
                </a:solidFill>
              </a:rPr>
              <a:t>&lt;/FRAMESET&gt;</a:t>
            </a:r>
          </a:p>
          <a:p>
            <a:pPr>
              <a:lnSpc>
                <a:spcPct val="90000"/>
              </a:lnSpc>
              <a:buFontTx/>
              <a:buNone/>
            </a:pPr>
            <a:r>
              <a:rPr lang="en-US" altLang="en-US" sz="2800" b="1">
                <a:solidFill>
                  <a:srgbClr val="0000FF"/>
                </a:solidFill>
              </a:rPr>
              <a:t>&lt;/HEAD&gt;</a:t>
            </a:r>
          </a:p>
        </p:txBody>
      </p:sp>
      <p:sp>
        <p:nvSpPr>
          <p:cNvPr id="147460" name="Rectangle 4">
            <a:extLst>
              <a:ext uri="{FF2B5EF4-FFF2-40B4-BE49-F238E27FC236}">
                <a16:creationId xmlns:a16="http://schemas.microsoft.com/office/drawing/2014/main" id="{3F7B6663-E06D-9BA3-C3F1-D186CF5BAD40}"/>
              </a:ext>
            </a:extLst>
          </p:cNvPr>
          <p:cNvSpPr>
            <a:spLocks noGrp="1" noChangeArrowheads="1"/>
          </p:cNvSpPr>
          <p:nvPr>
            <p:ph type="title"/>
          </p:nvPr>
        </p:nvSpPr>
        <p:spPr>
          <a:xfrm>
            <a:off x="381000" y="152400"/>
            <a:ext cx="83058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Compound FRAMESET Divisions  Example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DC14964-824E-4C3A-A47B-0B670B0E30FE}"/>
              </a:ext>
            </a:extLst>
          </p:cNvPr>
          <p:cNvSpPr>
            <a:spLocks noGrp="1"/>
          </p:cNvSpPr>
          <p:nvPr>
            <p:ph type="sldNum" sz="quarter" idx="12"/>
          </p:nvPr>
        </p:nvSpPr>
        <p:spPr/>
        <p:txBody>
          <a:bodyPr/>
          <a:lstStyle/>
          <a:p>
            <a:fld id="{B4B3FA44-AD7D-478C-9BBD-EB42A3140178}" type="slidenum">
              <a:rPr lang="ar-SA" altLang="en-US"/>
              <a:pPr/>
              <a:t>107</a:t>
            </a:fld>
            <a:endParaRPr lang="en-US" altLang="en-US"/>
          </a:p>
        </p:txBody>
      </p:sp>
      <p:pic>
        <p:nvPicPr>
          <p:cNvPr id="148484" name="Picture 4">
            <a:extLst>
              <a:ext uri="{FF2B5EF4-FFF2-40B4-BE49-F238E27FC236}">
                <a16:creationId xmlns:a16="http://schemas.microsoft.com/office/drawing/2014/main" id="{8E8755BE-3A56-DC5D-CB77-7A8A3C922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248775" cy="6172200"/>
          </a:xfrm>
          <a:prstGeom prst="rect">
            <a:avLst/>
          </a:prstGeom>
          <a:noFill/>
          <a:extLst>
            <a:ext uri="{909E8E84-426E-40DD-AFC4-6F175D3DCCD1}">
              <a14:hiddenFill xmlns:a14="http://schemas.microsoft.com/office/drawing/2010/main">
                <a:solidFill>
                  <a:srgbClr val="FFFFFF"/>
                </a:solidFill>
              </a14:hiddenFill>
            </a:ext>
          </a:extLst>
        </p:spPr>
      </p:pic>
      <p:sp>
        <p:nvSpPr>
          <p:cNvPr id="148485" name="Rectangle 5">
            <a:extLst>
              <a:ext uri="{FF2B5EF4-FFF2-40B4-BE49-F238E27FC236}">
                <a16:creationId xmlns:a16="http://schemas.microsoft.com/office/drawing/2014/main" id="{C69CC761-EF47-44D3-85F5-6908206039DA}"/>
              </a:ext>
            </a:extLst>
          </p:cNvPr>
          <p:cNvSpPr>
            <a:spLocks noGrp="1" noChangeArrowheads="1"/>
          </p:cNvSpPr>
          <p:nvPr>
            <p:ph type="title"/>
          </p:nvPr>
        </p:nvSpPr>
        <p:spPr>
          <a:xfrm>
            <a:off x="381000" y="0"/>
            <a:ext cx="83058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Output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96DD12A-9906-A182-4A7A-DC76B444B547}"/>
              </a:ext>
            </a:extLst>
          </p:cNvPr>
          <p:cNvSpPr>
            <a:spLocks noGrp="1"/>
          </p:cNvSpPr>
          <p:nvPr>
            <p:ph type="sldNum" sz="quarter" idx="12"/>
          </p:nvPr>
        </p:nvSpPr>
        <p:spPr/>
        <p:txBody>
          <a:bodyPr/>
          <a:lstStyle/>
          <a:p>
            <a:fld id="{403D7855-C202-4137-A7A9-F10E64CDAE1B}" type="slidenum">
              <a:rPr lang="ar-SA" altLang="en-US"/>
              <a:pPr/>
              <a:t>108</a:t>
            </a:fld>
            <a:endParaRPr lang="en-US" altLang="en-US"/>
          </a:p>
        </p:txBody>
      </p:sp>
      <p:pic>
        <p:nvPicPr>
          <p:cNvPr id="157701" name="Picture 5">
            <a:extLst>
              <a:ext uri="{FF2B5EF4-FFF2-40B4-BE49-F238E27FC236}">
                <a16:creationId xmlns:a16="http://schemas.microsoft.com/office/drawing/2014/main" id="{467B9C2A-5DB9-79D9-56FF-F51DC9624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DBB9E45-B752-4AAC-0784-CDB19E4E71FE}"/>
              </a:ext>
            </a:extLst>
          </p:cNvPr>
          <p:cNvSpPr>
            <a:spLocks noGrp="1"/>
          </p:cNvSpPr>
          <p:nvPr>
            <p:ph type="sldNum" sz="quarter" idx="12"/>
          </p:nvPr>
        </p:nvSpPr>
        <p:spPr/>
        <p:txBody>
          <a:bodyPr/>
          <a:lstStyle/>
          <a:p>
            <a:fld id="{C23F1CE3-9CF9-4BFD-B6A9-BE044B2D0A67}" type="slidenum">
              <a:rPr lang="ar-SA" altLang="en-US"/>
              <a:pPr/>
              <a:t>109</a:t>
            </a:fld>
            <a:endParaRPr lang="en-US" altLang="en-US"/>
          </a:p>
        </p:txBody>
      </p:sp>
      <p:pic>
        <p:nvPicPr>
          <p:cNvPr id="156677" name="Picture 5">
            <a:extLst>
              <a:ext uri="{FF2B5EF4-FFF2-40B4-BE49-F238E27FC236}">
                <a16:creationId xmlns:a16="http://schemas.microsoft.com/office/drawing/2014/main" id="{4412E6EE-8098-7773-FED1-0A7D8ABCF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5ACB3B6-C537-EF98-C1D9-4C8B4E2D91BA}"/>
              </a:ext>
            </a:extLst>
          </p:cNvPr>
          <p:cNvSpPr>
            <a:spLocks noGrp="1"/>
          </p:cNvSpPr>
          <p:nvPr>
            <p:ph type="sldNum" sz="quarter" idx="12"/>
          </p:nvPr>
        </p:nvSpPr>
        <p:spPr/>
        <p:txBody>
          <a:bodyPr/>
          <a:lstStyle/>
          <a:p>
            <a:fld id="{C5192B3E-51A8-41F0-8A14-8A025DF03FF7}" type="slidenum">
              <a:rPr lang="ar-SA" altLang="en-US"/>
              <a:pPr/>
              <a:t>11</a:t>
            </a:fld>
            <a:endParaRPr lang="en-US" altLang="en-US"/>
          </a:p>
        </p:txBody>
      </p:sp>
      <p:sp>
        <p:nvSpPr>
          <p:cNvPr id="16386" name="Rectangle 2">
            <a:extLst>
              <a:ext uri="{FF2B5EF4-FFF2-40B4-BE49-F238E27FC236}">
                <a16:creationId xmlns:a16="http://schemas.microsoft.com/office/drawing/2014/main" id="{367850CD-2E86-9ABB-3DD9-E9CACDF0EBB8}"/>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Setting Document Properties</a:t>
            </a:r>
          </a:p>
        </p:txBody>
      </p:sp>
      <p:sp>
        <p:nvSpPr>
          <p:cNvPr id="16387" name="Rectangle 3">
            <a:extLst>
              <a:ext uri="{FF2B5EF4-FFF2-40B4-BE49-F238E27FC236}">
                <a16:creationId xmlns:a16="http://schemas.microsoft.com/office/drawing/2014/main" id="{01F82C3E-40D6-5DA9-1175-ED157F3E1B1C}"/>
              </a:ext>
            </a:extLst>
          </p:cNvPr>
          <p:cNvSpPr>
            <a:spLocks noGrp="1" noChangeArrowheads="1"/>
          </p:cNvSpPr>
          <p:nvPr>
            <p:ph type="body" idx="1"/>
          </p:nvPr>
        </p:nvSpPr>
        <p:spPr>
          <a:xfrm>
            <a:off x="381000" y="1828800"/>
            <a:ext cx="8229600" cy="4525963"/>
          </a:xfrm>
          <a:solidFill>
            <a:schemeClr val="accent1"/>
          </a:solidFill>
        </p:spPr>
        <p:txBody>
          <a:bodyPr/>
          <a:lstStyle/>
          <a:p>
            <a:pPr>
              <a:lnSpc>
                <a:spcPct val="90000"/>
              </a:lnSpc>
              <a:buClr>
                <a:schemeClr val="bg1"/>
              </a:buClr>
              <a:buFont typeface="Wingdings" panose="05000000000000000000" pitchFamily="2" charset="2"/>
              <a:buChar char="§"/>
            </a:pPr>
            <a:r>
              <a:rPr lang="en-US" altLang="en-US" sz="3600"/>
              <a:t>Document properties are controlled by attributes of the </a:t>
            </a:r>
            <a:r>
              <a:rPr lang="en-US" altLang="en-US" sz="3600">
                <a:solidFill>
                  <a:srgbClr val="FF0000"/>
                </a:solidFill>
              </a:rPr>
              <a:t>BODY</a:t>
            </a:r>
            <a:r>
              <a:rPr lang="en-US" altLang="en-US" sz="3600"/>
              <a:t> element. For example, there are color settings for the background color of the page, the document’s text and different states of links.</a:t>
            </a:r>
          </a:p>
          <a:p>
            <a:pPr>
              <a:lnSpc>
                <a:spcPct val="90000"/>
              </a:lnSpc>
              <a:buFontTx/>
              <a:buNone/>
            </a:pPr>
            <a:endParaRPr lang="en-US" altLang="en-US" sz="3600"/>
          </a:p>
          <a:p>
            <a:pPr>
              <a:lnSpc>
                <a:spcPct val="90000"/>
              </a:lnSpc>
              <a:buFontTx/>
              <a:buNone/>
            </a:pPr>
            <a:r>
              <a:rPr lang="en-US" altLang="en-US" sz="3600"/>
              <a:t>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71FA4FB-E5D0-AD72-9251-5A010B1082B3}"/>
              </a:ext>
            </a:extLst>
          </p:cNvPr>
          <p:cNvSpPr>
            <a:spLocks noGrp="1"/>
          </p:cNvSpPr>
          <p:nvPr>
            <p:ph type="sldNum" sz="quarter" idx="12"/>
          </p:nvPr>
        </p:nvSpPr>
        <p:spPr/>
        <p:txBody>
          <a:bodyPr/>
          <a:lstStyle/>
          <a:p>
            <a:fld id="{0857EB51-E9AC-4D9C-A5AB-998094F2D12C}" type="slidenum">
              <a:rPr lang="ar-SA" altLang="en-US"/>
              <a:pPr/>
              <a:t>110</a:t>
            </a:fld>
            <a:endParaRPr lang="en-US" altLang="en-US"/>
          </a:p>
        </p:txBody>
      </p:sp>
      <p:pic>
        <p:nvPicPr>
          <p:cNvPr id="155652" name="Picture 4">
            <a:extLst>
              <a:ext uri="{FF2B5EF4-FFF2-40B4-BE49-F238E27FC236}">
                <a16:creationId xmlns:a16="http://schemas.microsoft.com/office/drawing/2014/main" id="{0ACBE6E1-F2FE-CED3-B6FA-3CF57A14A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3538"/>
            <a:ext cx="8305800" cy="6230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C0BE6F0-DCF7-458B-FDA3-A7F76612B655}"/>
              </a:ext>
            </a:extLst>
          </p:cNvPr>
          <p:cNvSpPr>
            <a:spLocks noGrp="1"/>
          </p:cNvSpPr>
          <p:nvPr>
            <p:ph type="sldNum" sz="quarter" idx="12"/>
          </p:nvPr>
        </p:nvSpPr>
        <p:spPr/>
        <p:txBody>
          <a:bodyPr/>
          <a:lstStyle/>
          <a:p>
            <a:fld id="{51A52240-8D92-499A-A855-7473526DD194}" type="slidenum">
              <a:rPr lang="ar-SA" altLang="en-US"/>
              <a:pPr/>
              <a:t>111</a:t>
            </a:fld>
            <a:endParaRPr lang="en-US" altLang="en-US"/>
          </a:p>
        </p:txBody>
      </p:sp>
      <p:sp>
        <p:nvSpPr>
          <p:cNvPr id="160772" name="Rectangle 4">
            <a:extLst>
              <a:ext uri="{FF2B5EF4-FFF2-40B4-BE49-F238E27FC236}">
                <a16:creationId xmlns:a16="http://schemas.microsoft.com/office/drawing/2014/main" id="{89DD54D4-BF29-CA98-DDDA-EFAE4AB3A086}"/>
              </a:ext>
            </a:extLst>
          </p:cNvPr>
          <p:cNvSpPr>
            <a:spLocks noGrp="1" noChangeArrowheads="1"/>
          </p:cNvSpPr>
          <p:nvPr>
            <p:ph type="body" idx="1"/>
          </p:nvPr>
        </p:nvSpPr>
        <p:spPr>
          <a:xfrm>
            <a:off x="304800" y="533400"/>
            <a:ext cx="8534400" cy="5638800"/>
          </a:xfrm>
          <a:solidFill>
            <a:schemeClr val="accent1"/>
          </a:solidFill>
          <a:ln/>
        </p:spPr>
        <p:txBody>
          <a:bodyPr/>
          <a:lstStyle/>
          <a:p>
            <a:pPr algn="ctr">
              <a:buFontTx/>
              <a:buNone/>
            </a:pPr>
            <a:r>
              <a:rPr lang="en-US" altLang="en-US" sz="3600" b="1"/>
              <a:t>  Frame Formatting</a:t>
            </a:r>
          </a:p>
          <a:p>
            <a:r>
              <a:rPr lang="en-US" altLang="en-US" sz="2800" b="1"/>
              <a:t>Example:</a:t>
            </a:r>
          </a:p>
          <a:p>
            <a:pPr lvl="2"/>
            <a:endParaRPr lang="en-US" altLang="en-US" sz="2800" b="1"/>
          </a:p>
          <a:p>
            <a:pPr lvl="2">
              <a:buFontTx/>
              <a:buNone/>
            </a:pPr>
            <a:r>
              <a:rPr lang="en-US" altLang="en-US" sz="2800" b="1">
                <a:solidFill>
                  <a:srgbClr val="FF0000"/>
                </a:solidFill>
              </a:rPr>
              <a:t>&lt;frameset rows=“20%, *, 20%”&gt;</a:t>
            </a:r>
          </a:p>
          <a:p>
            <a:pPr lvl="2">
              <a:buFontTx/>
              <a:buNone/>
            </a:pPr>
            <a:r>
              <a:rPr lang="en-US" altLang="en-US" sz="2800" b="1"/>
              <a:t>		</a:t>
            </a:r>
            <a:r>
              <a:rPr lang="en-US" altLang="en-US" sz="2800" b="1">
                <a:solidFill>
                  <a:srgbClr val="0000FF"/>
                </a:solidFill>
              </a:rPr>
              <a:t>&lt;frame src=“header.html” noresize scrolling=no&gt;</a:t>
            </a:r>
          </a:p>
          <a:p>
            <a:pPr lvl="2">
              <a:buFontTx/>
              <a:buNone/>
            </a:pPr>
            <a:r>
              <a:rPr lang="en-US" altLang="en-US" sz="2800" b="1">
                <a:solidFill>
                  <a:srgbClr val="0000FF"/>
                </a:solidFill>
              </a:rPr>
              <a:t>		&lt;frame src=“body.html”&gt;</a:t>
            </a:r>
          </a:p>
          <a:p>
            <a:pPr lvl="2">
              <a:buFontTx/>
              <a:buNone/>
            </a:pPr>
            <a:r>
              <a:rPr lang="en-US" altLang="en-US" sz="2800" b="1">
                <a:solidFill>
                  <a:srgbClr val="0000FF"/>
                </a:solidFill>
              </a:rPr>
              <a:t>		&lt;frame src=“navigationbar.html” </a:t>
            </a:r>
            <a:r>
              <a:rPr lang="en-US" altLang="en-US" sz="2800" b="1">
                <a:solidFill>
                  <a:schemeClr val="tx2"/>
                </a:solidFill>
              </a:rPr>
              <a:t>noresize</a:t>
            </a:r>
            <a:r>
              <a:rPr lang="en-US" altLang="en-US" sz="2800" b="1">
                <a:solidFill>
                  <a:srgbClr val="0000FF"/>
                </a:solidFill>
              </a:rPr>
              <a:t>   </a:t>
            </a:r>
            <a:r>
              <a:rPr lang="en-US" altLang="en-US" sz="2800" b="1">
                <a:solidFill>
                  <a:schemeClr val="tx2"/>
                </a:solidFill>
              </a:rPr>
              <a:t>scrolling=no</a:t>
            </a:r>
            <a:r>
              <a:rPr lang="en-US" altLang="en-US" sz="2800" b="1">
                <a:solidFill>
                  <a:srgbClr val="0000FF"/>
                </a:solidFill>
              </a:rPr>
              <a:t>&gt;</a:t>
            </a:r>
          </a:p>
          <a:p>
            <a:pPr lvl="2">
              <a:buFontTx/>
              <a:buNone/>
            </a:pPr>
            <a:r>
              <a:rPr lang="en-US" altLang="en-US" sz="2800" b="1">
                <a:solidFill>
                  <a:srgbClr val="FF0000"/>
                </a:solidFill>
              </a:rPr>
              <a:t>&lt;/frameset&gt;</a:t>
            </a:r>
          </a:p>
          <a:p>
            <a:pPr lvl="2"/>
            <a:endParaRPr lang="en-US" altLang="en-US" sz="2800" b="1">
              <a:solidFill>
                <a:srgbClr val="FF000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89C5E66-4737-E352-AA86-DC217B89D2D3}"/>
              </a:ext>
            </a:extLst>
          </p:cNvPr>
          <p:cNvSpPr>
            <a:spLocks noGrp="1"/>
          </p:cNvSpPr>
          <p:nvPr>
            <p:ph type="sldNum" sz="quarter" idx="12"/>
          </p:nvPr>
        </p:nvSpPr>
        <p:spPr/>
        <p:txBody>
          <a:bodyPr/>
          <a:lstStyle/>
          <a:p>
            <a:fld id="{E0BACF16-8584-4889-97B2-61F9229A180E}" type="slidenum">
              <a:rPr lang="ar-SA" altLang="en-US"/>
              <a:pPr/>
              <a:t>112</a:t>
            </a:fld>
            <a:endParaRPr lang="en-US" altLang="en-US"/>
          </a:p>
        </p:txBody>
      </p:sp>
      <p:pic>
        <p:nvPicPr>
          <p:cNvPr id="159748" name="Picture 4">
            <a:extLst>
              <a:ext uri="{FF2B5EF4-FFF2-40B4-BE49-F238E27FC236}">
                <a16:creationId xmlns:a16="http://schemas.microsoft.com/office/drawing/2014/main" id="{7C74E993-5CB4-28AA-02F7-0FA56A1FA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55EF945-CE83-4281-EB24-130FFDC017E7}"/>
              </a:ext>
            </a:extLst>
          </p:cNvPr>
          <p:cNvSpPr>
            <a:spLocks noGrp="1"/>
          </p:cNvSpPr>
          <p:nvPr>
            <p:ph type="sldNum" sz="quarter" idx="12"/>
          </p:nvPr>
        </p:nvSpPr>
        <p:spPr/>
        <p:txBody>
          <a:bodyPr/>
          <a:lstStyle/>
          <a:p>
            <a:fld id="{0F1C1F63-051D-4D18-A638-A0D1D57A5BBF}" type="slidenum">
              <a:rPr lang="ar-SA" altLang="en-US"/>
              <a:pPr/>
              <a:t>113</a:t>
            </a:fld>
            <a:endParaRPr lang="en-US" altLang="en-US"/>
          </a:p>
        </p:txBody>
      </p:sp>
      <p:pic>
        <p:nvPicPr>
          <p:cNvPr id="158724" name="Picture 4">
            <a:extLst>
              <a:ext uri="{FF2B5EF4-FFF2-40B4-BE49-F238E27FC236}">
                <a16:creationId xmlns:a16="http://schemas.microsoft.com/office/drawing/2014/main" id="{7ED1A7FA-12EE-D1A0-9349-4497A6B68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D9FE549-7B2F-4B93-3650-34F8EDD02802}"/>
              </a:ext>
            </a:extLst>
          </p:cNvPr>
          <p:cNvSpPr>
            <a:spLocks noGrp="1"/>
          </p:cNvSpPr>
          <p:nvPr>
            <p:ph type="sldNum" sz="quarter" idx="12"/>
          </p:nvPr>
        </p:nvSpPr>
        <p:spPr/>
        <p:txBody>
          <a:bodyPr/>
          <a:lstStyle/>
          <a:p>
            <a:fld id="{80E001A0-3702-49E9-99E7-094830B76E11}" type="slidenum">
              <a:rPr lang="ar-SA" altLang="en-US"/>
              <a:pPr/>
              <a:t>114</a:t>
            </a:fld>
            <a:endParaRPr lang="en-US" altLang="en-US"/>
          </a:p>
        </p:txBody>
      </p:sp>
      <p:sp>
        <p:nvSpPr>
          <p:cNvPr id="149508" name="Rectangle 4">
            <a:extLst>
              <a:ext uri="{FF2B5EF4-FFF2-40B4-BE49-F238E27FC236}">
                <a16:creationId xmlns:a16="http://schemas.microsoft.com/office/drawing/2014/main" id="{877C99DE-1A05-B769-A1C2-1E425066BAC1}"/>
              </a:ext>
            </a:extLst>
          </p:cNvPr>
          <p:cNvSpPr>
            <a:spLocks noGrp="1" noChangeArrowheads="1"/>
          </p:cNvSpPr>
          <p:nvPr>
            <p:ph type="body" idx="1"/>
          </p:nvPr>
        </p:nvSpPr>
        <p:spPr>
          <a:solidFill>
            <a:schemeClr val="accent1"/>
          </a:solidFill>
          <a:ln/>
          <a:extLst>
            <a:ext uri="{91240B29-F687-4F45-9708-019B960494DF}">
              <a14:hiddenLine xmlns:a14="http://schemas.microsoft.com/office/drawing/2010/main" w="9525">
                <a:solidFill>
                  <a:srgbClr val="FF0000"/>
                </a:solidFill>
                <a:miter lim="800000"/>
                <a:headEnd/>
                <a:tailEnd/>
              </a14:hiddenLine>
            </a:ext>
          </a:extLst>
        </p:spPr>
        <p:txBody>
          <a:bodyPr/>
          <a:lstStyle/>
          <a:p>
            <a:pPr marL="609600" indent="-609600">
              <a:lnSpc>
                <a:spcPct val="90000"/>
              </a:lnSpc>
              <a:buFontTx/>
              <a:buAutoNum type="arabicParenR"/>
            </a:pPr>
            <a:r>
              <a:rPr lang="en-US" altLang="en-US"/>
              <a:t>&lt;FRAMESET COLS="2*, 3*, 5*"&gt; </a:t>
            </a:r>
          </a:p>
          <a:p>
            <a:pPr marL="609600" indent="-609600">
              <a:lnSpc>
                <a:spcPct val="90000"/>
              </a:lnSpc>
              <a:buFontTx/>
              <a:buNone/>
            </a:pPr>
            <a:r>
              <a:rPr lang="en-US" altLang="en-US"/>
              <a:t>2) &lt;FRAMESET COLS="150, 20%, *, 3*"&gt; </a:t>
            </a:r>
          </a:p>
          <a:p>
            <a:pPr marL="609600" indent="-609600">
              <a:lnSpc>
                <a:spcPct val="90000"/>
              </a:lnSpc>
              <a:buFontTx/>
              <a:buNone/>
            </a:pPr>
            <a:r>
              <a:rPr lang="en-US" altLang="en-US"/>
              <a:t> </a:t>
            </a:r>
            <a:r>
              <a:rPr lang="en-US" altLang="en-US">
                <a:solidFill>
                  <a:srgbClr val="FF0000"/>
                </a:solidFill>
              </a:rPr>
              <a:t>So what are the space-allocation priorities?</a:t>
            </a:r>
            <a:r>
              <a:rPr lang="en-US" altLang="en-US"/>
              <a:t> </a:t>
            </a:r>
            <a:r>
              <a:rPr lang="en-US" altLang="en-US">
                <a:solidFill>
                  <a:srgbClr val="0000FF"/>
                </a:solidFill>
              </a:rPr>
              <a:t>Absolute pixel</a:t>
            </a:r>
            <a:r>
              <a:rPr lang="en-US" altLang="en-US"/>
              <a:t> values are always assigned </a:t>
            </a:r>
            <a:r>
              <a:rPr lang="en-US" altLang="en-US">
                <a:solidFill>
                  <a:srgbClr val="0000FF"/>
                </a:solidFill>
              </a:rPr>
              <a:t>space first</a:t>
            </a:r>
            <a:r>
              <a:rPr lang="en-US" altLang="en-US"/>
              <a:t>, in order from </a:t>
            </a:r>
            <a:r>
              <a:rPr lang="en-US" altLang="en-US">
                <a:solidFill>
                  <a:srgbClr val="0000FF"/>
                </a:solidFill>
              </a:rPr>
              <a:t>left</a:t>
            </a:r>
            <a:r>
              <a:rPr lang="en-US" altLang="en-US"/>
              <a:t> to </a:t>
            </a:r>
            <a:r>
              <a:rPr lang="en-US" altLang="en-US">
                <a:solidFill>
                  <a:srgbClr val="0000FF"/>
                </a:solidFill>
              </a:rPr>
              <a:t>right</a:t>
            </a:r>
            <a:r>
              <a:rPr lang="en-US" altLang="en-US"/>
              <a:t>. These are followed by </a:t>
            </a:r>
            <a:r>
              <a:rPr lang="en-US" altLang="en-US">
                <a:solidFill>
                  <a:srgbClr val="0000FF"/>
                </a:solidFill>
              </a:rPr>
              <a:t>percentage</a:t>
            </a:r>
            <a:r>
              <a:rPr lang="en-US" altLang="en-US"/>
              <a:t> values of the total space. Finally, </a:t>
            </a:r>
            <a:r>
              <a:rPr lang="en-US" altLang="en-US">
                <a:solidFill>
                  <a:srgbClr val="0000FF"/>
                </a:solidFill>
              </a:rPr>
              <a:t>proportional </a:t>
            </a:r>
            <a:r>
              <a:rPr lang="en-US" altLang="en-US"/>
              <a:t>values are divided based upon what space is </a:t>
            </a:r>
            <a:r>
              <a:rPr lang="en-US" altLang="en-US">
                <a:solidFill>
                  <a:srgbClr val="0000FF"/>
                </a:solidFill>
              </a:rPr>
              <a:t>left</a:t>
            </a:r>
            <a:r>
              <a:rPr lang="en-US" altLang="en-US"/>
              <a:t>. </a:t>
            </a:r>
          </a:p>
        </p:txBody>
      </p:sp>
      <p:sp>
        <p:nvSpPr>
          <p:cNvPr id="149509" name="Rectangle 5">
            <a:extLst>
              <a:ext uri="{FF2B5EF4-FFF2-40B4-BE49-F238E27FC236}">
                <a16:creationId xmlns:a16="http://schemas.microsoft.com/office/drawing/2014/main" id="{C2AB74E2-E6A7-643C-0ED9-1468EE663259}"/>
              </a:ext>
            </a:extLst>
          </p:cNvPr>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do the following mean?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C50A4A9-8028-61F6-F36A-E7E70905B6A6}"/>
              </a:ext>
            </a:extLst>
          </p:cNvPr>
          <p:cNvSpPr>
            <a:spLocks noGrp="1"/>
          </p:cNvSpPr>
          <p:nvPr>
            <p:ph type="sldNum" sz="quarter" idx="12"/>
          </p:nvPr>
        </p:nvSpPr>
        <p:spPr/>
        <p:txBody>
          <a:bodyPr/>
          <a:lstStyle/>
          <a:p>
            <a:fld id="{C5E873B3-6973-49B6-8872-8A641F2922A3}" type="slidenum">
              <a:rPr lang="ar-SA" altLang="en-US"/>
              <a:pPr/>
              <a:t>115</a:t>
            </a:fld>
            <a:endParaRPr lang="en-US" altLang="en-US"/>
          </a:p>
        </p:txBody>
      </p:sp>
      <p:sp>
        <p:nvSpPr>
          <p:cNvPr id="150531" name="Rectangle 3">
            <a:extLst>
              <a:ext uri="{FF2B5EF4-FFF2-40B4-BE49-F238E27FC236}">
                <a16:creationId xmlns:a16="http://schemas.microsoft.com/office/drawing/2014/main" id="{5F478661-456C-EFD6-FB11-E8970D919EE7}"/>
              </a:ext>
            </a:extLst>
          </p:cNvPr>
          <p:cNvSpPr>
            <a:spLocks noGrp="1" noChangeArrowheads="1"/>
          </p:cNvSpPr>
          <p:nvPr>
            <p:ph type="body" idx="1"/>
          </p:nvPr>
        </p:nvSpPr>
        <p:spPr>
          <a:xfrm>
            <a:off x="152400" y="1524000"/>
            <a:ext cx="8839200" cy="4876800"/>
          </a:xfrm>
          <a:solidFill>
            <a:schemeClr val="accent1"/>
          </a:solidFill>
        </p:spPr>
        <p:txBody>
          <a:bodyPr/>
          <a:lstStyle/>
          <a:p>
            <a:pPr>
              <a:lnSpc>
                <a:spcPct val="90000"/>
              </a:lnSpc>
            </a:pPr>
            <a:r>
              <a:rPr lang="en-US" altLang="en-US"/>
              <a:t>The &lt;FRAME&gt; tag has six associated attributes: </a:t>
            </a:r>
            <a:r>
              <a:rPr lang="en-US" altLang="en-US">
                <a:solidFill>
                  <a:srgbClr val="0000FF"/>
                </a:solidFill>
              </a:rPr>
              <a:t>SRC</a:t>
            </a:r>
            <a:r>
              <a:rPr lang="en-US" altLang="en-US"/>
              <a:t>, </a:t>
            </a:r>
            <a:r>
              <a:rPr lang="en-US" altLang="en-US">
                <a:solidFill>
                  <a:srgbClr val="0000FF"/>
                </a:solidFill>
              </a:rPr>
              <a:t>NAME</a:t>
            </a:r>
            <a:r>
              <a:rPr lang="en-US" altLang="en-US"/>
              <a:t>, </a:t>
            </a:r>
            <a:r>
              <a:rPr lang="en-US" altLang="en-US">
                <a:solidFill>
                  <a:srgbClr val="0000FF"/>
                </a:solidFill>
              </a:rPr>
              <a:t>MARGINWIDTH</a:t>
            </a:r>
            <a:r>
              <a:rPr lang="en-US" altLang="en-US"/>
              <a:t>, </a:t>
            </a:r>
            <a:r>
              <a:rPr lang="en-US" altLang="en-US">
                <a:solidFill>
                  <a:srgbClr val="0000FF"/>
                </a:solidFill>
              </a:rPr>
              <a:t>MARGINHEIGHT</a:t>
            </a:r>
            <a:r>
              <a:rPr lang="en-US" altLang="en-US"/>
              <a:t>, </a:t>
            </a:r>
            <a:r>
              <a:rPr lang="en-US" altLang="en-US">
                <a:solidFill>
                  <a:srgbClr val="0000FF"/>
                </a:solidFill>
              </a:rPr>
              <a:t>SCROLLING</a:t>
            </a:r>
            <a:r>
              <a:rPr lang="en-US" altLang="en-US"/>
              <a:t>, and </a:t>
            </a:r>
            <a:r>
              <a:rPr lang="en-US" altLang="en-US">
                <a:solidFill>
                  <a:srgbClr val="0000FF"/>
                </a:solidFill>
              </a:rPr>
              <a:t>NORESIZE</a:t>
            </a:r>
            <a:r>
              <a:rPr lang="en-US" altLang="en-US"/>
              <a:t>. Here's a complete generic FRAME:</a:t>
            </a:r>
          </a:p>
          <a:p>
            <a:pPr>
              <a:lnSpc>
                <a:spcPct val="90000"/>
              </a:lnSpc>
            </a:pPr>
            <a:r>
              <a:rPr lang="en-US" altLang="en-US">
                <a:solidFill>
                  <a:srgbClr val="FF0000"/>
                </a:solidFill>
              </a:rPr>
              <a:t>&lt;</a:t>
            </a:r>
            <a:r>
              <a:rPr lang="en-US" altLang="en-US">
                <a:solidFill>
                  <a:srgbClr val="0000FF"/>
                </a:solidFill>
              </a:rPr>
              <a:t>FRAME</a:t>
            </a:r>
            <a:r>
              <a:rPr lang="en-US" altLang="en-US">
                <a:solidFill>
                  <a:srgbClr val="FF0000"/>
                </a:solidFill>
              </a:rPr>
              <a:t> SRC="url"  NAME="window_name" SCROLLING=</a:t>
            </a:r>
            <a:r>
              <a:rPr lang="en-US" altLang="en-US">
                <a:solidFill>
                  <a:srgbClr val="00CC00"/>
                </a:solidFill>
              </a:rPr>
              <a:t>YES|NO|AUTO </a:t>
            </a:r>
            <a:r>
              <a:rPr lang="en-US" altLang="en-US">
                <a:solidFill>
                  <a:srgbClr val="FF0000"/>
                </a:solidFill>
              </a:rPr>
              <a:t>MARGINWIDTH="value" MARGINHEIGHT="value" </a:t>
            </a:r>
          </a:p>
          <a:p>
            <a:pPr>
              <a:lnSpc>
                <a:spcPct val="90000"/>
              </a:lnSpc>
              <a:buFontTx/>
              <a:buNone/>
            </a:pPr>
            <a:r>
              <a:rPr lang="en-US" altLang="en-US">
                <a:solidFill>
                  <a:srgbClr val="FF0000"/>
                </a:solidFill>
              </a:rPr>
              <a:t>   NORESIZE&gt; </a:t>
            </a:r>
          </a:p>
        </p:txBody>
      </p:sp>
      <p:sp>
        <p:nvSpPr>
          <p:cNvPr id="150532" name="Rectangle 4">
            <a:extLst>
              <a:ext uri="{FF2B5EF4-FFF2-40B4-BE49-F238E27FC236}">
                <a16:creationId xmlns:a16="http://schemas.microsoft.com/office/drawing/2014/main" id="{3E4FA330-B9D9-5CC9-F7BB-465783B485EA}"/>
              </a:ext>
            </a:extLst>
          </p:cNvPr>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Generic Frame Formula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FA138D6-0FE7-0565-A1DC-B2988D95A3F0}"/>
              </a:ext>
            </a:extLst>
          </p:cNvPr>
          <p:cNvSpPr>
            <a:spLocks noGrp="1"/>
          </p:cNvSpPr>
          <p:nvPr>
            <p:ph type="sldNum" sz="quarter" idx="12"/>
          </p:nvPr>
        </p:nvSpPr>
        <p:spPr/>
        <p:txBody>
          <a:bodyPr/>
          <a:lstStyle/>
          <a:p>
            <a:fld id="{0D8574DD-C85C-4B5B-976A-264BC234584A}" type="slidenum">
              <a:rPr lang="ar-SA" altLang="en-US"/>
              <a:pPr/>
              <a:t>116</a:t>
            </a:fld>
            <a:endParaRPr lang="en-US" altLang="en-US"/>
          </a:p>
        </p:txBody>
      </p:sp>
      <p:sp>
        <p:nvSpPr>
          <p:cNvPr id="151555" name="Rectangle 3">
            <a:extLst>
              <a:ext uri="{FF2B5EF4-FFF2-40B4-BE49-F238E27FC236}">
                <a16:creationId xmlns:a16="http://schemas.microsoft.com/office/drawing/2014/main" id="{E6AF41F7-8F47-1D7D-06BF-1BA8BD63BBF6}"/>
              </a:ext>
            </a:extLst>
          </p:cNvPr>
          <p:cNvSpPr>
            <a:spLocks noGrp="1" noChangeArrowheads="1"/>
          </p:cNvSpPr>
          <p:nvPr>
            <p:ph type="body" idx="1"/>
          </p:nvPr>
        </p:nvSpPr>
        <p:spPr>
          <a:xfrm>
            <a:off x="228600" y="1646238"/>
            <a:ext cx="8458200" cy="4525962"/>
          </a:xfrm>
        </p:spPr>
        <p:txBody>
          <a:bodyPr/>
          <a:lstStyle/>
          <a:p>
            <a:pPr>
              <a:buFontTx/>
              <a:buNone/>
            </a:pPr>
            <a:r>
              <a:rPr lang="en-US" altLang="en-US" sz="2800" b="1">
                <a:solidFill>
                  <a:srgbClr val="FF0000"/>
                </a:solidFill>
              </a:rPr>
              <a:t>&lt;FRAMESET </a:t>
            </a:r>
            <a:r>
              <a:rPr lang="en-US" altLang="en-US" sz="2800" b="1">
                <a:solidFill>
                  <a:srgbClr val="0000FF"/>
                </a:solidFill>
              </a:rPr>
              <a:t>ROWS="*, 2*, *"</a:t>
            </a:r>
            <a:r>
              <a:rPr lang="en-US" altLang="en-US" sz="2800" b="1">
                <a:solidFill>
                  <a:srgbClr val="FF0000"/>
                </a:solidFill>
              </a:rPr>
              <a:t>    COLS="2*, *"&gt;</a:t>
            </a:r>
          </a:p>
          <a:p>
            <a:pPr>
              <a:buFontTx/>
              <a:buNone/>
            </a:pPr>
            <a:r>
              <a:rPr lang="en-US" altLang="en-US" sz="2800" b="1"/>
              <a:t>&lt;FRAME SRC=“”&gt;</a:t>
            </a:r>
          </a:p>
          <a:p>
            <a:pPr>
              <a:buFontTx/>
              <a:buNone/>
            </a:pPr>
            <a:r>
              <a:rPr lang="en-US" altLang="en-US" sz="2800" b="1"/>
              <a:t>&lt;FRAME SRC=“”&gt;</a:t>
            </a:r>
          </a:p>
          <a:p>
            <a:pPr>
              <a:buFontTx/>
              <a:buNone/>
            </a:pPr>
            <a:r>
              <a:rPr lang="en-US" altLang="en-US" sz="2800" b="1"/>
              <a:t>&lt;FRAME SRC=“”&gt;</a:t>
            </a:r>
          </a:p>
          <a:p>
            <a:pPr>
              <a:buFontTx/>
              <a:buNone/>
            </a:pPr>
            <a:r>
              <a:rPr lang="en-US" altLang="en-US" sz="2800" b="1"/>
              <a:t>&lt;FRAME SRC=“”&gt;</a:t>
            </a:r>
          </a:p>
          <a:p>
            <a:pPr>
              <a:buFontTx/>
              <a:buNone/>
            </a:pPr>
            <a:r>
              <a:rPr lang="en-US" altLang="en-US" sz="2800" b="1"/>
              <a:t>&lt;FRAME SRC=“”&gt;</a:t>
            </a:r>
          </a:p>
          <a:p>
            <a:pPr>
              <a:buFontTx/>
              <a:buNone/>
            </a:pPr>
            <a:r>
              <a:rPr lang="en-US" altLang="en-US" sz="2800" b="1"/>
              <a:t>&lt;FRAME SRC=“”&gt;</a:t>
            </a:r>
          </a:p>
          <a:p>
            <a:pPr>
              <a:buFontTx/>
              <a:buNone/>
            </a:pPr>
            <a:r>
              <a:rPr lang="en-US" altLang="en-US" sz="2800" b="1">
                <a:solidFill>
                  <a:srgbClr val="FF0000"/>
                </a:solidFill>
              </a:rPr>
              <a:t>&lt;/FRAMESET&gt;</a:t>
            </a:r>
          </a:p>
        </p:txBody>
      </p:sp>
      <p:sp>
        <p:nvSpPr>
          <p:cNvPr id="151556" name="Rectangle 4">
            <a:extLst>
              <a:ext uri="{FF2B5EF4-FFF2-40B4-BE49-F238E27FC236}">
                <a16:creationId xmlns:a16="http://schemas.microsoft.com/office/drawing/2014/main" id="{F426B871-7D3A-4836-31C5-62B27FA19ADF}"/>
              </a:ext>
            </a:extLst>
          </p:cNvPr>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will be the Output?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BDAEDFF-CF41-C3D7-6FE5-DFCC506A43C5}"/>
              </a:ext>
            </a:extLst>
          </p:cNvPr>
          <p:cNvSpPr>
            <a:spLocks noGrp="1"/>
          </p:cNvSpPr>
          <p:nvPr>
            <p:ph type="sldNum" sz="quarter" idx="12"/>
          </p:nvPr>
        </p:nvSpPr>
        <p:spPr/>
        <p:txBody>
          <a:bodyPr/>
          <a:lstStyle/>
          <a:p>
            <a:fld id="{A547F867-38B4-4D80-BFF0-3709E2FDC784}" type="slidenum">
              <a:rPr lang="ar-SA" altLang="en-US"/>
              <a:pPr/>
              <a:t>117</a:t>
            </a:fld>
            <a:endParaRPr lang="en-US" altLang="en-US"/>
          </a:p>
        </p:txBody>
      </p:sp>
      <p:sp>
        <p:nvSpPr>
          <p:cNvPr id="100354" name="Rectangle 2">
            <a:extLst>
              <a:ext uri="{FF2B5EF4-FFF2-40B4-BE49-F238E27FC236}">
                <a16:creationId xmlns:a16="http://schemas.microsoft.com/office/drawing/2014/main" id="{1089DE20-7EAA-1363-15F1-1D0B48AF1419}"/>
              </a:ext>
            </a:extLst>
          </p:cNvPr>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Targets</a:t>
            </a:r>
          </a:p>
        </p:txBody>
      </p:sp>
      <p:sp>
        <p:nvSpPr>
          <p:cNvPr id="100355" name="Rectangle 3">
            <a:extLst>
              <a:ext uri="{FF2B5EF4-FFF2-40B4-BE49-F238E27FC236}">
                <a16:creationId xmlns:a16="http://schemas.microsoft.com/office/drawing/2014/main" id="{B2346666-6B4A-12A4-0778-CA5AB451356E}"/>
              </a:ext>
            </a:extLst>
          </p:cNvPr>
          <p:cNvSpPr>
            <a:spLocks noGrp="1" noChangeArrowheads="1"/>
          </p:cNvSpPr>
          <p:nvPr>
            <p:ph type="body" idx="1"/>
          </p:nvPr>
        </p:nvSpPr>
        <p:spPr>
          <a:xfrm>
            <a:off x="304800" y="1371600"/>
            <a:ext cx="8458200" cy="5029200"/>
          </a:xfrm>
          <a:solidFill>
            <a:schemeClr val="accent1"/>
          </a:solidFill>
        </p:spPr>
        <p:txBody>
          <a:bodyPr/>
          <a:lstStyle/>
          <a:p>
            <a:pPr>
              <a:lnSpc>
                <a:spcPct val="90000"/>
              </a:lnSpc>
              <a:buClr>
                <a:schemeClr val="accent2"/>
              </a:buClr>
              <a:buFont typeface="Wingdings" panose="05000000000000000000" pitchFamily="2" charset="2"/>
              <a:buChar char="§"/>
            </a:pPr>
            <a:r>
              <a:rPr lang="en-US" altLang="en-US" sz="2400"/>
              <a:t>When you use links for use in a frames environment you will need to specify an additional attribute called </a:t>
            </a:r>
            <a:r>
              <a:rPr lang="en-US" altLang="en-US" sz="2400" b="1">
                <a:solidFill>
                  <a:srgbClr val="FF0000"/>
                </a:solidFill>
              </a:rPr>
              <a:t>TARGET</a:t>
            </a:r>
            <a:r>
              <a:rPr lang="en-US" altLang="en-US" sz="2400" b="1"/>
              <a:t>.</a:t>
            </a:r>
          </a:p>
          <a:p>
            <a:pPr>
              <a:lnSpc>
                <a:spcPct val="90000"/>
              </a:lnSpc>
              <a:buClr>
                <a:schemeClr val="accent2"/>
              </a:buClr>
              <a:buFont typeface="Wingdings" panose="05000000000000000000" pitchFamily="2" charset="2"/>
              <a:buChar char="§"/>
            </a:pPr>
            <a:r>
              <a:rPr lang="en-US" altLang="en-US" sz="2400"/>
              <a:t>The </a:t>
            </a:r>
            <a:r>
              <a:rPr lang="en-US" altLang="en-US" sz="2400" b="1">
                <a:solidFill>
                  <a:srgbClr val="FF0000"/>
                </a:solidFill>
              </a:rPr>
              <a:t>TARGET</a:t>
            </a:r>
            <a:r>
              <a:rPr lang="en-US" altLang="en-US" sz="2400"/>
              <a:t> attribute uses the NAME attribute of the </a:t>
            </a:r>
            <a:r>
              <a:rPr lang="en-US" altLang="en-US" sz="2400" b="1">
                <a:solidFill>
                  <a:srgbClr val="FF0000"/>
                </a:solidFill>
              </a:rPr>
              <a:t>FRAME</a:t>
            </a:r>
            <a:r>
              <a:rPr lang="en-US" altLang="en-US" sz="2400"/>
              <a:t> element.</a:t>
            </a:r>
          </a:p>
          <a:p>
            <a:pPr>
              <a:lnSpc>
                <a:spcPct val="90000"/>
              </a:lnSpc>
              <a:buClr>
                <a:schemeClr val="accent2"/>
              </a:buClr>
              <a:buFont typeface="Wingdings" panose="05000000000000000000" pitchFamily="2" charset="2"/>
              <a:buChar char="§"/>
            </a:pPr>
            <a:r>
              <a:rPr lang="en-US" altLang="en-US" sz="2400"/>
              <a:t>If we were to place a link in doc1.html that linked to doc3.html and we wanted doc3.html to be displayed in the right windowpane; the HTML code would appear in doc1.html as follows:</a:t>
            </a:r>
          </a:p>
          <a:p>
            <a:pPr>
              <a:lnSpc>
                <a:spcPct val="90000"/>
              </a:lnSpc>
              <a:buClr>
                <a:schemeClr val="accent2"/>
              </a:buClr>
              <a:buFont typeface="Wingdings" panose="05000000000000000000" pitchFamily="2" charset="2"/>
              <a:buNone/>
            </a:pPr>
            <a:endParaRPr lang="en-US" altLang="en-US" sz="2400"/>
          </a:p>
          <a:p>
            <a:pPr algn="ctr">
              <a:lnSpc>
                <a:spcPct val="90000"/>
              </a:lnSpc>
              <a:buClr>
                <a:schemeClr val="accent2"/>
              </a:buClr>
              <a:buFont typeface="Wingdings" panose="05000000000000000000" pitchFamily="2" charset="2"/>
              <a:buNone/>
            </a:pPr>
            <a:r>
              <a:rPr lang="en-US" altLang="en-US">
                <a:solidFill>
                  <a:srgbClr val="0000FF"/>
                </a:solidFill>
              </a:rPr>
              <a:t>&lt;</a:t>
            </a:r>
            <a:r>
              <a:rPr lang="en-US" altLang="en-US" b="1">
                <a:solidFill>
                  <a:srgbClr val="A50021"/>
                </a:solidFill>
              </a:rPr>
              <a:t>A</a:t>
            </a:r>
            <a:r>
              <a:rPr lang="en-US" altLang="en-US">
                <a:solidFill>
                  <a:srgbClr val="0000FF"/>
                </a:solidFill>
              </a:rPr>
              <a:t> </a:t>
            </a:r>
            <a:r>
              <a:rPr lang="en-US" altLang="en-US" b="1">
                <a:solidFill>
                  <a:srgbClr val="FF0000"/>
                </a:solidFill>
              </a:rPr>
              <a:t>HREF</a:t>
            </a:r>
            <a:r>
              <a:rPr lang="en-US" altLang="en-US">
                <a:solidFill>
                  <a:srgbClr val="0000FF"/>
                </a:solidFill>
              </a:rPr>
              <a:t>=“</a:t>
            </a:r>
            <a:r>
              <a:rPr lang="en-US" altLang="en-US">
                <a:solidFill>
                  <a:srgbClr val="333300"/>
                </a:solidFill>
              </a:rPr>
              <a:t>doc3.html</a:t>
            </a:r>
            <a:r>
              <a:rPr lang="en-US" altLang="en-US">
                <a:solidFill>
                  <a:srgbClr val="0000FF"/>
                </a:solidFill>
              </a:rPr>
              <a:t>” </a:t>
            </a:r>
            <a:r>
              <a:rPr lang="en-US" altLang="en-US" b="1">
                <a:solidFill>
                  <a:srgbClr val="FF0000"/>
                </a:solidFill>
              </a:rPr>
              <a:t>TARGET</a:t>
            </a:r>
            <a:r>
              <a:rPr lang="en-US" altLang="en-US">
                <a:solidFill>
                  <a:srgbClr val="0000FF"/>
                </a:solidFill>
              </a:rPr>
              <a:t>=“right_pane”&gt;Link to Document 3 &lt;/</a:t>
            </a:r>
            <a:r>
              <a:rPr lang="en-US" altLang="en-US" b="1">
                <a:solidFill>
                  <a:srgbClr val="A50021"/>
                </a:solidFill>
              </a:rPr>
              <a:t>A</a:t>
            </a:r>
            <a:r>
              <a:rPr lang="en-US" altLang="en-US">
                <a:solidFill>
                  <a:srgbClr val="0000FF"/>
                </a:solidFill>
              </a:rPr>
              <a:t>&gt;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A20D4A7-DFA7-EE6D-71A2-F92DDEBE31E0}"/>
              </a:ext>
            </a:extLst>
          </p:cNvPr>
          <p:cNvSpPr>
            <a:spLocks noGrp="1"/>
          </p:cNvSpPr>
          <p:nvPr>
            <p:ph type="sldNum" sz="quarter" idx="12"/>
          </p:nvPr>
        </p:nvSpPr>
        <p:spPr/>
        <p:txBody>
          <a:bodyPr/>
          <a:lstStyle/>
          <a:p>
            <a:fld id="{26FEDCDD-C4CC-4029-B2FE-B7C3D51EBD1B}" type="slidenum">
              <a:rPr lang="ar-SA" altLang="en-US"/>
              <a:pPr/>
              <a:t>118</a:t>
            </a:fld>
            <a:endParaRPr lang="en-US" altLang="en-US"/>
          </a:p>
        </p:txBody>
      </p:sp>
      <p:sp>
        <p:nvSpPr>
          <p:cNvPr id="163858" name="Rectangle 18">
            <a:extLst>
              <a:ext uri="{FF2B5EF4-FFF2-40B4-BE49-F238E27FC236}">
                <a16:creationId xmlns:a16="http://schemas.microsoft.com/office/drawing/2014/main" id="{42489324-ADBC-98AF-C855-C8783254ABE5}"/>
              </a:ext>
            </a:extLst>
          </p:cNvPr>
          <p:cNvSpPr>
            <a:spLocks noGrp="1" noChangeArrowheads="1"/>
          </p:cNvSpPr>
          <p:nvPr>
            <p:ph type="title"/>
          </p:nvPr>
        </p:nvSpPr>
        <p:spPr>
          <a:xfrm>
            <a:off x="457200" y="0"/>
            <a:ext cx="83058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Special Targets</a:t>
            </a:r>
          </a:p>
        </p:txBody>
      </p:sp>
      <p:sp>
        <p:nvSpPr>
          <p:cNvPr id="163859" name="Rectangle 19">
            <a:extLst>
              <a:ext uri="{FF2B5EF4-FFF2-40B4-BE49-F238E27FC236}">
                <a16:creationId xmlns:a16="http://schemas.microsoft.com/office/drawing/2014/main" id="{8975809D-E890-7E7B-0CD2-7CC4A1A81F52}"/>
              </a:ext>
            </a:extLst>
          </p:cNvPr>
          <p:cNvSpPr>
            <a:spLocks noGrp="1" noChangeArrowheads="1"/>
          </p:cNvSpPr>
          <p:nvPr>
            <p:ph type="body" idx="1"/>
          </p:nvPr>
        </p:nvSpPr>
        <p:spPr>
          <a:xfrm>
            <a:off x="609600" y="838200"/>
            <a:ext cx="7848600" cy="6019800"/>
          </a:xfrm>
          <a:solidFill>
            <a:schemeClr val="accent1"/>
          </a:solidFill>
          <a:ln/>
        </p:spPr>
        <p:txBody>
          <a:bodyPr/>
          <a:lstStyle/>
          <a:p>
            <a:pPr marL="609600" indent="-609600">
              <a:lnSpc>
                <a:spcPct val="80000"/>
              </a:lnSpc>
            </a:pPr>
            <a:r>
              <a:rPr lang="en-US" altLang="en-US" sz="2000"/>
              <a:t>There are </a:t>
            </a:r>
            <a:r>
              <a:rPr lang="en-US" altLang="en-US" sz="2000" b="1">
                <a:solidFill>
                  <a:srgbClr val="FF0000"/>
                </a:solidFill>
              </a:rPr>
              <a:t>4</a:t>
            </a:r>
            <a:r>
              <a:rPr lang="en-US" altLang="en-US" sz="2000"/>
              <a:t> special target names that cannot be assigned by the NAME attribute of the FRAME tag.</a:t>
            </a:r>
          </a:p>
          <a:p>
            <a:pPr marL="609600" indent="-609600">
              <a:lnSpc>
                <a:spcPct val="80000"/>
              </a:lnSpc>
              <a:buFontTx/>
              <a:buNone/>
            </a:pPr>
            <a:r>
              <a:rPr lang="en-US" altLang="en-US" sz="2000" b="1">
                <a:solidFill>
                  <a:srgbClr val="FF0000"/>
                </a:solidFill>
              </a:rPr>
              <a:t>1.	TARGET=“_top”</a:t>
            </a:r>
            <a:r>
              <a:rPr lang="en-US" altLang="en-US" sz="2000"/>
              <a:t> : This loads the linked document into the full browser window with the URL specified by the HREF attribute. All frames disappear, leaving the new linked page to occupy the entire window. The back is turned on. </a:t>
            </a:r>
          </a:p>
          <a:p>
            <a:pPr marL="609600" indent="-609600">
              <a:lnSpc>
                <a:spcPct val="80000"/>
              </a:lnSpc>
              <a:buFontTx/>
              <a:buNone/>
            </a:pPr>
            <a:r>
              <a:rPr lang="en-US" altLang="en-US" sz="2000" b="1">
                <a:solidFill>
                  <a:srgbClr val="FF0000"/>
                </a:solidFill>
              </a:rPr>
              <a:t>2.	TARGET=“_blank”</a:t>
            </a:r>
            <a:r>
              <a:rPr lang="en-US" altLang="en-US" sz="2000"/>
              <a:t> : Opens an unnamed new browser window and loads the document specified in the URL attribute into the new window (and your old window stays open). The back is turned off. Other windows remains on.</a:t>
            </a:r>
          </a:p>
          <a:p>
            <a:pPr marL="609600" indent="-609600">
              <a:lnSpc>
                <a:spcPct val="80000"/>
              </a:lnSpc>
            </a:pPr>
            <a:endParaRPr lang="en-US" altLang="en-US" sz="2000" b="1"/>
          </a:p>
          <a:p>
            <a:pPr marL="609600" indent="-609600">
              <a:lnSpc>
                <a:spcPct val="80000"/>
              </a:lnSpc>
              <a:buFontTx/>
              <a:buNone/>
            </a:pPr>
            <a:r>
              <a:rPr lang="en-US" altLang="en-US" sz="2000" b="1">
                <a:solidFill>
                  <a:srgbClr val="FF0000"/>
                </a:solidFill>
              </a:rPr>
              <a:t>3.	TARGET=“_self”</a:t>
            </a:r>
            <a:r>
              <a:rPr lang="en-US" altLang="en-US" sz="2000"/>
              <a:t> : Loads the document in the same window where the anchor was {</a:t>
            </a:r>
            <a:r>
              <a:rPr lang="en-US" altLang="en-US" sz="2000" i="1"/>
              <a:t>Clicked</a:t>
            </a:r>
            <a:r>
              <a:rPr lang="en-US" altLang="en-US" sz="2000"/>
              <a:t>}. This is the </a:t>
            </a:r>
            <a:r>
              <a:rPr lang="en-US" altLang="en-US" sz="2000" b="1"/>
              <a:t>default</a:t>
            </a:r>
            <a:r>
              <a:rPr lang="en-US" altLang="en-US" sz="2000"/>
              <a:t> setting for linking elements.</a:t>
            </a:r>
          </a:p>
          <a:p>
            <a:pPr marL="609600" indent="-609600">
              <a:lnSpc>
                <a:spcPct val="80000"/>
              </a:lnSpc>
            </a:pPr>
            <a:endParaRPr lang="en-US" altLang="en-US" sz="2000"/>
          </a:p>
          <a:p>
            <a:pPr marL="609600" indent="-609600">
              <a:lnSpc>
                <a:spcPct val="80000"/>
              </a:lnSpc>
              <a:buFontTx/>
              <a:buNone/>
            </a:pPr>
            <a:r>
              <a:rPr lang="en-US" altLang="en-US" sz="2000" b="1">
                <a:solidFill>
                  <a:srgbClr val="FF0000"/>
                </a:solidFill>
              </a:rPr>
              <a:t>4.	TARGET=“_parent”</a:t>
            </a:r>
            <a:r>
              <a:rPr lang="en-US" altLang="en-US" sz="2000"/>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F316734-8B0F-A861-1E29-C623F9B54879}"/>
              </a:ext>
            </a:extLst>
          </p:cNvPr>
          <p:cNvSpPr>
            <a:spLocks noGrp="1"/>
          </p:cNvSpPr>
          <p:nvPr>
            <p:ph type="sldNum" sz="quarter" idx="12"/>
          </p:nvPr>
        </p:nvSpPr>
        <p:spPr/>
        <p:txBody>
          <a:bodyPr/>
          <a:lstStyle/>
          <a:p>
            <a:fld id="{98F73146-44AE-40BD-A67A-54B3DE9B3D85}" type="slidenum">
              <a:rPr lang="ar-SA" altLang="en-US"/>
              <a:pPr/>
              <a:t>119</a:t>
            </a:fld>
            <a:endParaRPr lang="en-US" altLang="en-US"/>
          </a:p>
        </p:txBody>
      </p:sp>
      <p:sp>
        <p:nvSpPr>
          <p:cNvPr id="162820" name="Rectangle 4">
            <a:extLst>
              <a:ext uri="{FF2B5EF4-FFF2-40B4-BE49-F238E27FC236}">
                <a16:creationId xmlns:a16="http://schemas.microsoft.com/office/drawing/2014/main" id="{4BD77808-FFB7-8D0B-D1EF-5F42E812CEA5}"/>
              </a:ext>
            </a:extLst>
          </p:cNvPr>
          <p:cNvSpPr>
            <a:spLocks noChangeArrowheads="1"/>
          </p:cNvSpPr>
          <p:nvPr/>
        </p:nvSpPr>
        <p:spPr bwMode="auto">
          <a:xfrm>
            <a:off x="0" y="361950"/>
            <a:ext cx="9144000" cy="59340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sz="2400"/>
              <a:t>If a frame contains the following link, then clicking the link launches a new, unnamed browser display window that contains the content defined in stuff.HTM. This can be a simple HTML document, or an entirely new FRAMESET definition. </a:t>
            </a:r>
          </a:p>
          <a:p>
            <a:pPr eaLnBrk="1" hangingPunct="1"/>
            <a:r>
              <a:rPr lang="en-US" altLang="en-US" sz="2400" b="1">
                <a:solidFill>
                  <a:srgbClr val="FF0000"/>
                </a:solidFill>
              </a:rPr>
              <a:t>1.	&lt;A HREF="stuff.html" TARGET="_blank"&gt; </a:t>
            </a:r>
          </a:p>
          <a:p>
            <a:pPr eaLnBrk="1" hangingPunct="1"/>
            <a:r>
              <a:rPr lang="en-US" altLang="en-US" sz="2400"/>
              <a:t>If a frame contains the following link, then clicking the link will simply cause the frame which contains the link to clear, and its content will be replaced with whatever is in stuff.htm.</a:t>
            </a:r>
          </a:p>
          <a:p>
            <a:pPr eaLnBrk="1" hangingPunct="1"/>
            <a:r>
              <a:rPr lang="en-US" altLang="en-US" sz="2400" b="1">
                <a:solidFill>
                  <a:srgbClr val="FF0000"/>
                </a:solidFill>
              </a:rPr>
              <a:t>2.	&lt;A HREF="stuff.html" TARGET="_self"&gt; </a:t>
            </a:r>
          </a:p>
          <a:p>
            <a:pPr eaLnBrk="1" hangingPunct="1"/>
            <a:r>
              <a:rPr lang="en-US" altLang="en-US" sz="2400"/>
              <a:t>If a frame contains the following link, the frameset that contains the frame that contains this link will be replaced by stuff.HTM.</a:t>
            </a:r>
          </a:p>
          <a:p>
            <a:pPr eaLnBrk="1" hangingPunct="1"/>
            <a:r>
              <a:rPr lang="en-US" altLang="en-US" sz="2400" b="1">
                <a:solidFill>
                  <a:srgbClr val="FF0000"/>
                </a:solidFill>
              </a:rPr>
              <a:t>3.	&lt;A HREF="stuff.html" TARGET="_parent"&gt; </a:t>
            </a:r>
          </a:p>
          <a:p>
            <a:pPr eaLnBrk="1" hangingPunct="1"/>
            <a:r>
              <a:rPr lang="en-US" altLang="en-US" sz="2400"/>
              <a:t>Finally, if a frame contains the following link, clicking the link replaces the entire browser window with the contents of stuff.HTM.</a:t>
            </a:r>
          </a:p>
          <a:p>
            <a:pPr eaLnBrk="1" hangingPunct="1"/>
            <a:r>
              <a:rPr lang="en-US" altLang="en-US" sz="2400" b="1">
                <a:solidFill>
                  <a:srgbClr val="FF0000"/>
                </a:solidFill>
              </a:rPr>
              <a:t>4.	&lt;A HREF="stuff.html" TARGET="_top"&gt;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AAAD1CF-394A-AF17-D597-E0DCA9DC0D6E}"/>
              </a:ext>
            </a:extLst>
          </p:cNvPr>
          <p:cNvSpPr>
            <a:spLocks noGrp="1"/>
          </p:cNvSpPr>
          <p:nvPr>
            <p:ph type="sldNum" sz="quarter" idx="12"/>
          </p:nvPr>
        </p:nvSpPr>
        <p:spPr/>
        <p:txBody>
          <a:bodyPr/>
          <a:lstStyle/>
          <a:p>
            <a:fld id="{971F78CF-89E7-47B4-8537-C1AD6589151C}" type="slidenum">
              <a:rPr lang="ar-SA" altLang="en-US"/>
              <a:pPr/>
              <a:t>12</a:t>
            </a:fld>
            <a:endParaRPr lang="en-US" altLang="en-US"/>
          </a:p>
        </p:txBody>
      </p:sp>
      <p:sp>
        <p:nvSpPr>
          <p:cNvPr id="17410" name="Rectangle 2">
            <a:extLst>
              <a:ext uri="{FF2B5EF4-FFF2-40B4-BE49-F238E27FC236}">
                <a16:creationId xmlns:a16="http://schemas.microsoft.com/office/drawing/2014/main" id="{26094573-9C80-3990-B92B-B1ED21A95357}"/>
              </a:ext>
            </a:extLst>
          </p:cNvPr>
          <p:cNvSpPr>
            <a:spLocks noGrp="1" noChangeArrowheads="1"/>
          </p:cNvSpPr>
          <p:nvPr>
            <p:ph type="title"/>
          </p:nvPr>
        </p:nvSpPr>
        <p:spPr>
          <a:solidFill>
            <a:schemeClr val="tx1"/>
          </a:solidFill>
        </p:spPr>
        <p:txBody>
          <a:bodyPr/>
          <a:lstStyle/>
          <a:p>
            <a:r>
              <a:rPr lang="en-US" altLang="en-US">
                <a:solidFill>
                  <a:srgbClr val="FFFF00"/>
                </a:solidFill>
              </a:rPr>
              <a:t>Color Codes</a:t>
            </a:r>
          </a:p>
        </p:txBody>
      </p:sp>
      <p:sp>
        <p:nvSpPr>
          <p:cNvPr id="17411" name="Rectangle 3">
            <a:extLst>
              <a:ext uri="{FF2B5EF4-FFF2-40B4-BE49-F238E27FC236}">
                <a16:creationId xmlns:a16="http://schemas.microsoft.com/office/drawing/2014/main" id="{C4BB342C-5220-BC02-23E0-F0054E385BD9}"/>
              </a:ext>
            </a:extLst>
          </p:cNvPr>
          <p:cNvSpPr>
            <a:spLocks noGrp="1" noChangeArrowheads="1"/>
          </p:cNvSpPr>
          <p:nvPr>
            <p:ph type="body" idx="1"/>
          </p:nvPr>
        </p:nvSpPr>
        <p:spPr>
          <a:xfrm>
            <a:off x="457200" y="1676400"/>
            <a:ext cx="8229600" cy="4114800"/>
          </a:xfrm>
          <a:solidFill>
            <a:schemeClr val="accent1"/>
          </a:solidFill>
        </p:spPr>
        <p:txBody>
          <a:bodyPr/>
          <a:lstStyle/>
          <a:p>
            <a:r>
              <a:rPr lang="en-US" altLang="en-US"/>
              <a:t>Colors are set using </a:t>
            </a:r>
            <a:r>
              <a:rPr lang="en-US" altLang="en-US">
                <a:solidFill>
                  <a:srgbClr val="FF0000"/>
                </a:solidFill>
              </a:rPr>
              <a:t>“RGB”</a:t>
            </a:r>
            <a:r>
              <a:rPr lang="en-US" altLang="en-US"/>
              <a:t> color codes, which are, represented as hexadecimal values. Each 2-digit section of the code represents the amount, in sequence, of </a:t>
            </a:r>
            <a:r>
              <a:rPr lang="en-US" altLang="en-US">
                <a:solidFill>
                  <a:srgbClr val="FF0000"/>
                </a:solidFill>
              </a:rPr>
              <a:t>red</a:t>
            </a:r>
            <a:r>
              <a:rPr lang="en-US" altLang="en-US"/>
              <a:t>, </a:t>
            </a:r>
            <a:r>
              <a:rPr lang="en-US" altLang="en-US">
                <a:solidFill>
                  <a:srgbClr val="FF0000"/>
                </a:solidFill>
              </a:rPr>
              <a:t>green</a:t>
            </a:r>
            <a:r>
              <a:rPr lang="en-US" altLang="en-US"/>
              <a:t> or </a:t>
            </a:r>
            <a:r>
              <a:rPr lang="en-US" altLang="en-US">
                <a:solidFill>
                  <a:srgbClr val="FF0000"/>
                </a:solidFill>
              </a:rPr>
              <a:t>blue</a:t>
            </a:r>
            <a:r>
              <a:rPr lang="en-US" altLang="en-US"/>
              <a:t> that forms the color. For example, a </a:t>
            </a:r>
            <a:r>
              <a:rPr lang="en-US" altLang="en-US">
                <a:solidFill>
                  <a:srgbClr val="FF0000"/>
                </a:solidFill>
              </a:rPr>
              <a:t>RGB</a:t>
            </a:r>
            <a:r>
              <a:rPr lang="ar-SA" altLang="en-US">
                <a:solidFill>
                  <a:srgbClr val="FF0000"/>
                </a:solidFill>
              </a:rPr>
              <a:t> </a:t>
            </a:r>
            <a:r>
              <a:rPr lang="en-US" altLang="en-US"/>
              <a:t>value with 00 as the first two digits has no red in the color.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412FD5A-3495-A623-208B-BACF2943A7A9}"/>
              </a:ext>
            </a:extLst>
          </p:cNvPr>
          <p:cNvSpPr>
            <a:spLocks noGrp="1"/>
          </p:cNvSpPr>
          <p:nvPr>
            <p:ph type="sldNum" sz="quarter" idx="12"/>
          </p:nvPr>
        </p:nvSpPr>
        <p:spPr/>
        <p:txBody>
          <a:bodyPr/>
          <a:lstStyle/>
          <a:p>
            <a:fld id="{6731655B-6227-490B-9286-8F2370150AE8}" type="slidenum">
              <a:rPr lang="ar-SA" altLang="en-US"/>
              <a:pPr/>
              <a:t>120</a:t>
            </a:fld>
            <a:endParaRPr lang="en-US" altLang="en-US"/>
          </a:p>
        </p:txBody>
      </p:sp>
      <p:sp>
        <p:nvSpPr>
          <p:cNvPr id="165892" name="Rectangle 4">
            <a:extLst>
              <a:ext uri="{FF2B5EF4-FFF2-40B4-BE49-F238E27FC236}">
                <a16:creationId xmlns:a16="http://schemas.microsoft.com/office/drawing/2014/main" id="{474403BD-EE4D-0879-22A5-F2F6163FD34E}"/>
              </a:ext>
            </a:extLst>
          </p:cNvPr>
          <p:cNvSpPr>
            <a:spLocks noChangeArrowheads="1"/>
          </p:cNvSpPr>
          <p:nvPr/>
        </p:nvSpPr>
        <p:spPr bwMode="auto">
          <a:xfrm>
            <a:off x="762000" y="381000"/>
            <a:ext cx="7772400" cy="1143000"/>
          </a:xfrm>
          <a:prstGeom prst="rect">
            <a:avLst/>
          </a:prstGeom>
          <a:solidFill>
            <a:srgbClr val="333300"/>
          </a:solidFill>
          <a:ln>
            <a:noFill/>
          </a:ln>
          <a:effectLst/>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4400">
                <a:solidFill>
                  <a:srgbClr val="FFFF00"/>
                </a:solidFill>
              </a:rPr>
              <a:t>Targeting links to frames</a:t>
            </a:r>
          </a:p>
        </p:txBody>
      </p:sp>
      <p:sp>
        <p:nvSpPr>
          <p:cNvPr id="165893" name="Rectangle 5">
            <a:extLst>
              <a:ext uri="{FF2B5EF4-FFF2-40B4-BE49-F238E27FC236}">
                <a16:creationId xmlns:a16="http://schemas.microsoft.com/office/drawing/2014/main" id="{59B62805-4920-C956-063C-BBEFA980A870}"/>
              </a:ext>
            </a:extLst>
          </p:cNvPr>
          <p:cNvSpPr>
            <a:spLocks noChangeArrowheads="1"/>
          </p:cNvSpPr>
          <p:nvPr/>
        </p:nvSpPr>
        <p:spPr bwMode="auto">
          <a:xfrm>
            <a:off x="457200" y="1600200"/>
            <a:ext cx="8382000" cy="472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sz="2000"/>
          </a:p>
          <a:p>
            <a:r>
              <a:rPr lang="en-GB" altLang="en-US" sz="2000"/>
              <a:t>The TARGET attribute allows you to specify the frame into which a page is to be loaded into in a frames setting.</a:t>
            </a:r>
          </a:p>
          <a:p>
            <a:endParaRPr lang="en-GB" altLang="en-US" sz="2000"/>
          </a:p>
          <a:p>
            <a:r>
              <a:rPr lang="en-GB" altLang="en-US" sz="2000"/>
              <a:t>&lt;A HREF=“chap1.html” TARGET=“_self”&gt; [Chapter 1]&lt;/A&gt;</a:t>
            </a:r>
          </a:p>
          <a:p>
            <a:r>
              <a:rPr lang="en-GB" altLang="en-US" sz="2000"/>
              <a:t>&lt;A HREF=“chap1.html” TARGET=“_parent”&gt; [Chapter 2]&lt;/A&gt;</a:t>
            </a:r>
          </a:p>
          <a:p>
            <a:endParaRPr lang="en-GB" altLang="en-US" sz="2000"/>
          </a:p>
          <a:p>
            <a:endParaRPr lang="en-GB" altLang="en-US" sz="2000"/>
          </a:p>
          <a:p>
            <a:r>
              <a:rPr lang="en-GB" altLang="en-US" sz="1600">
                <a:latin typeface="Times New Roman" panose="02020603050405020304" pitchFamily="18" charset="0"/>
              </a:rPr>
              <a:t>Parent window</a:t>
            </a:r>
          </a:p>
        </p:txBody>
      </p:sp>
      <p:grpSp>
        <p:nvGrpSpPr>
          <p:cNvPr id="165894" name="Group 6">
            <a:extLst>
              <a:ext uri="{FF2B5EF4-FFF2-40B4-BE49-F238E27FC236}">
                <a16:creationId xmlns:a16="http://schemas.microsoft.com/office/drawing/2014/main" id="{A4BCCF11-356D-C5D6-0C4B-C727A14ACD0E}"/>
              </a:ext>
            </a:extLst>
          </p:cNvPr>
          <p:cNvGrpSpPr>
            <a:grpSpLocks/>
          </p:cNvGrpSpPr>
          <p:nvPr/>
        </p:nvGrpSpPr>
        <p:grpSpPr bwMode="auto">
          <a:xfrm>
            <a:off x="4648200" y="3810000"/>
            <a:ext cx="3352800" cy="2438400"/>
            <a:chOff x="2880" y="2448"/>
            <a:chExt cx="2112" cy="1536"/>
          </a:xfrm>
        </p:grpSpPr>
        <p:sp>
          <p:nvSpPr>
            <p:cNvPr id="165895" name="Text Box 7">
              <a:extLst>
                <a:ext uri="{FF2B5EF4-FFF2-40B4-BE49-F238E27FC236}">
                  <a16:creationId xmlns:a16="http://schemas.microsoft.com/office/drawing/2014/main" id="{6593F257-2304-0B74-1B1F-B3292B1653E9}"/>
                </a:ext>
              </a:extLst>
            </p:cNvPr>
            <p:cNvSpPr txBox="1">
              <a:spLocks noChangeArrowheads="1"/>
            </p:cNvSpPr>
            <p:nvPr/>
          </p:nvSpPr>
          <p:spPr bwMode="auto">
            <a:xfrm>
              <a:off x="2928" y="2592"/>
              <a:ext cx="2064"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b="1"/>
                <a:t>Learning HTML</a:t>
              </a:r>
            </a:p>
            <a:p>
              <a:pPr algn="ctr">
                <a:spcBef>
                  <a:spcPct val="50000"/>
                </a:spcBef>
              </a:pPr>
              <a:r>
                <a:rPr lang="en-GB" altLang="en-US" sz="1600"/>
                <a:t>[Chapter 1][Chapter 2][Chapter 3]</a:t>
              </a:r>
            </a:p>
          </p:txBody>
        </p:sp>
        <p:grpSp>
          <p:nvGrpSpPr>
            <p:cNvPr id="165896" name="Group 8">
              <a:extLst>
                <a:ext uri="{FF2B5EF4-FFF2-40B4-BE49-F238E27FC236}">
                  <a16:creationId xmlns:a16="http://schemas.microsoft.com/office/drawing/2014/main" id="{6294739B-3032-DE8D-907B-01DD013575C7}"/>
                </a:ext>
              </a:extLst>
            </p:cNvPr>
            <p:cNvGrpSpPr>
              <a:grpSpLocks/>
            </p:cNvGrpSpPr>
            <p:nvPr/>
          </p:nvGrpSpPr>
          <p:grpSpPr bwMode="auto">
            <a:xfrm>
              <a:off x="2880" y="2448"/>
              <a:ext cx="2112" cy="1536"/>
              <a:chOff x="2880" y="2448"/>
              <a:chExt cx="2112" cy="1536"/>
            </a:xfrm>
          </p:grpSpPr>
          <p:sp>
            <p:nvSpPr>
              <p:cNvPr id="165897" name="Rectangle 9">
                <a:extLst>
                  <a:ext uri="{FF2B5EF4-FFF2-40B4-BE49-F238E27FC236}">
                    <a16:creationId xmlns:a16="http://schemas.microsoft.com/office/drawing/2014/main" id="{4C42780B-0969-D1BA-319C-D015DB41AF26}"/>
                  </a:ext>
                </a:extLst>
              </p:cNvPr>
              <p:cNvSpPr>
                <a:spLocks noChangeArrowheads="1"/>
              </p:cNvSpPr>
              <p:nvPr/>
            </p:nvSpPr>
            <p:spPr bwMode="auto">
              <a:xfrm>
                <a:off x="2880" y="2448"/>
                <a:ext cx="2112" cy="1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8" name="Line 10">
                <a:extLst>
                  <a:ext uri="{FF2B5EF4-FFF2-40B4-BE49-F238E27FC236}">
                    <a16:creationId xmlns:a16="http://schemas.microsoft.com/office/drawing/2014/main" id="{2C22C28C-0DCD-272A-17AF-A1BE907C18BC}"/>
                  </a:ext>
                </a:extLst>
              </p:cNvPr>
              <p:cNvSpPr>
                <a:spLocks noChangeShapeType="1"/>
              </p:cNvSpPr>
              <p:nvPr/>
            </p:nvSpPr>
            <p:spPr bwMode="auto">
              <a:xfrm>
                <a:off x="2880" y="3120"/>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65899" name="Text Box 11">
            <a:extLst>
              <a:ext uri="{FF2B5EF4-FFF2-40B4-BE49-F238E27FC236}">
                <a16:creationId xmlns:a16="http://schemas.microsoft.com/office/drawing/2014/main" id="{3A56B198-86F3-2DE6-215D-2805BD384A86}"/>
              </a:ext>
            </a:extLst>
          </p:cNvPr>
          <p:cNvSpPr txBox="1">
            <a:spLocks noChangeArrowheads="1"/>
          </p:cNvSpPr>
          <p:nvPr/>
        </p:nvSpPr>
        <p:spPr bwMode="auto">
          <a:xfrm>
            <a:off x="3276600" y="41148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chap1.html</a:t>
            </a:r>
          </a:p>
        </p:txBody>
      </p:sp>
      <p:sp>
        <p:nvSpPr>
          <p:cNvPr id="165900" name="Text Box 12">
            <a:extLst>
              <a:ext uri="{FF2B5EF4-FFF2-40B4-BE49-F238E27FC236}">
                <a16:creationId xmlns:a16="http://schemas.microsoft.com/office/drawing/2014/main" id="{B435D1F9-0FF3-3080-5AAC-B68937E1DF03}"/>
              </a:ext>
            </a:extLst>
          </p:cNvPr>
          <p:cNvSpPr txBox="1">
            <a:spLocks noChangeArrowheads="1"/>
          </p:cNvSpPr>
          <p:nvPr/>
        </p:nvSpPr>
        <p:spPr bwMode="auto">
          <a:xfrm>
            <a:off x="3124200" y="52260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chap2.html</a:t>
            </a:r>
          </a:p>
        </p:txBody>
      </p:sp>
      <p:sp>
        <p:nvSpPr>
          <p:cNvPr id="165901" name="Line 13">
            <a:extLst>
              <a:ext uri="{FF2B5EF4-FFF2-40B4-BE49-F238E27FC236}">
                <a16:creationId xmlns:a16="http://schemas.microsoft.com/office/drawing/2014/main" id="{68497BC7-2393-7FE7-EA70-8B1A6DA09B72}"/>
              </a:ext>
            </a:extLst>
          </p:cNvPr>
          <p:cNvSpPr>
            <a:spLocks noChangeShapeType="1"/>
          </p:cNvSpPr>
          <p:nvPr/>
        </p:nvSpPr>
        <p:spPr bwMode="auto">
          <a:xfrm flipH="1" flipV="1">
            <a:off x="2133600" y="5410200"/>
            <a:ext cx="990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2" name="Line 14">
            <a:extLst>
              <a:ext uri="{FF2B5EF4-FFF2-40B4-BE49-F238E27FC236}">
                <a16:creationId xmlns:a16="http://schemas.microsoft.com/office/drawing/2014/main" id="{46CD33C2-F93E-12CB-52D4-176537421CEA}"/>
              </a:ext>
            </a:extLst>
          </p:cNvPr>
          <p:cNvSpPr>
            <a:spLocks noChangeShapeType="1"/>
          </p:cNvSpPr>
          <p:nvPr/>
        </p:nvSpPr>
        <p:spPr bwMode="auto">
          <a:xfrm>
            <a:off x="4419600" y="4267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3" name="Rectangle 15">
            <a:extLst>
              <a:ext uri="{FF2B5EF4-FFF2-40B4-BE49-F238E27FC236}">
                <a16:creationId xmlns:a16="http://schemas.microsoft.com/office/drawing/2014/main" id="{BCCA7FEE-D2A9-E5A9-237B-D92BD4773A72}"/>
              </a:ext>
            </a:extLst>
          </p:cNvPr>
          <p:cNvSpPr>
            <a:spLocks noChangeArrowheads="1"/>
          </p:cNvSpPr>
          <p:nvPr/>
        </p:nvSpPr>
        <p:spPr bwMode="auto">
          <a:xfrm>
            <a:off x="533400" y="3886200"/>
            <a:ext cx="2514600" cy="2286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B51524D-A363-745E-E344-8A0EAFE3265F}"/>
              </a:ext>
            </a:extLst>
          </p:cNvPr>
          <p:cNvSpPr>
            <a:spLocks noGrp="1"/>
          </p:cNvSpPr>
          <p:nvPr>
            <p:ph type="sldNum" sz="quarter" idx="12"/>
          </p:nvPr>
        </p:nvSpPr>
        <p:spPr/>
        <p:txBody>
          <a:bodyPr/>
          <a:lstStyle/>
          <a:p>
            <a:fld id="{FBF74F0B-5E1B-4494-8F3E-B8DAD70FC042}" type="slidenum">
              <a:rPr lang="ar-SA" altLang="en-US"/>
              <a:pPr/>
              <a:t>121</a:t>
            </a:fld>
            <a:endParaRPr lang="en-US" altLang="en-US"/>
          </a:p>
        </p:txBody>
      </p:sp>
      <p:sp>
        <p:nvSpPr>
          <p:cNvPr id="164868" name="Rectangle 4">
            <a:extLst>
              <a:ext uri="{FF2B5EF4-FFF2-40B4-BE49-F238E27FC236}">
                <a16:creationId xmlns:a16="http://schemas.microsoft.com/office/drawing/2014/main" id="{6555AB33-F6B8-0758-FE14-BA2AC70561F7}"/>
              </a:ext>
            </a:extLst>
          </p:cNvPr>
          <p:cNvSpPr>
            <a:spLocks noChangeArrowheads="1"/>
          </p:cNvSpPr>
          <p:nvPr/>
        </p:nvSpPr>
        <p:spPr bwMode="auto">
          <a:xfrm>
            <a:off x="685800" y="304800"/>
            <a:ext cx="7772400" cy="1143000"/>
          </a:xfrm>
          <a:prstGeom prst="rect">
            <a:avLst/>
          </a:prstGeom>
          <a:solidFill>
            <a:schemeClr val="tx2"/>
          </a:solidFill>
          <a:ln>
            <a:noFill/>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3200">
                <a:solidFill>
                  <a:srgbClr val="FFFF00"/>
                </a:solidFill>
              </a:rPr>
              <a:t>Targeting links to frames</a:t>
            </a:r>
          </a:p>
        </p:txBody>
      </p:sp>
      <p:sp>
        <p:nvSpPr>
          <p:cNvPr id="164869" name="Rectangle 5">
            <a:extLst>
              <a:ext uri="{FF2B5EF4-FFF2-40B4-BE49-F238E27FC236}">
                <a16:creationId xmlns:a16="http://schemas.microsoft.com/office/drawing/2014/main" id="{1F17B922-5785-346C-48CA-7D73EE1219FA}"/>
              </a:ext>
            </a:extLst>
          </p:cNvPr>
          <p:cNvSpPr>
            <a:spLocks noChangeArrowheads="1"/>
          </p:cNvSpPr>
          <p:nvPr/>
        </p:nvSpPr>
        <p:spPr bwMode="auto">
          <a:xfrm>
            <a:off x="533400" y="1752600"/>
            <a:ext cx="8229600" cy="472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sz="2000"/>
              <a:t>The TARGET attribute allows you to specify the frame into which a page is to be loaded into in a frames setting.</a:t>
            </a:r>
          </a:p>
          <a:p>
            <a:endParaRPr lang="en-GB" altLang="en-US" sz="2000"/>
          </a:p>
          <a:p>
            <a:r>
              <a:rPr lang="en-GB" altLang="en-US" sz="2000"/>
              <a:t>&lt;A HREF=“chap1.html” TARGET=“bottom”&gt; [Chapter 1]&lt;/A&gt;</a:t>
            </a:r>
          </a:p>
          <a:p>
            <a:r>
              <a:rPr lang="en-GB" altLang="en-US" sz="2000"/>
              <a:t>&lt;A HREF=“chap2.html” TARGET=“bottom”&gt; [Chapter 2]&lt;/A&gt;</a:t>
            </a:r>
          </a:p>
          <a:p>
            <a:r>
              <a:rPr lang="en-GB" altLang="en-US" sz="2000"/>
              <a:t>&lt;A HREF=“chap3.html” TARGET=“bottom”&gt; [Chapter 3]&lt;/A&gt;</a:t>
            </a:r>
          </a:p>
          <a:p>
            <a:endParaRPr lang="en-GB" altLang="en-US" sz="2000"/>
          </a:p>
          <a:p>
            <a:endParaRPr lang="en-GB" altLang="en-US" sz="2000"/>
          </a:p>
          <a:p>
            <a:endParaRPr lang="en-GB" altLang="en-US" sz="2000"/>
          </a:p>
        </p:txBody>
      </p:sp>
      <p:grpSp>
        <p:nvGrpSpPr>
          <p:cNvPr id="164870" name="Group 6">
            <a:extLst>
              <a:ext uri="{FF2B5EF4-FFF2-40B4-BE49-F238E27FC236}">
                <a16:creationId xmlns:a16="http://schemas.microsoft.com/office/drawing/2014/main" id="{108CA671-6393-EE1A-3A31-DD851BE9B491}"/>
              </a:ext>
            </a:extLst>
          </p:cNvPr>
          <p:cNvGrpSpPr>
            <a:grpSpLocks/>
          </p:cNvGrpSpPr>
          <p:nvPr/>
        </p:nvGrpSpPr>
        <p:grpSpPr bwMode="auto">
          <a:xfrm>
            <a:off x="4572000" y="3886200"/>
            <a:ext cx="3352800" cy="2438400"/>
            <a:chOff x="2880" y="2448"/>
            <a:chExt cx="2112" cy="1536"/>
          </a:xfrm>
        </p:grpSpPr>
        <p:sp>
          <p:nvSpPr>
            <p:cNvPr id="164871" name="Text Box 7">
              <a:extLst>
                <a:ext uri="{FF2B5EF4-FFF2-40B4-BE49-F238E27FC236}">
                  <a16:creationId xmlns:a16="http://schemas.microsoft.com/office/drawing/2014/main" id="{6F6760B7-A2CB-4ADD-913A-43AD74D54DF4}"/>
                </a:ext>
              </a:extLst>
            </p:cNvPr>
            <p:cNvSpPr txBox="1">
              <a:spLocks noChangeArrowheads="1"/>
            </p:cNvSpPr>
            <p:nvPr/>
          </p:nvSpPr>
          <p:spPr bwMode="auto">
            <a:xfrm>
              <a:off x="2928" y="2592"/>
              <a:ext cx="2064"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b="1"/>
                <a:t>Learning HTML</a:t>
              </a:r>
            </a:p>
            <a:p>
              <a:pPr algn="ctr">
                <a:spcBef>
                  <a:spcPct val="50000"/>
                </a:spcBef>
              </a:pPr>
              <a:r>
                <a:rPr lang="en-GB" altLang="en-US" sz="1600"/>
                <a:t>[Chapter 1][Chapter 2][Chapter 3]</a:t>
              </a:r>
            </a:p>
          </p:txBody>
        </p:sp>
        <p:grpSp>
          <p:nvGrpSpPr>
            <p:cNvPr id="164872" name="Group 8">
              <a:extLst>
                <a:ext uri="{FF2B5EF4-FFF2-40B4-BE49-F238E27FC236}">
                  <a16:creationId xmlns:a16="http://schemas.microsoft.com/office/drawing/2014/main" id="{D57B474E-53FF-48E2-E223-21655D8DF8AC}"/>
                </a:ext>
              </a:extLst>
            </p:cNvPr>
            <p:cNvGrpSpPr>
              <a:grpSpLocks/>
            </p:cNvGrpSpPr>
            <p:nvPr/>
          </p:nvGrpSpPr>
          <p:grpSpPr bwMode="auto">
            <a:xfrm>
              <a:off x="2880" y="2448"/>
              <a:ext cx="2112" cy="1536"/>
              <a:chOff x="2880" y="2448"/>
              <a:chExt cx="2112" cy="1536"/>
            </a:xfrm>
          </p:grpSpPr>
          <p:sp>
            <p:nvSpPr>
              <p:cNvPr id="164873" name="Rectangle 9">
                <a:extLst>
                  <a:ext uri="{FF2B5EF4-FFF2-40B4-BE49-F238E27FC236}">
                    <a16:creationId xmlns:a16="http://schemas.microsoft.com/office/drawing/2014/main" id="{02DF014F-6781-1242-F94C-95DF6D7F76FD}"/>
                  </a:ext>
                </a:extLst>
              </p:cNvPr>
              <p:cNvSpPr>
                <a:spLocks noChangeArrowheads="1"/>
              </p:cNvSpPr>
              <p:nvPr/>
            </p:nvSpPr>
            <p:spPr bwMode="auto">
              <a:xfrm>
                <a:off x="2880" y="2448"/>
                <a:ext cx="2112" cy="1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4" name="Line 10">
                <a:extLst>
                  <a:ext uri="{FF2B5EF4-FFF2-40B4-BE49-F238E27FC236}">
                    <a16:creationId xmlns:a16="http://schemas.microsoft.com/office/drawing/2014/main" id="{506B4307-5E4D-59A8-2E63-ABB49332E093}"/>
                  </a:ext>
                </a:extLst>
              </p:cNvPr>
              <p:cNvSpPr>
                <a:spLocks noChangeShapeType="1"/>
              </p:cNvSpPr>
              <p:nvPr/>
            </p:nvSpPr>
            <p:spPr bwMode="auto">
              <a:xfrm>
                <a:off x="2880" y="3120"/>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64875" name="Text Box 11">
            <a:extLst>
              <a:ext uri="{FF2B5EF4-FFF2-40B4-BE49-F238E27FC236}">
                <a16:creationId xmlns:a16="http://schemas.microsoft.com/office/drawing/2014/main" id="{B8A9C48A-6592-3B39-CD13-DE5A5A1C184E}"/>
              </a:ext>
            </a:extLst>
          </p:cNvPr>
          <p:cNvSpPr txBox="1">
            <a:spLocks noChangeArrowheads="1"/>
          </p:cNvSpPr>
          <p:nvPr/>
        </p:nvSpPr>
        <p:spPr bwMode="auto">
          <a:xfrm>
            <a:off x="1600200" y="41148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chap1.html</a:t>
            </a:r>
          </a:p>
        </p:txBody>
      </p:sp>
      <p:sp>
        <p:nvSpPr>
          <p:cNvPr id="164876" name="Text Box 12">
            <a:extLst>
              <a:ext uri="{FF2B5EF4-FFF2-40B4-BE49-F238E27FC236}">
                <a16:creationId xmlns:a16="http://schemas.microsoft.com/office/drawing/2014/main" id="{87577EC1-59FF-33BF-BEE9-580A4840BEF2}"/>
              </a:ext>
            </a:extLst>
          </p:cNvPr>
          <p:cNvSpPr txBox="1">
            <a:spLocks noChangeArrowheads="1"/>
          </p:cNvSpPr>
          <p:nvPr/>
        </p:nvSpPr>
        <p:spPr bwMode="auto">
          <a:xfrm>
            <a:off x="1600200" y="49212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chap2.html</a:t>
            </a:r>
          </a:p>
        </p:txBody>
      </p:sp>
      <p:sp>
        <p:nvSpPr>
          <p:cNvPr id="164877" name="Text Box 13">
            <a:extLst>
              <a:ext uri="{FF2B5EF4-FFF2-40B4-BE49-F238E27FC236}">
                <a16:creationId xmlns:a16="http://schemas.microsoft.com/office/drawing/2014/main" id="{B16C157F-2A62-D136-6899-35B669B8ACE7}"/>
              </a:ext>
            </a:extLst>
          </p:cNvPr>
          <p:cNvSpPr txBox="1">
            <a:spLocks noChangeArrowheads="1"/>
          </p:cNvSpPr>
          <p:nvPr/>
        </p:nvSpPr>
        <p:spPr bwMode="auto">
          <a:xfrm>
            <a:off x="1600200" y="56832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chap3.html</a:t>
            </a:r>
          </a:p>
        </p:txBody>
      </p:sp>
      <p:sp>
        <p:nvSpPr>
          <p:cNvPr id="164878" name="Line 14">
            <a:extLst>
              <a:ext uri="{FF2B5EF4-FFF2-40B4-BE49-F238E27FC236}">
                <a16:creationId xmlns:a16="http://schemas.microsoft.com/office/drawing/2014/main" id="{60EA9F3A-9437-0717-3C6F-83517E3D84DE}"/>
              </a:ext>
            </a:extLst>
          </p:cNvPr>
          <p:cNvSpPr>
            <a:spLocks noChangeShapeType="1"/>
          </p:cNvSpPr>
          <p:nvPr/>
        </p:nvSpPr>
        <p:spPr bwMode="auto">
          <a:xfrm>
            <a:off x="2743200" y="4343400"/>
            <a:ext cx="28194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9" name="Line 15">
            <a:extLst>
              <a:ext uri="{FF2B5EF4-FFF2-40B4-BE49-F238E27FC236}">
                <a16:creationId xmlns:a16="http://schemas.microsoft.com/office/drawing/2014/main" id="{33A1BBAB-715F-994A-5ED9-14E57A0A10E4}"/>
              </a:ext>
            </a:extLst>
          </p:cNvPr>
          <p:cNvSpPr>
            <a:spLocks noChangeShapeType="1"/>
          </p:cNvSpPr>
          <p:nvPr/>
        </p:nvSpPr>
        <p:spPr bwMode="auto">
          <a:xfrm>
            <a:off x="2817813" y="5105400"/>
            <a:ext cx="2667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80" name="Line 16">
            <a:extLst>
              <a:ext uri="{FF2B5EF4-FFF2-40B4-BE49-F238E27FC236}">
                <a16:creationId xmlns:a16="http://schemas.microsoft.com/office/drawing/2014/main" id="{EB4B0BEE-0E4F-9FAB-368A-54F114C3BB12}"/>
              </a:ext>
            </a:extLst>
          </p:cNvPr>
          <p:cNvSpPr>
            <a:spLocks noChangeShapeType="1"/>
          </p:cNvSpPr>
          <p:nvPr/>
        </p:nvSpPr>
        <p:spPr bwMode="auto">
          <a:xfrm flipV="1">
            <a:off x="2895600" y="5715000"/>
            <a:ext cx="2514600" cy="152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D882DC3-7C3B-BE05-3D10-56651655C3F3}"/>
              </a:ext>
            </a:extLst>
          </p:cNvPr>
          <p:cNvSpPr>
            <a:spLocks noGrp="1"/>
          </p:cNvSpPr>
          <p:nvPr>
            <p:ph type="sldNum" sz="quarter" idx="12"/>
          </p:nvPr>
        </p:nvSpPr>
        <p:spPr/>
        <p:txBody>
          <a:bodyPr/>
          <a:lstStyle/>
          <a:p>
            <a:fld id="{5E37F66A-4B7E-4E55-B5F3-2E8F17700030}" type="slidenum">
              <a:rPr lang="ar-SA" altLang="en-US"/>
              <a:pPr/>
              <a:t>122</a:t>
            </a:fld>
            <a:endParaRPr lang="en-US" altLang="en-US"/>
          </a:p>
        </p:txBody>
      </p:sp>
      <p:sp>
        <p:nvSpPr>
          <p:cNvPr id="102402" name="Rectangle 2">
            <a:extLst>
              <a:ext uri="{FF2B5EF4-FFF2-40B4-BE49-F238E27FC236}">
                <a16:creationId xmlns:a16="http://schemas.microsoft.com/office/drawing/2014/main" id="{D0025A16-4311-F765-72E1-6491D80A9731}"/>
              </a:ext>
            </a:extLst>
          </p:cNvPr>
          <p:cNvSpPr>
            <a:spLocks noGrp="1" noChangeArrowheads="1"/>
          </p:cNvSpPr>
          <p:nvPr>
            <p:ph type="title"/>
          </p:nvPr>
        </p:nvSpPr>
        <p:spPr>
          <a:xfrm>
            <a:off x="4572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6000" b="1">
                <a:solidFill>
                  <a:srgbClr val="FFFF00"/>
                </a:solidFill>
                <a:latin typeface="Perpetua Titling MT" panose="02020502060505020804" pitchFamily="18" charset="0"/>
              </a:rPr>
              <a:t>Forms</a:t>
            </a:r>
          </a:p>
        </p:txBody>
      </p:sp>
      <p:sp>
        <p:nvSpPr>
          <p:cNvPr id="102403" name="Rectangle 3">
            <a:extLst>
              <a:ext uri="{FF2B5EF4-FFF2-40B4-BE49-F238E27FC236}">
                <a16:creationId xmlns:a16="http://schemas.microsoft.com/office/drawing/2014/main" id="{0C5841D9-D997-AB49-53FB-DE44F7CBB933}"/>
              </a:ext>
            </a:extLst>
          </p:cNvPr>
          <p:cNvSpPr>
            <a:spLocks noGrp="1" noChangeArrowheads="1"/>
          </p:cNvSpPr>
          <p:nvPr>
            <p:ph type="body" idx="1"/>
          </p:nvPr>
        </p:nvSpPr>
        <p:spPr>
          <a:xfrm>
            <a:off x="685800" y="1066800"/>
            <a:ext cx="7772400" cy="5638800"/>
          </a:xfrm>
          <a:solidFill>
            <a:schemeClr val="accent1"/>
          </a:solidFill>
        </p:spPr>
        <p:txBody>
          <a:bodyPr/>
          <a:lstStyle/>
          <a:p>
            <a:pPr marL="609600" indent="-609600">
              <a:buClr>
                <a:schemeClr val="accent2"/>
              </a:buClr>
              <a:buFont typeface="Wingdings" panose="05000000000000000000" pitchFamily="2" charset="2"/>
              <a:buChar char="§"/>
            </a:pPr>
            <a:r>
              <a:rPr lang="en-US" altLang="en-US" sz="200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Font typeface="Wingdings" panose="05000000000000000000" pitchFamily="2" charset="2"/>
              <a:buNone/>
            </a:pPr>
            <a:r>
              <a:rPr lang="en-US" altLang="en-US" sz="2000" b="1" i="1"/>
              <a:t>Objectives:</a:t>
            </a:r>
          </a:p>
          <a:p>
            <a:pPr marL="609600" indent="-609600">
              <a:buClr>
                <a:schemeClr val="accent2"/>
              </a:buClr>
              <a:buFont typeface="Wingdings" panose="05000000000000000000" pitchFamily="2" charset="2"/>
              <a:buNone/>
            </a:pPr>
            <a:r>
              <a:rPr lang="en-US" altLang="en-US" sz="2000"/>
              <a:t>Upon completing this section, you should be able to</a:t>
            </a:r>
          </a:p>
          <a:p>
            <a:pPr marL="609600" indent="-609600">
              <a:buClr>
                <a:schemeClr val="accent2"/>
              </a:buClr>
              <a:buFont typeface="Wingdings" panose="05000000000000000000" pitchFamily="2" charset="2"/>
              <a:buAutoNum type="arabicPeriod"/>
            </a:pPr>
            <a:r>
              <a:rPr lang="en-US" altLang="en-US" sz="2000"/>
              <a:t>Create a FORM.</a:t>
            </a:r>
          </a:p>
          <a:p>
            <a:pPr marL="609600" indent="-609600">
              <a:buClr>
                <a:schemeClr val="accent2"/>
              </a:buClr>
              <a:buFont typeface="Wingdings" panose="05000000000000000000" pitchFamily="2" charset="2"/>
              <a:buAutoNum type="arabicPeriod"/>
            </a:pPr>
            <a:r>
              <a:rPr lang="en-US" altLang="en-US" sz="2000"/>
              <a:t>Add elements to a FORM.</a:t>
            </a:r>
          </a:p>
          <a:p>
            <a:pPr marL="609600" indent="-609600">
              <a:buClr>
                <a:schemeClr val="accent2"/>
              </a:buClr>
              <a:buFont typeface="Wingdings" panose="05000000000000000000" pitchFamily="2" charset="2"/>
              <a:buAutoNum type="arabicPeriod"/>
            </a:pPr>
            <a:r>
              <a:rPr lang="en-US" altLang="en-US" sz="2000"/>
              <a:t>Define CGI </a:t>
            </a:r>
            <a:r>
              <a:rPr lang="en-US" altLang="en-US"/>
              <a:t>(Common Gateway Interface).</a:t>
            </a:r>
            <a:endParaRPr lang="en-US" altLang="en-US" sz="2000"/>
          </a:p>
          <a:p>
            <a:pPr marL="609600" indent="-609600">
              <a:buClr>
                <a:schemeClr val="accent2"/>
              </a:buClr>
              <a:buFont typeface="Wingdings" panose="05000000000000000000" pitchFamily="2" charset="2"/>
              <a:buAutoNum type="arabicPeriod"/>
            </a:pPr>
            <a:r>
              <a:rPr lang="en-US" altLang="en-US" sz="2000"/>
              <a:t>Describe the purpose of a CGI Application.</a:t>
            </a:r>
          </a:p>
          <a:p>
            <a:pPr marL="609600" indent="-609600">
              <a:buClr>
                <a:schemeClr val="accent2"/>
              </a:buClr>
              <a:buFont typeface="Wingdings" panose="05000000000000000000" pitchFamily="2" charset="2"/>
              <a:buAutoNum type="arabicPeriod"/>
            </a:pPr>
            <a:r>
              <a:rPr lang="en-US" altLang="en-US" sz="2000"/>
              <a:t>Specify an action for the FORM.</a:t>
            </a:r>
          </a:p>
          <a:p>
            <a:pPr marL="609600" indent="-609600">
              <a:buClr>
                <a:schemeClr val="accent2"/>
              </a:buClr>
              <a:buFont typeface="Wingdings" panose="05000000000000000000" pitchFamily="2" charset="2"/>
              <a:buChar char="§"/>
            </a:pPr>
            <a:r>
              <a:rPr lang="en-US" altLang="en-US" sz="2000"/>
              <a:t>Forms work in all browsers.</a:t>
            </a:r>
          </a:p>
          <a:p>
            <a:pPr marL="609600" indent="-609600">
              <a:buClr>
                <a:schemeClr val="accent2"/>
              </a:buClr>
              <a:buFont typeface="Wingdings" panose="05000000000000000000" pitchFamily="2" charset="2"/>
              <a:buChar char="§"/>
            </a:pPr>
            <a:r>
              <a:rPr lang="en-US" altLang="en-US" sz="2000"/>
              <a:t>Forms are Platform Independent.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6230B13-9CCA-2719-6E3F-B26EDB623D64}"/>
              </a:ext>
            </a:extLst>
          </p:cNvPr>
          <p:cNvSpPr>
            <a:spLocks noGrp="1"/>
          </p:cNvSpPr>
          <p:nvPr>
            <p:ph type="sldNum" sz="quarter" idx="12"/>
          </p:nvPr>
        </p:nvSpPr>
        <p:spPr/>
        <p:txBody>
          <a:bodyPr/>
          <a:lstStyle/>
          <a:p>
            <a:fld id="{F06782C6-3767-4C28-B584-6F51D34970AB}" type="slidenum">
              <a:rPr lang="ar-SA" altLang="en-US"/>
              <a:pPr/>
              <a:t>123</a:t>
            </a:fld>
            <a:endParaRPr lang="en-US" altLang="en-US"/>
          </a:p>
        </p:txBody>
      </p:sp>
      <p:sp>
        <p:nvSpPr>
          <p:cNvPr id="103426" name="Rectangle 2">
            <a:extLst>
              <a:ext uri="{FF2B5EF4-FFF2-40B4-BE49-F238E27FC236}">
                <a16:creationId xmlns:a16="http://schemas.microsoft.com/office/drawing/2014/main" id="{0F0E5AEB-2AC0-F4B5-3346-021C81E016B7}"/>
              </a:ext>
            </a:extLst>
          </p:cNvPr>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6600" b="1">
                <a:solidFill>
                  <a:srgbClr val="FFFF00"/>
                </a:solidFill>
                <a:latin typeface="Perpetua Titling MT" panose="02020502060505020804" pitchFamily="18" charset="0"/>
              </a:rPr>
              <a:t>Forms</a:t>
            </a:r>
          </a:p>
        </p:txBody>
      </p:sp>
      <p:sp>
        <p:nvSpPr>
          <p:cNvPr id="103427" name="Rectangle 3">
            <a:extLst>
              <a:ext uri="{FF2B5EF4-FFF2-40B4-BE49-F238E27FC236}">
                <a16:creationId xmlns:a16="http://schemas.microsoft.com/office/drawing/2014/main" id="{A2EDB37C-1AFA-4065-026D-23E2C0942AD3}"/>
              </a:ext>
            </a:extLst>
          </p:cNvPr>
          <p:cNvSpPr>
            <a:spLocks noGrp="1" noChangeArrowheads="1"/>
          </p:cNvSpPr>
          <p:nvPr>
            <p:ph type="body" idx="1"/>
          </p:nvPr>
        </p:nvSpPr>
        <p:spPr>
          <a:xfrm>
            <a:off x="228600" y="1371600"/>
            <a:ext cx="8686800" cy="5029200"/>
          </a:xfrm>
          <a:solidFill>
            <a:schemeClr val="accent1"/>
          </a:solidFill>
        </p:spPr>
        <p:txBody>
          <a:bodyPr/>
          <a:lstStyle/>
          <a:p>
            <a:pPr>
              <a:buClr>
                <a:schemeClr val="accent2"/>
              </a:buClr>
              <a:buFont typeface="Wingdings" panose="05000000000000000000" pitchFamily="2" charset="2"/>
              <a:buChar char="§"/>
            </a:pPr>
            <a:r>
              <a:rPr lang="en-US" altLang="en-US" sz="2000"/>
              <a:t>To insert a form we use the &lt;FORM&gt;&lt;/FORM&gt; tags. The rest of the form elements must be inserted in between the form tags.</a:t>
            </a:r>
          </a:p>
          <a:p>
            <a:pPr>
              <a:buClr>
                <a:schemeClr val="accent2"/>
              </a:buClr>
              <a:buFont typeface="Wingdings" panose="05000000000000000000" pitchFamily="2" charset="2"/>
              <a:buNone/>
            </a:pPr>
            <a:r>
              <a:rPr lang="en-US" altLang="en-US" sz="2000"/>
              <a:t>&lt;HTML&gt; &lt;HEAD&gt;</a:t>
            </a:r>
          </a:p>
          <a:p>
            <a:pPr>
              <a:buClr>
                <a:schemeClr val="accent2"/>
              </a:buClr>
              <a:buFont typeface="Wingdings" panose="05000000000000000000" pitchFamily="2" charset="2"/>
              <a:buNone/>
            </a:pPr>
            <a:r>
              <a:rPr lang="en-US" altLang="en-US" sz="2000"/>
              <a:t>&lt;TITLE&gt; Sample Form&lt;/TITLE&gt;</a:t>
            </a:r>
          </a:p>
          <a:p>
            <a:pPr>
              <a:buClr>
                <a:schemeClr val="accent2"/>
              </a:buClr>
              <a:buFont typeface="Wingdings" panose="05000000000000000000" pitchFamily="2" charset="2"/>
              <a:buNone/>
            </a:pPr>
            <a:r>
              <a:rPr lang="en-US" altLang="en-US" sz="2000"/>
              <a:t>&lt;/HEAD&gt;</a:t>
            </a:r>
          </a:p>
          <a:p>
            <a:pPr>
              <a:buClr>
                <a:schemeClr val="accent2"/>
              </a:buClr>
              <a:buFont typeface="Wingdings" panose="05000000000000000000" pitchFamily="2" charset="2"/>
              <a:buNone/>
            </a:pPr>
            <a:r>
              <a:rPr lang="en-US" altLang="en-US" sz="2000"/>
              <a:t>&lt;BODY BGCOLOR=“FFFFFF”&gt;</a:t>
            </a:r>
          </a:p>
          <a:p>
            <a:pPr>
              <a:buClr>
                <a:schemeClr val="accent2"/>
              </a:buClr>
              <a:buFont typeface="Wingdings" panose="05000000000000000000" pitchFamily="2" charset="2"/>
              <a:buNone/>
            </a:pPr>
            <a:r>
              <a:rPr lang="en-US" altLang="en-US" sz="2000"/>
              <a:t>&lt;</a:t>
            </a:r>
            <a:r>
              <a:rPr lang="en-US" altLang="en-US" sz="2000">
                <a:solidFill>
                  <a:srgbClr val="FF0000"/>
                </a:solidFill>
              </a:rPr>
              <a:t>FORM</a:t>
            </a:r>
            <a:r>
              <a:rPr lang="en-US" altLang="en-US" sz="2000"/>
              <a:t> ACTION = </a:t>
            </a:r>
            <a:r>
              <a:rPr lang="en-US" altLang="en-US" sz="2000">
                <a:hlinkClick r:id="rId2"/>
              </a:rPr>
              <a:t>http://www.xnu.com/formtest.asp</a:t>
            </a:r>
            <a:r>
              <a:rPr lang="en-US" altLang="en-US" sz="2000"/>
              <a:t>&gt;</a:t>
            </a:r>
          </a:p>
          <a:p>
            <a:pPr>
              <a:buClr>
                <a:schemeClr val="accent2"/>
              </a:buClr>
              <a:buFont typeface="Wingdings" panose="05000000000000000000" pitchFamily="2" charset="2"/>
              <a:buNone/>
            </a:pPr>
            <a:r>
              <a:rPr lang="en-US" altLang="en-US" sz="2000"/>
              <a:t>&lt;P&gt; First Name: </a:t>
            </a:r>
            <a:r>
              <a:rPr lang="en-US" altLang="en-US" sz="2000">
                <a:solidFill>
                  <a:srgbClr val="FF0000"/>
                </a:solidFill>
              </a:rPr>
              <a:t>&lt;INPUT TYPE=“TEXT” NAME=“fname” MAXLENGTH=“50”&gt;</a:t>
            </a:r>
            <a:r>
              <a:rPr lang="en-US" altLang="en-US" sz="2000"/>
              <a:t> &lt;/P&gt;</a:t>
            </a:r>
          </a:p>
          <a:p>
            <a:pPr>
              <a:buClr>
                <a:schemeClr val="accent2"/>
              </a:buClr>
              <a:buFont typeface="Wingdings" panose="05000000000000000000" pitchFamily="2" charset="2"/>
              <a:buNone/>
            </a:pPr>
            <a:r>
              <a:rPr lang="en-US" altLang="en-US" sz="2000"/>
              <a:t>&lt;P&gt; </a:t>
            </a:r>
            <a:r>
              <a:rPr lang="en-US" altLang="en-US" sz="2000">
                <a:solidFill>
                  <a:srgbClr val="FF0000"/>
                </a:solidFill>
              </a:rPr>
              <a:t>&lt;INPUT TYPE=“SUBMIT” NAME=“fsubmit1” VALUE=“Send Info”&gt;</a:t>
            </a:r>
            <a:r>
              <a:rPr lang="en-US" altLang="en-US" sz="2000"/>
              <a:t> &lt;/P&gt;</a:t>
            </a:r>
          </a:p>
          <a:p>
            <a:pPr>
              <a:buClr>
                <a:schemeClr val="accent2"/>
              </a:buClr>
              <a:buFont typeface="Wingdings" panose="05000000000000000000" pitchFamily="2" charset="2"/>
              <a:buNone/>
            </a:pPr>
            <a:r>
              <a:rPr lang="en-US" altLang="en-US" sz="2000"/>
              <a:t>&lt;/</a:t>
            </a:r>
            <a:r>
              <a:rPr lang="en-US" altLang="en-US" sz="2000">
                <a:solidFill>
                  <a:srgbClr val="FF0000"/>
                </a:solidFill>
              </a:rPr>
              <a:t>FORM</a:t>
            </a:r>
            <a:r>
              <a:rPr lang="en-US" altLang="en-US" sz="2000"/>
              <a:t>&gt;</a:t>
            </a:r>
          </a:p>
          <a:p>
            <a:pPr>
              <a:buClr>
                <a:schemeClr val="accent2"/>
              </a:buClr>
              <a:buFont typeface="Wingdings" panose="05000000000000000000" pitchFamily="2" charset="2"/>
              <a:buNone/>
            </a:pPr>
            <a:r>
              <a:rPr lang="en-US" altLang="en-US" sz="2000"/>
              <a:t>&lt;/BODY&gt; &lt;/HTML&gt;</a:t>
            </a:r>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A1FBC86-2488-8DFC-C862-7A166BC5A4A3}"/>
              </a:ext>
            </a:extLst>
          </p:cNvPr>
          <p:cNvSpPr>
            <a:spLocks noGrp="1"/>
          </p:cNvSpPr>
          <p:nvPr>
            <p:ph type="sldNum" sz="quarter" idx="12"/>
          </p:nvPr>
        </p:nvSpPr>
        <p:spPr/>
        <p:txBody>
          <a:bodyPr/>
          <a:lstStyle/>
          <a:p>
            <a:fld id="{CE2DFF89-B80F-48B5-87D7-255B43FD7825}" type="slidenum">
              <a:rPr lang="ar-SA" altLang="en-US"/>
              <a:pPr/>
              <a:t>124</a:t>
            </a:fld>
            <a:endParaRPr lang="en-US" altLang="en-US"/>
          </a:p>
        </p:txBody>
      </p:sp>
      <p:sp>
        <p:nvSpPr>
          <p:cNvPr id="104450" name="Rectangle 2">
            <a:extLst>
              <a:ext uri="{FF2B5EF4-FFF2-40B4-BE49-F238E27FC236}">
                <a16:creationId xmlns:a16="http://schemas.microsoft.com/office/drawing/2014/main" id="{6DB48D81-56AF-2328-4C3E-3C9682276788}"/>
              </a:ext>
            </a:extLst>
          </p:cNvPr>
          <p:cNvSpPr>
            <a:spLocks noGrp="1" noChangeArrowheads="1"/>
          </p:cNvSpPr>
          <p:nvPr>
            <p:ph type="title"/>
          </p:nvPr>
        </p:nvSpPr>
        <p:spPr>
          <a:xfrm>
            <a:off x="457200" y="274638"/>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&lt;FORM&gt; element attributes</a:t>
            </a:r>
          </a:p>
        </p:txBody>
      </p:sp>
      <p:sp>
        <p:nvSpPr>
          <p:cNvPr id="104451" name="Rectangle 3">
            <a:extLst>
              <a:ext uri="{FF2B5EF4-FFF2-40B4-BE49-F238E27FC236}">
                <a16:creationId xmlns:a16="http://schemas.microsoft.com/office/drawing/2014/main" id="{5ACA5CD4-E913-2D66-828B-4E01DCB5116B}"/>
              </a:ext>
            </a:extLst>
          </p:cNvPr>
          <p:cNvSpPr>
            <a:spLocks noGrp="1" noChangeArrowheads="1"/>
          </p:cNvSpPr>
          <p:nvPr>
            <p:ph type="body" idx="1"/>
          </p:nvPr>
        </p:nvSpPr>
        <p:spPr>
          <a:xfrm>
            <a:off x="838200" y="1371600"/>
            <a:ext cx="7848600" cy="5029200"/>
          </a:xfrm>
          <a:solidFill>
            <a:schemeClr val="accent1"/>
          </a:solidFill>
        </p:spPr>
        <p:txBody>
          <a:bodyPr/>
          <a:lstStyle/>
          <a:p>
            <a:pPr>
              <a:lnSpc>
                <a:spcPct val="80000"/>
              </a:lnSpc>
              <a:buClr>
                <a:schemeClr val="accent2"/>
              </a:buClr>
              <a:buFont typeface="Wingdings" panose="05000000000000000000" pitchFamily="2" charset="2"/>
              <a:buChar char="§"/>
            </a:pPr>
            <a:r>
              <a:rPr lang="en-US" altLang="en-US" sz="2800" b="1">
                <a:solidFill>
                  <a:srgbClr val="FF0000"/>
                </a:solidFill>
              </a:rPr>
              <a:t>ACTION</a:t>
            </a:r>
            <a:r>
              <a:rPr lang="en-US" altLang="en-US" sz="2800" b="1"/>
              <a:t>:</a:t>
            </a:r>
            <a:r>
              <a:rPr lang="en-US" altLang="en-US" sz="2800"/>
              <a:t> is the</a:t>
            </a:r>
            <a:r>
              <a:rPr lang="en-US" altLang="en-US" sz="2800" b="1">
                <a:solidFill>
                  <a:srgbClr val="0000FF"/>
                </a:solidFill>
              </a:rPr>
              <a:t> URL</a:t>
            </a:r>
            <a:r>
              <a:rPr lang="en-US" altLang="en-US" sz="2800"/>
              <a:t> of the </a:t>
            </a:r>
            <a:r>
              <a:rPr lang="en-US" altLang="en-US" sz="2800" b="1">
                <a:solidFill>
                  <a:srgbClr val="0000FF"/>
                </a:solidFill>
              </a:rPr>
              <a:t>CGI</a:t>
            </a:r>
            <a:r>
              <a:rPr lang="en-US" altLang="en-US" sz="2800"/>
              <a:t> (Common Gateway Interface) program that is going to accept the data from the form, process it, and send a response back to the browser.</a:t>
            </a:r>
          </a:p>
          <a:p>
            <a:pPr>
              <a:lnSpc>
                <a:spcPct val="80000"/>
              </a:lnSpc>
              <a:buClr>
                <a:schemeClr val="accent2"/>
              </a:buClr>
              <a:buFont typeface="Wingdings" panose="05000000000000000000" pitchFamily="2" charset="2"/>
              <a:buChar char="§"/>
            </a:pPr>
            <a:r>
              <a:rPr lang="en-US" altLang="en-US" sz="2800" b="1">
                <a:solidFill>
                  <a:srgbClr val="FF0000"/>
                </a:solidFill>
              </a:rPr>
              <a:t>METHOD</a:t>
            </a:r>
            <a:r>
              <a:rPr lang="en-US" altLang="en-US" sz="2800" b="1"/>
              <a:t>:</a:t>
            </a:r>
            <a:r>
              <a:rPr lang="en-US" altLang="en-US" sz="2800"/>
              <a:t> </a:t>
            </a:r>
            <a:r>
              <a:rPr lang="en-US" altLang="en-US" sz="2800" b="1">
                <a:solidFill>
                  <a:srgbClr val="0000FF"/>
                </a:solidFill>
              </a:rPr>
              <a:t>GET</a:t>
            </a:r>
            <a:r>
              <a:rPr lang="en-US" altLang="en-US" sz="2800"/>
              <a:t> (default) or </a:t>
            </a:r>
            <a:r>
              <a:rPr lang="en-US" altLang="en-US" sz="2800" b="1">
                <a:solidFill>
                  <a:srgbClr val="0000FF"/>
                </a:solidFill>
              </a:rPr>
              <a:t>POST</a:t>
            </a:r>
            <a:r>
              <a:rPr lang="en-US" altLang="en-US" sz="2800"/>
              <a:t> specifies which </a:t>
            </a:r>
            <a:r>
              <a:rPr lang="en-US" altLang="en-US" sz="2800" b="1">
                <a:solidFill>
                  <a:srgbClr val="0000FF"/>
                </a:solidFill>
              </a:rPr>
              <a:t>HTTP</a:t>
            </a:r>
            <a:r>
              <a:rPr lang="en-US" altLang="en-US" sz="2800"/>
              <a:t> method will be used to send the form’s contents to the web server. The CGI application should be written to accept the data from either method.</a:t>
            </a:r>
          </a:p>
          <a:p>
            <a:pPr>
              <a:lnSpc>
                <a:spcPct val="80000"/>
              </a:lnSpc>
              <a:buClr>
                <a:schemeClr val="accent2"/>
              </a:buClr>
              <a:buFont typeface="Wingdings" panose="05000000000000000000" pitchFamily="2" charset="2"/>
              <a:buChar char="§"/>
            </a:pPr>
            <a:r>
              <a:rPr lang="en-US" altLang="en-US" sz="2800" b="1">
                <a:solidFill>
                  <a:srgbClr val="FF0000"/>
                </a:solidFill>
              </a:rPr>
              <a:t>NAME</a:t>
            </a:r>
            <a:r>
              <a:rPr lang="en-US" altLang="en-US" sz="2800" b="1"/>
              <a:t>:</a:t>
            </a:r>
            <a:r>
              <a:rPr lang="en-US" altLang="en-US" sz="2800"/>
              <a:t> is a form name used by</a:t>
            </a:r>
            <a:r>
              <a:rPr lang="en-US" altLang="en-US" sz="2800">
                <a:solidFill>
                  <a:srgbClr val="0000FF"/>
                </a:solidFill>
              </a:rPr>
              <a:t> VBScript</a:t>
            </a:r>
            <a:r>
              <a:rPr lang="en-US" altLang="en-US" sz="2800"/>
              <a:t>  or </a:t>
            </a:r>
          </a:p>
          <a:p>
            <a:pPr>
              <a:lnSpc>
                <a:spcPct val="80000"/>
              </a:lnSpc>
              <a:buClr>
                <a:schemeClr val="accent2"/>
              </a:buClr>
              <a:buFont typeface="Wingdings" panose="05000000000000000000" pitchFamily="2" charset="2"/>
              <a:buNone/>
            </a:pPr>
            <a:r>
              <a:rPr lang="en-US" altLang="en-US" sz="2800">
                <a:solidFill>
                  <a:srgbClr val="0000FF"/>
                </a:solidFill>
              </a:rPr>
              <a:t>    JavaScripts.</a:t>
            </a:r>
          </a:p>
          <a:p>
            <a:pPr>
              <a:lnSpc>
                <a:spcPct val="80000"/>
              </a:lnSpc>
              <a:buClr>
                <a:schemeClr val="accent2"/>
              </a:buClr>
              <a:buFont typeface="Wingdings" panose="05000000000000000000" pitchFamily="2" charset="2"/>
              <a:buChar char="§"/>
            </a:pPr>
            <a:r>
              <a:rPr lang="en-US" altLang="en-US" sz="2800" b="1">
                <a:solidFill>
                  <a:srgbClr val="FF0000"/>
                </a:solidFill>
              </a:rPr>
              <a:t>TARGET</a:t>
            </a:r>
            <a:r>
              <a:rPr lang="en-US" altLang="en-US" sz="2800" b="1"/>
              <a:t>:</a:t>
            </a:r>
            <a:r>
              <a:rPr lang="en-US" altLang="en-US" sz="2800"/>
              <a:t> is the target frame where the response page will show up.</a:t>
            </a:r>
          </a:p>
          <a:p>
            <a:pPr>
              <a:lnSpc>
                <a:spcPct val="80000"/>
              </a:lnSpc>
              <a:buClr>
                <a:schemeClr val="accent2"/>
              </a:buClr>
              <a:buFont typeface="Wingdings" panose="05000000000000000000" pitchFamily="2" charset="2"/>
              <a:buChar char="§"/>
            </a:pPr>
            <a:endParaRPr lang="en-US" altLang="en-US" sz="28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E2FE941-260E-5174-A94E-19B4F5F37DD7}"/>
              </a:ext>
            </a:extLst>
          </p:cNvPr>
          <p:cNvSpPr>
            <a:spLocks noGrp="1"/>
          </p:cNvSpPr>
          <p:nvPr>
            <p:ph type="sldNum" sz="quarter" idx="12"/>
          </p:nvPr>
        </p:nvSpPr>
        <p:spPr/>
        <p:txBody>
          <a:bodyPr/>
          <a:lstStyle/>
          <a:p>
            <a:fld id="{227D1FAF-7632-47A1-B77A-F253D6D218C5}" type="slidenum">
              <a:rPr lang="ar-SA" altLang="en-US"/>
              <a:pPr/>
              <a:t>125</a:t>
            </a:fld>
            <a:endParaRPr lang="en-US" altLang="en-US"/>
          </a:p>
        </p:txBody>
      </p:sp>
      <p:sp>
        <p:nvSpPr>
          <p:cNvPr id="105474" name="Rectangle 2">
            <a:extLst>
              <a:ext uri="{FF2B5EF4-FFF2-40B4-BE49-F238E27FC236}">
                <a16:creationId xmlns:a16="http://schemas.microsoft.com/office/drawing/2014/main" id="{5DF3F30A-9660-5968-DF1C-FEB30651D886}"/>
              </a:ext>
            </a:extLst>
          </p:cNvPr>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Form Elements</a:t>
            </a:r>
          </a:p>
        </p:txBody>
      </p:sp>
      <p:sp>
        <p:nvSpPr>
          <p:cNvPr id="105475" name="Rectangle 3">
            <a:extLst>
              <a:ext uri="{FF2B5EF4-FFF2-40B4-BE49-F238E27FC236}">
                <a16:creationId xmlns:a16="http://schemas.microsoft.com/office/drawing/2014/main" id="{2C9BB63A-E19F-76BF-EDF1-678623AAF2FE}"/>
              </a:ext>
            </a:extLst>
          </p:cNvPr>
          <p:cNvSpPr>
            <a:spLocks noGrp="1" noChangeArrowheads="1"/>
          </p:cNvSpPr>
          <p:nvPr>
            <p:ph type="body" idx="1"/>
          </p:nvPr>
        </p:nvSpPr>
        <p:spPr>
          <a:xfrm>
            <a:off x="457200" y="1447800"/>
            <a:ext cx="8229600" cy="4594225"/>
          </a:xfrm>
          <a:solidFill>
            <a:schemeClr val="accent1"/>
          </a:solidFill>
        </p:spPr>
        <p:txBody>
          <a:bodyPr/>
          <a:lstStyle/>
          <a:p>
            <a:pPr>
              <a:buClr>
                <a:schemeClr val="accent2"/>
              </a:buClr>
              <a:buFont typeface="Wingdings" panose="05000000000000000000" pitchFamily="2" charset="2"/>
              <a:buChar char="§"/>
            </a:pPr>
            <a:r>
              <a:rPr lang="en-US" altLang="en-US" b="1"/>
              <a:t>Form elements have properties: </a:t>
            </a:r>
            <a:r>
              <a:rPr lang="en-US" altLang="en-US" b="1">
                <a:solidFill>
                  <a:srgbClr val="FF0000"/>
                </a:solidFill>
              </a:rPr>
              <a:t>Text</a:t>
            </a:r>
            <a:r>
              <a:rPr lang="en-US" altLang="en-US" b="1"/>
              <a:t> boxes, </a:t>
            </a:r>
            <a:r>
              <a:rPr lang="en-US" altLang="en-US" b="1">
                <a:solidFill>
                  <a:srgbClr val="FF0000"/>
                </a:solidFill>
              </a:rPr>
              <a:t>Password</a:t>
            </a:r>
            <a:r>
              <a:rPr lang="en-US" altLang="en-US" b="1"/>
              <a:t> boxes, </a:t>
            </a:r>
            <a:r>
              <a:rPr lang="en-US" altLang="en-US" b="1">
                <a:solidFill>
                  <a:srgbClr val="FF0000"/>
                </a:solidFill>
              </a:rPr>
              <a:t>Checkboxes</a:t>
            </a:r>
            <a:r>
              <a:rPr lang="en-US" altLang="en-US" b="1"/>
              <a:t>, Option(</a:t>
            </a:r>
            <a:r>
              <a:rPr lang="en-US" altLang="en-US" b="1">
                <a:solidFill>
                  <a:srgbClr val="FF0000"/>
                </a:solidFill>
              </a:rPr>
              <a:t>Radio</a:t>
            </a:r>
            <a:r>
              <a:rPr lang="en-US" altLang="en-US" b="1"/>
              <a:t>) buttons, </a:t>
            </a:r>
            <a:r>
              <a:rPr lang="en-US" altLang="en-US" b="1">
                <a:solidFill>
                  <a:srgbClr val="FF0000"/>
                </a:solidFill>
              </a:rPr>
              <a:t>Submit</a:t>
            </a:r>
            <a:r>
              <a:rPr lang="en-US" altLang="en-US" b="1"/>
              <a:t>, </a:t>
            </a:r>
            <a:r>
              <a:rPr lang="en-US" altLang="en-US" b="1">
                <a:solidFill>
                  <a:srgbClr val="FF0000"/>
                </a:solidFill>
              </a:rPr>
              <a:t>Reset</a:t>
            </a:r>
            <a:r>
              <a:rPr lang="en-US" altLang="en-US" b="1"/>
              <a:t>, </a:t>
            </a:r>
            <a:r>
              <a:rPr lang="en-US" altLang="en-US" b="1">
                <a:solidFill>
                  <a:srgbClr val="FF0000"/>
                </a:solidFill>
              </a:rPr>
              <a:t>File</a:t>
            </a:r>
            <a:r>
              <a:rPr lang="en-US" altLang="en-US" b="1"/>
              <a:t>, </a:t>
            </a:r>
            <a:r>
              <a:rPr lang="en-US" altLang="en-US" b="1">
                <a:solidFill>
                  <a:srgbClr val="FF0000"/>
                </a:solidFill>
              </a:rPr>
              <a:t>Hidden</a:t>
            </a:r>
            <a:r>
              <a:rPr lang="en-US" altLang="en-US" b="1"/>
              <a:t> and </a:t>
            </a:r>
            <a:r>
              <a:rPr lang="en-US" altLang="en-US" b="1">
                <a:solidFill>
                  <a:srgbClr val="FF0000"/>
                </a:solidFill>
              </a:rPr>
              <a:t>Image</a:t>
            </a:r>
            <a:r>
              <a:rPr lang="en-US" altLang="en-US" b="1"/>
              <a:t>.</a:t>
            </a:r>
          </a:p>
          <a:p>
            <a:pPr>
              <a:buClr>
                <a:schemeClr val="accent2"/>
              </a:buClr>
              <a:buFont typeface="Wingdings" panose="05000000000000000000" pitchFamily="2" charset="2"/>
              <a:buChar char="§"/>
            </a:pPr>
            <a:r>
              <a:rPr lang="en-US" altLang="en-US" b="1"/>
              <a:t>The properties are specified in the TYPE Attribute of the HTML element </a:t>
            </a:r>
            <a:r>
              <a:rPr lang="en-US" altLang="en-US" b="1">
                <a:solidFill>
                  <a:srgbClr val="FF0000"/>
                </a:solidFill>
              </a:rPr>
              <a:t>&lt;INPUT&gt;&lt;/INPUT&gt;.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E52A77-B3D7-D52A-43AC-48913F2A8BDB}"/>
              </a:ext>
            </a:extLst>
          </p:cNvPr>
          <p:cNvSpPr>
            <a:spLocks noGrp="1"/>
          </p:cNvSpPr>
          <p:nvPr>
            <p:ph type="sldNum" sz="quarter" idx="12"/>
          </p:nvPr>
        </p:nvSpPr>
        <p:spPr/>
        <p:txBody>
          <a:bodyPr/>
          <a:lstStyle/>
          <a:p>
            <a:fld id="{1C9B1529-2D7C-43BE-AC16-9F9D731A3B00}" type="slidenum">
              <a:rPr lang="ar-SA" altLang="en-US"/>
              <a:pPr/>
              <a:t>126</a:t>
            </a:fld>
            <a:endParaRPr lang="en-US" altLang="en-US"/>
          </a:p>
        </p:txBody>
      </p:sp>
      <p:grpSp>
        <p:nvGrpSpPr>
          <p:cNvPr id="247814" name="Group 6">
            <a:extLst>
              <a:ext uri="{FF2B5EF4-FFF2-40B4-BE49-F238E27FC236}">
                <a16:creationId xmlns:a16="http://schemas.microsoft.com/office/drawing/2014/main" id="{4E488833-5A4C-AD4F-404F-990122ECAC66}"/>
              </a:ext>
            </a:extLst>
          </p:cNvPr>
          <p:cNvGrpSpPr>
            <a:grpSpLocks/>
          </p:cNvGrpSpPr>
          <p:nvPr/>
        </p:nvGrpSpPr>
        <p:grpSpPr bwMode="auto">
          <a:xfrm>
            <a:off x="381000" y="80963"/>
            <a:ext cx="8382000" cy="6696075"/>
            <a:chOff x="240" y="51"/>
            <a:chExt cx="5280" cy="4218"/>
          </a:xfrm>
        </p:grpSpPr>
        <p:grpSp>
          <p:nvGrpSpPr>
            <p:cNvPr id="247812" name="Group 4">
              <a:extLst>
                <a:ext uri="{FF2B5EF4-FFF2-40B4-BE49-F238E27FC236}">
                  <a16:creationId xmlns:a16="http://schemas.microsoft.com/office/drawing/2014/main" id="{E903653B-404F-C5B5-DD0A-51E47D35E11A}"/>
                </a:ext>
              </a:extLst>
            </p:cNvPr>
            <p:cNvGrpSpPr>
              <a:grpSpLocks/>
            </p:cNvGrpSpPr>
            <p:nvPr/>
          </p:nvGrpSpPr>
          <p:grpSpPr bwMode="auto">
            <a:xfrm>
              <a:off x="240" y="51"/>
              <a:ext cx="5280" cy="4218"/>
              <a:chOff x="240" y="51"/>
              <a:chExt cx="5280" cy="4218"/>
            </a:xfrm>
          </p:grpSpPr>
          <p:pic>
            <p:nvPicPr>
              <p:cNvPr id="247810" name="Picture 2">
                <a:extLst>
                  <a:ext uri="{FF2B5EF4-FFF2-40B4-BE49-F238E27FC236}">
                    <a16:creationId xmlns:a16="http://schemas.microsoft.com/office/drawing/2014/main" id="{36B5A17A-CD86-1F24-F9F6-1D76E256C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51"/>
                <a:ext cx="5280" cy="4218"/>
              </a:xfrm>
              <a:prstGeom prst="rect">
                <a:avLst/>
              </a:prstGeom>
              <a:noFill/>
              <a:extLst>
                <a:ext uri="{909E8E84-426E-40DD-AFC4-6F175D3DCCD1}">
                  <a14:hiddenFill xmlns:a14="http://schemas.microsoft.com/office/drawing/2010/main">
                    <a:solidFill>
                      <a:srgbClr val="FFFFFF"/>
                    </a:solidFill>
                  </a14:hiddenFill>
                </a:ext>
              </a:extLst>
            </p:spPr>
          </p:pic>
          <p:sp>
            <p:nvSpPr>
              <p:cNvPr id="247811" name="Text Box 3">
                <a:extLst>
                  <a:ext uri="{FF2B5EF4-FFF2-40B4-BE49-F238E27FC236}">
                    <a16:creationId xmlns:a16="http://schemas.microsoft.com/office/drawing/2014/main" id="{668BCC23-3A02-3F1C-E743-32BD43BD2703}"/>
                  </a:ext>
                </a:extLst>
              </p:cNvPr>
              <p:cNvSpPr txBox="1">
                <a:spLocks noChangeArrowheads="1"/>
              </p:cNvSpPr>
              <p:nvPr/>
            </p:nvSpPr>
            <p:spPr bwMode="auto">
              <a:xfrm>
                <a:off x="1338" y="222"/>
                <a:ext cx="1584" cy="237"/>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Sami Ali</a:t>
                </a:r>
              </a:p>
            </p:txBody>
          </p:sp>
        </p:grpSp>
        <p:sp>
          <p:nvSpPr>
            <p:cNvPr id="247813" name="Text Box 5">
              <a:extLst>
                <a:ext uri="{FF2B5EF4-FFF2-40B4-BE49-F238E27FC236}">
                  <a16:creationId xmlns:a16="http://schemas.microsoft.com/office/drawing/2014/main" id="{A36A17AE-6FBA-574E-E2A2-32B83D8DC079}"/>
                </a:ext>
              </a:extLst>
            </p:cNvPr>
            <p:cNvSpPr txBox="1">
              <a:spLocks noChangeArrowheads="1"/>
            </p:cNvSpPr>
            <p:nvPr/>
          </p:nvSpPr>
          <p:spPr bwMode="auto">
            <a:xfrm>
              <a:off x="1296" y="1158"/>
              <a:ext cx="182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Al al-Bayt University</a:t>
              </a:r>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1EA99CC-B551-60EC-799D-3A3F5D46EF69}"/>
              </a:ext>
            </a:extLst>
          </p:cNvPr>
          <p:cNvSpPr>
            <a:spLocks noGrp="1"/>
          </p:cNvSpPr>
          <p:nvPr>
            <p:ph type="sldNum" sz="quarter" idx="12"/>
          </p:nvPr>
        </p:nvSpPr>
        <p:spPr/>
        <p:txBody>
          <a:bodyPr/>
          <a:lstStyle/>
          <a:p>
            <a:fld id="{1895E4FF-6F23-456E-B70D-B4CB3182D4F0}" type="slidenum">
              <a:rPr lang="ar-SA" altLang="en-US"/>
              <a:pPr/>
              <a:t>127</a:t>
            </a:fld>
            <a:endParaRPr lang="en-US" altLang="en-US"/>
          </a:p>
        </p:txBody>
      </p:sp>
      <p:sp>
        <p:nvSpPr>
          <p:cNvPr id="106498" name="Rectangle 2">
            <a:extLst>
              <a:ext uri="{FF2B5EF4-FFF2-40B4-BE49-F238E27FC236}">
                <a16:creationId xmlns:a16="http://schemas.microsoft.com/office/drawing/2014/main" id="{F6C11CB7-E0C0-D9D7-EE50-BD13A0A77662}"/>
              </a:ext>
            </a:extLst>
          </p:cNvPr>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Form Elements</a:t>
            </a:r>
          </a:p>
        </p:txBody>
      </p:sp>
      <p:graphicFrame>
        <p:nvGraphicFramePr>
          <p:cNvPr id="106499" name="Group 3">
            <a:extLst>
              <a:ext uri="{FF2B5EF4-FFF2-40B4-BE49-F238E27FC236}">
                <a16:creationId xmlns:a16="http://schemas.microsoft.com/office/drawing/2014/main" id="{B84034BD-D059-7B82-FECA-4AD1E400503A}"/>
              </a:ext>
            </a:extLst>
          </p:cNvPr>
          <p:cNvGraphicFramePr>
            <a:graphicFrameLocks noGrp="1"/>
          </p:cNvGraphicFramePr>
          <p:nvPr>
            <p:ph type="tbl" idx="1"/>
          </p:nvPr>
        </p:nvGraphicFramePr>
        <p:xfrm>
          <a:off x="381000" y="1447800"/>
          <a:ext cx="8458200" cy="4495800"/>
        </p:xfrm>
        <a:graphic>
          <a:graphicData uri="http://schemas.openxmlformats.org/drawingml/2006/table">
            <a:tbl>
              <a:tblPr/>
              <a:tblGrid>
                <a:gridCol w="8458200">
                  <a:extLst>
                    <a:ext uri="{9D8B030D-6E8A-4147-A177-3AD203B41FA5}">
                      <a16:colId xmlns:a16="http://schemas.microsoft.com/office/drawing/2014/main" val="618585343"/>
                    </a:ext>
                  </a:extLst>
                </a:gridCol>
              </a:tblGrid>
              <a:tr h="5445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0000FF"/>
                          </a:solidFill>
                          <a:effectLst/>
                          <a:latin typeface="Arial" panose="020B0604020202020204" pitchFamily="34" charset="0"/>
                          <a:cs typeface="Arial" panose="020B0604020202020204" pitchFamily="34"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97094119"/>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71120723"/>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NAME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959876157"/>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482897541"/>
                  </a:ext>
                </a:extLst>
              </a:tr>
              <a:tr h="5191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CHECKED=</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33200814"/>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SIZE=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509946772"/>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MAXLENGHT=</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930584021"/>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F60E53C-0DE4-8C88-0F5D-6D0B0788AF21}"/>
              </a:ext>
            </a:extLst>
          </p:cNvPr>
          <p:cNvSpPr>
            <a:spLocks noGrp="1"/>
          </p:cNvSpPr>
          <p:nvPr>
            <p:ph type="sldNum" sz="quarter" idx="12"/>
          </p:nvPr>
        </p:nvSpPr>
        <p:spPr/>
        <p:txBody>
          <a:bodyPr/>
          <a:lstStyle/>
          <a:p>
            <a:fld id="{1B1CE81B-4CFE-4086-992E-DCEADECB6764}" type="slidenum">
              <a:rPr lang="ar-SA" altLang="en-US"/>
              <a:pPr/>
              <a:t>128</a:t>
            </a:fld>
            <a:endParaRPr lang="en-US" altLang="en-US"/>
          </a:p>
        </p:txBody>
      </p:sp>
      <p:sp>
        <p:nvSpPr>
          <p:cNvPr id="107522" name="Rectangle 2">
            <a:extLst>
              <a:ext uri="{FF2B5EF4-FFF2-40B4-BE49-F238E27FC236}">
                <a16:creationId xmlns:a16="http://schemas.microsoft.com/office/drawing/2014/main" id="{062F7F72-D3A7-13ED-CD64-72362CA2CF4E}"/>
              </a:ext>
            </a:extLst>
          </p:cNvPr>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800" b="1">
                <a:solidFill>
                  <a:srgbClr val="FFFF00"/>
                </a:solidFill>
              </a:rPr>
              <a:t>Text Box</a:t>
            </a:r>
          </a:p>
        </p:txBody>
      </p:sp>
      <p:sp>
        <p:nvSpPr>
          <p:cNvPr id="107523" name="Rectangle 3">
            <a:extLst>
              <a:ext uri="{FF2B5EF4-FFF2-40B4-BE49-F238E27FC236}">
                <a16:creationId xmlns:a16="http://schemas.microsoft.com/office/drawing/2014/main" id="{24CAEB39-7AEB-CD6F-B301-4979E8A90E5B}"/>
              </a:ext>
            </a:extLst>
          </p:cNvPr>
          <p:cNvSpPr>
            <a:spLocks noGrp="1" noChangeArrowheads="1"/>
          </p:cNvSpPr>
          <p:nvPr>
            <p:ph type="body" idx="1"/>
          </p:nvPr>
        </p:nvSpPr>
        <p:spPr>
          <a:xfrm>
            <a:off x="609600" y="1371600"/>
            <a:ext cx="7848600" cy="54864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Text boxes</a:t>
            </a:r>
            <a:r>
              <a:rPr lang="en-US" altLang="en-US" sz="2400" b="1" i="1"/>
              <a:t>:</a:t>
            </a:r>
            <a:r>
              <a:rPr lang="en-US" altLang="en-US" sz="2400"/>
              <a:t> Used to provide input fields for text, phone numbers, dates, etc.</a:t>
            </a:r>
          </a:p>
          <a:p>
            <a:pPr>
              <a:lnSpc>
                <a:spcPct val="90000"/>
              </a:lnSpc>
              <a:buClr>
                <a:schemeClr val="accent2"/>
              </a:buClr>
              <a:buFont typeface="Wingdings" panose="05000000000000000000" pitchFamily="2" charset="2"/>
              <a:buNone/>
            </a:pPr>
            <a:r>
              <a:rPr lang="en-US" altLang="en-US" sz="2400" b="1">
                <a:solidFill>
                  <a:srgbClr val="FF0000"/>
                </a:solidFill>
              </a:rPr>
              <a:t>&lt;INPUT TYPE= </a:t>
            </a:r>
            <a:r>
              <a:rPr lang="en-US" altLang="en-US" sz="2800" b="1">
                <a:solidFill>
                  <a:srgbClr val="FF0000"/>
                </a:solidFill>
              </a:rPr>
              <a:t>"</a:t>
            </a:r>
            <a:r>
              <a:rPr lang="en-US" altLang="en-US" sz="2400" b="1">
                <a:solidFill>
                  <a:srgbClr val="FF0000"/>
                </a:solidFill>
              </a:rPr>
              <a:t> TEXT </a:t>
            </a:r>
            <a:r>
              <a:rPr lang="en-US" altLang="en-US" sz="2800" b="1">
                <a:solidFill>
                  <a:srgbClr val="FF0000"/>
                </a:solidFill>
              </a:rPr>
              <a:t>"</a:t>
            </a:r>
            <a:r>
              <a:rPr lang="en-US" altLang="en-US" sz="2400" b="1">
                <a:solidFill>
                  <a:srgbClr val="FF0000"/>
                </a:solidFill>
              </a:rPr>
              <a:t> &gt;</a:t>
            </a:r>
          </a:p>
          <a:p>
            <a:pPr>
              <a:lnSpc>
                <a:spcPct val="90000"/>
              </a:lnSpc>
              <a:buClr>
                <a:schemeClr val="accent2"/>
              </a:buClr>
              <a:buFont typeface="Wingdings" panose="05000000000000000000" pitchFamily="2" charset="2"/>
              <a:buNone/>
            </a:pPr>
            <a:r>
              <a:rPr lang="en-US" altLang="en-US" sz="2400"/>
              <a:t>Browser will display </a:t>
            </a:r>
          </a:p>
          <a:p>
            <a:pPr>
              <a:lnSpc>
                <a:spcPct val="90000"/>
              </a:lnSpc>
              <a:buClr>
                <a:schemeClr val="accent2"/>
              </a:buClr>
              <a:buFont typeface="Wingdings" panose="05000000000000000000" pitchFamily="2" charset="2"/>
              <a:buNone/>
            </a:pPr>
            <a:r>
              <a:rPr lang="en-US" altLang="en-US" sz="2400"/>
              <a:t>Textboxes use the following attributes:</a:t>
            </a:r>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text.</a:t>
            </a:r>
          </a:p>
          <a:p>
            <a:pPr>
              <a:lnSpc>
                <a:spcPct val="90000"/>
              </a:lnSpc>
              <a:buClr>
                <a:schemeClr val="accent2"/>
              </a:buClr>
              <a:buFont typeface="Wingdings" panose="05000000000000000000" pitchFamily="2" charset="2"/>
              <a:buChar char="§"/>
            </a:pPr>
            <a:r>
              <a:rPr lang="en-US" altLang="en-US" sz="2400" b="1">
                <a:solidFill>
                  <a:srgbClr val="FF0000"/>
                </a:solidFill>
              </a:rPr>
              <a:t>SIZE:</a:t>
            </a:r>
            <a:r>
              <a:rPr lang="en-US" altLang="en-US" sz="2400"/>
              <a:t> determines the size of the textbox in characters. </a:t>
            </a:r>
            <a:r>
              <a:rPr lang="en-US" altLang="en-US" sz="2400" b="1">
                <a:solidFill>
                  <a:srgbClr val="0000FF"/>
                </a:solidFill>
              </a:rPr>
              <a:t>Default=20</a:t>
            </a:r>
            <a:r>
              <a:rPr lang="en-US" altLang="en-US" sz="2400"/>
              <a:t> characters.</a:t>
            </a:r>
          </a:p>
          <a:p>
            <a:pPr>
              <a:lnSpc>
                <a:spcPct val="90000"/>
              </a:lnSpc>
              <a:buClr>
                <a:schemeClr val="accent2"/>
              </a:buClr>
              <a:buFont typeface="Wingdings" panose="05000000000000000000" pitchFamily="2" charset="2"/>
              <a:buChar char="§"/>
            </a:pPr>
            <a:r>
              <a:rPr lang="en-US" altLang="en-US" sz="2800" b="1">
                <a:solidFill>
                  <a:srgbClr val="FF0000"/>
                </a:solidFill>
              </a:rPr>
              <a:t>MAXLENGHT</a:t>
            </a:r>
            <a:r>
              <a:rPr lang="en-US" altLang="en-US" sz="2400" b="1">
                <a:solidFill>
                  <a:srgbClr val="FF0000"/>
                </a:solidFill>
              </a:rPr>
              <a:t> </a:t>
            </a:r>
            <a:r>
              <a:rPr lang="en-US" altLang="en-US" sz="2400" b="1" i="1"/>
              <a:t>:</a:t>
            </a:r>
            <a:r>
              <a:rPr lang="en-US" altLang="en-US" sz="2400"/>
              <a:t> determines the maximum number of characters that the field will accept.</a:t>
            </a:r>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variable to be sent to the CGI application.</a:t>
            </a:r>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will display its contents as the default value.</a:t>
            </a:r>
          </a:p>
        </p:txBody>
      </p:sp>
      <p:graphicFrame>
        <p:nvGraphicFramePr>
          <p:cNvPr id="107524" name="Object 4">
            <a:extLst>
              <a:ext uri="{FF2B5EF4-FFF2-40B4-BE49-F238E27FC236}">
                <a16:creationId xmlns:a16="http://schemas.microsoft.com/office/drawing/2014/main" id="{04E54730-C5DC-F6E4-6BB6-F6ADA69AF6CF}"/>
              </a:ext>
            </a:extLst>
          </p:cNvPr>
          <p:cNvGraphicFramePr>
            <a:graphicFrameLocks noChangeAspect="1"/>
          </p:cNvGraphicFramePr>
          <p:nvPr/>
        </p:nvGraphicFramePr>
        <p:xfrm>
          <a:off x="4724400" y="2133600"/>
          <a:ext cx="2590800" cy="612775"/>
        </p:xfrm>
        <a:graphic>
          <a:graphicData uri="http://schemas.openxmlformats.org/presentationml/2006/ole">
            <mc:AlternateContent xmlns:mc="http://schemas.openxmlformats.org/markup-compatibility/2006">
              <mc:Choice xmlns:v="urn:schemas-microsoft-com:vml" Requires="v">
                <p:oleObj spid="_x0000_s4097" name="Bitmap Image" r:id="rId3" imgW="0" imgH="0" progId="Paint.Picture">
                  <p:embed/>
                </p:oleObj>
              </mc:Choice>
              <mc:Fallback>
                <p:oleObj name="Bitmap Image" r:id="rId3" imgW="0" imgH="0" progId="Paint.Picture">
                  <p:embed/>
                  <p:pic>
                    <p:nvPicPr>
                      <p:cNvPr id="107524" name="Object 4">
                        <a:extLst>
                          <a:ext uri="{FF2B5EF4-FFF2-40B4-BE49-F238E27FC236}">
                            <a16:creationId xmlns:a16="http://schemas.microsoft.com/office/drawing/2014/main" id="{04E54730-C5DC-F6E4-6BB6-F6ADA69AF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4455061-3454-3835-852D-307CFCC46BB1}"/>
              </a:ext>
            </a:extLst>
          </p:cNvPr>
          <p:cNvSpPr>
            <a:spLocks noGrp="1"/>
          </p:cNvSpPr>
          <p:nvPr>
            <p:ph type="sldNum" sz="quarter" idx="12"/>
          </p:nvPr>
        </p:nvSpPr>
        <p:spPr/>
        <p:txBody>
          <a:bodyPr/>
          <a:lstStyle/>
          <a:p>
            <a:fld id="{57709365-E15F-4A1B-BFD4-66A53942672C}" type="slidenum">
              <a:rPr lang="ar-SA" altLang="en-US"/>
              <a:pPr/>
              <a:t>129</a:t>
            </a:fld>
            <a:endParaRPr lang="en-US" altLang="en-US"/>
          </a:p>
        </p:txBody>
      </p:sp>
      <p:sp>
        <p:nvSpPr>
          <p:cNvPr id="167939" name="Rectangle 3">
            <a:extLst>
              <a:ext uri="{FF2B5EF4-FFF2-40B4-BE49-F238E27FC236}">
                <a16:creationId xmlns:a16="http://schemas.microsoft.com/office/drawing/2014/main" id="{24623085-BB08-7E9F-6922-7A4C9067788B}"/>
              </a:ext>
            </a:extLst>
          </p:cNvPr>
          <p:cNvSpPr>
            <a:spLocks noGrp="1" noChangeArrowheads="1"/>
          </p:cNvSpPr>
          <p:nvPr>
            <p:ph type="body" idx="1"/>
          </p:nvPr>
        </p:nvSpPr>
        <p:spPr>
          <a:xfrm>
            <a:off x="0" y="1066800"/>
            <a:ext cx="8839200" cy="5410200"/>
          </a:xfrm>
          <a:solidFill>
            <a:schemeClr val="accent1"/>
          </a:solidFill>
        </p:spPr>
        <p:txBody>
          <a:bodyPr/>
          <a:lstStyle/>
          <a:p>
            <a:pPr>
              <a:lnSpc>
                <a:spcPct val="80000"/>
              </a:lnSpc>
              <a:buFontTx/>
              <a:buNone/>
            </a:pPr>
            <a:r>
              <a:rPr lang="en-US" altLang="en-US" sz="2400" b="1"/>
              <a:t>&lt;TITLE&gt;Form_Text_Type&lt;/TITLE&gt;</a:t>
            </a:r>
          </a:p>
          <a:p>
            <a:pPr>
              <a:lnSpc>
                <a:spcPct val="80000"/>
              </a:lnSpc>
              <a:buFontTx/>
              <a:buNone/>
            </a:pPr>
            <a:r>
              <a:rPr lang="en-US" altLang="en-US" sz="2400" b="1"/>
              <a:t>&lt;/HEAD&gt; &lt;BODY&gt;</a:t>
            </a:r>
          </a:p>
          <a:p>
            <a:pPr>
              <a:lnSpc>
                <a:spcPct val="80000"/>
              </a:lnSpc>
              <a:buFontTx/>
              <a:buNone/>
            </a:pPr>
            <a:r>
              <a:rPr lang="en-US" altLang="en-US" sz="2400" b="1"/>
              <a:t>&lt;h1&gt; &lt;font color=blue&gt;Please enter the following bioData&lt;/font&gt;&lt;/h1&gt;</a:t>
            </a:r>
          </a:p>
          <a:p>
            <a:pPr>
              <a:lnSpc>
                <a:spcPct val="80000"/>
              </a:lnSpc>
              <a:buFontTx/>
              <a:buNone/>
            </a:pPr>
            <a:r>
              <a:rPr lang="en-US" altLang="en-US" sz="2400" b="1">
                <a:solidFill>
                  <a:srgbClr val="FF0000"/>
                </a:solidFill>
              </a:rPr>
              <a:t>&lt;FORM name="fome1"  Method= " get " Action= " URL " &gt;</a:t>
            </a:r>
          </a:p>
          <a:p>
            <a:pPr>
              <a:lnSpc>
                <a:spcPct val="80000"/>
              </a:lnSpc>
              <a:buFontTx/>
              <a:buNone/>
            </a:pPr>
            <a:r>
              <a:rPr lang="en-US" altLang="en-US" sz="2400" b="1">
                <a:solidFill>
                  <a:srgbClr val="0000FF"/>
                </a:solidFill>
              </a:rPr>
              <a:t>First Name: &lt;INPUT TYPE="TEXT" NAME="FName"</a:t>
            </a:r>
          </a:p>
          <a:p>
            <a:pPr>
              <a:lnSpc>
                <a:spcPct val="80000"/>
              </a:lnSpc>
              <a:buFontTx/>
              <a:buNone/>
            </a:pPr>
            <a:r>
              <a:rPr lang="en-US" altLang="en-US" sz="2400" b="1">
                <a:solidFill>
                  <a:srgbClr val="0000FF"/>
                </a:solidFill>
              </a:rPr>
              <a:t>SIZE="15" MAXLENGTH="25"&gt;&lt;BR&gt;</a:t>
            </a:r>
          </a:p>
          <a:p>
            <a:pPr>
              <a:lnSpc>
                <a:spcPct val="80000"/>
              </a:lnSpc>
              <a:buFontTx/>
              <a:buNone/>
            </a:pPr>
            <a:r>
              <a:rPr lang="en-US" altLang="en-US" sz="2400" b="1">
                <a:solidFill>
                  <a:srgbClr val="333300"/>
                </a:solidFill>
              </a:rPr>
              <a:t>Last Name: &lt;INPUT TYPE="TEXT" NAME="LName"</a:t>
            </a:r>
          </a:p>
          <a:p>
            <a:pPr>
              <a:lnSpc>
                <a:spcPct val="80000"/>
              </a:lnSpc>
              <a:buFontTx/>
              <a:buNone/>
            </a:pPr>
            <a:r>
              <a:rPr lang="en-US" altLang="en-US" sz="2400" b="1">
                <a:solidFill>
                  <a:srgbClr val="333300"/>
                </a:solidFill>
              </a:rPr>
              <a:t>SIZE="15" MAXLENGTH="25"&gt;&lt;BR&gt;</a:t>
            </a:r>
          </a:p>
          <a:p>
            <a:pPr>
              <a:lnSpc>
                <a:spcPct val="80000"/>
              </a:lnSpc>
              <a:buFontTx/>
              <a:buNone/>
            </a:pPr>
            <a:r>
              <a:rPr lang="en-US" altLang="en-US" sz="2400" b="1">
                <a:solidFill>
                  <a:srgbClr val="FF0000"/>
                </a:solidFill>
              </a:rPr>
              <a:t>Nationality: &lt;INPUT TYPE="TEXT" NAME="Country"</a:t>
            </a:r>
          </a:p>
          <a:p>
            <a:pPr>
              <a:lnSpc>
                <a:spcPct val="80000"/>
              </a:lnSpc>
              <a:buFontTx/>
              <a:buNone/>
            </a:pPr>
            <a:r>
              <a:rPr lang="en-US" altLang="en-US" sz="2400" b="1">
                <a:solidFill>
                  <a:srgbClr val="FF0000"/>
                </a:solidFill>
              </a:rPr>
              <a:t>SIZE="25" MAXLENGTH="25"&gt;&lt;BR&gt;</a:t>
            </a:r>
          </a:p>
          <a:p>
            <a:pPr>
              <a:lnSpc>
                <a:spcPct val="80000"/>
              </a:lnSpc>
              <a:buFontTx/>
              <a:buNone/>
            </a:pPr>
            <a:r>
              <a:rPr lang="en-US" altLang="en-US" sz="2400" b="1">
                <a:solidFill>
                  <a:srgbClr val="009900"/>
                </a:solidFill>
              </a:rPr>
              <a:t>The Phone Number: &lt;INPUT TYPE="TEXT" NAME="Phone"</a:t>
            </a:r>
          </a:p>
          <a:p>
            <a:pPr>
              <a:lnSpc>
                <a:spcPct val="80000"/>
              </a:lnSpc>
              <a:buFontTx/>
              <a:buNone/>
            </a:pPr>
            <a:r>
              <a:rPr lang="en-US" altLang="en-US" sz="2400" b="1">
                <a:solidFill>
                  <a:srgbClr val="009900"/>
                </a:solidFill>
              </a:rPr>
              <a:t>SIZE="15" MAXLENGTH="12"&gt;&lt;BR&gt;</a:t>
            </a:r>
          </a:p>
          <a:p>
            <a:pPr>
              <a:lnSpc>
                <a:spcPct val="80000"/>
              </a:lnSpc>
              <a:buFontTx/>
              <a:buNone/>
            </a:pPr>
            <a:r>
              <a:rPr lang="en-US" altLang="en-US" sz="2400" b="1">
                <a:solidFill>
                  <a:srgbClr val="FF0000"/>
                </a:solidFill>
              </a:rPr>
              <a:t>&lt;/FORM&gt;</a:t>
            </a:r>
            <a:r>
              <a:rPr lang="en-US" altLang="en-US" sz="2400" b="1"/>
              <a:t> &lt;/BODY&gt; &lt;/HTML&gt;</a:t>
            </a:r>
          </a:p>
          <a:p>
            <a:pPr>
              <a:lnSpc>
                <a:spcPct val="80000"/>
              </a:lnSpc>
            </a:pPr>
            <a:endParaRPr lang="en-US" altLang="en-US" sz="2400" b="1"/>
          </a:p>
          <a:p>
            <a:pPr>
              <a:lnSpc>
                <a:spcPct val="80000"/>
              </a:lnSpc>
              <a:buFontTx/>
              <a:buNone/>
            </a:pPr>
            <a:endParaRPr lang="en-US" altLang="en-US" sz="2400" b="1"/>
          </a:p>
        </p:txBody>
      </p:sp>
      <p:sp>
        <p:nvSpPr>
          <p:cNvPr id="167940" name="Rectangle 4">
            <a:extLst>
              <a:ext uri="{FF2B5EF4-FFF2-40B4-BE49-F238E27FC236}">
                <a16:creationId xmlns:a16="http://schemas.microsoft.com/office/drawing/2014/main" id="{910D1287-0B0B-A532-6471-07F1E19EF41F}"/>
              </a:ext>
            </a:extLst>
          </p:cNvPr>
          <p:cNvSpPr>
            <a:spLocks noGrp="1" noChangeArrowheads="1"/>
          </p:cNvSpPr>
          <p:nvPr>
            <p:ph type="title"/>
          </p:nvPr>
        </p:nvSpPr>
        <p:spPr>
          <a:xfrm>
            <a:off x="4572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Example on Text Box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CA8740C-BE28-8A3E-9591-3BF3DDCA6463}"/>
              </a:ext>
            </a:extLst>
          </p:cNvPr>
          <p:cNvSpPr>
            <a:spLocks noGrp="1"/>
          </p:cNvSpPr>
          <p:nvPr>
            <p:ph type="sldNum" sz="quarter" idx="12"/>
          </p:nvPr>
        </p:nvSpPr>
        <p:spPr/>
        <p:txBody>
          <a:bodyPr/>
          <a:lstStyle/>
          <a:p>
            <a:fld id="{5C59B7A2-48F7-4FDE-99DB-6F07DCDF8D14}" type="slidenum">
              <a:rPr lang="ar-SA" altLang="en-US"/>
              <a:pPr/>
              <a:t>13</a:t>
            </a:fld>
            <a:endParaRPr lang="en-US" altLang="en-US"/>
          </a:p>
        </p:txBody>
      </p:sp>
      <p:pic>
        <p:nvPicPr>
          <p:cNvPr id="208900" name="Picture 4">
            <a:extLst>
              <a:ext uri="{FF2B5EF4-FFF2-40B4-BE49-F238E27FC236}">
                <a16:creationId xmlns:a16="http://schemas.microsoft.com/office/drawing/2014/main" id="{D28E8E5B-28B0-F6FA-797D-78B3E1F83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96975"/>
            <a:ext cx="5473700" cy="5402263"/>
          </a:xfrm>
          <a:prstGeom prst="rect">
            <a:avLst/>
          </a:prstGeom>
          <a:noFill/>
          <a:extLst>
            <a:ext uri="{909E8E84-426E-40DD-AFC4-6F175D3DCCD1}">
              <a14:hiddenFill xmlns:a14="http://schemas.microsoft.com/office/drawing/2010/main">
                <a:solidFill>
                  <a:srgbClr val="FFFFFF"/>
                </a:solidFill>
              </a14:hiddenFill>
            </a:ext>
          </a:extLst>
        </p:spPr>
      </p:pic>
      <p:sp>
        <p:nvSpPr>
          <p:cNvPr id="208901" name="Rectangle 5">
            <a:extLst>
              <a:ext uri="{FF2B5EF4-FFF2-40B4-BE49-F238E27FC236}">
                <a16:creationId xmlns:a16="http://schemas.microsoft.com/office/drawing/2014/main" id="{EA5DC817-E2ED-AA68-D5C9-B9ACD81BA52B}"/>
              </a:ext>
            </a:extLst>
          </p:cNvPr>
          <p:cNvSpPr>
            <a:spLocks noChangeArrowheads="1"/>
          </p:cNvSpPr>
          <p:nvPr/>
        </p:nvSpPr>
        <p:spPr bwMode="auto">
          <a:xfrm>
            <a:off x="609600" y="228600"/>
            <a:ext cx="7772400" cy="719138"/>
          </a:xfrm>
          <a:prstGeom prst="rect">
            <a:avLst/>
          </a:prstGeom>
          <a:solidFill>
            <a:schemeClr val="tx2"/>
          </a:solidFill>
          <a:ln>
            <a:noFill/>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5400" b="1">
                <a:solidFill>
                  <a:srgbClr val="FFFF00"/>
                </a:solidFill>
              </a:rPr>
              <a:t>Main Colours</a:t>
            </a:r>
            <a:endParaRPr lang="en-GB" altLang="en-US" sz="5400" b="1">
              <a:solidFill>
                <a:srgbClr val="FFFF00"/>
              </a:solidFill>
              <a:latin typeface="Times New Roman" panose="02020603050405020304"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FC12511-DC75-561F-35F4-B29BBCCE5F1A}"/>
              </a:ext>
            </a:extLst>
          </p:cNvPr>
          <p:cNvSpPr>
            <a:spLocks noGrp="1"/>
          </p:cNvSpPr>
          <p:nvPr>
            <p:ph type="sldNum" sz="quarter" idx="12"/>
          </p:nvPr>
        </p:nvSpPr>
        <p:spPr/>
        <p:txBody>
          <a:bodyPr/>
          <a:lstStyle/>
          <a:p>
            <a:fld id="{86475C5D-68AE-4875-A995-C7A9A84FF489}" type="slidenum">
              <a:rPr lang="ar-SA" altLang="en-US"/>
              <a:pPr/>
              <a:t>130</a:t>
            </a:fld>
            <a:endParaRPr lang="en-US" altLang="en-US"/>
          </a:p>
        </p:txBody>
      </p:sp>
      <p:pic>
        <p:nvPicPr>
          <p:cNvPr id="168965" name="Picture 5">
            <a:extLst>
              <a:ext uri="{FF2B5EF4-FFF2-40B4-BE49-F238E27FC236}">
                <a16:creationId xmlns:a16="http://schemas.microsoft.com/office/drawing/2014/main" id="{ADDE6A9A-6F9D-574B-3A22-D1A4999B3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924800" cy="5429250"/>
          </a:xfrm>
          <a:prstGeom prst="rect">
            <a:avLst/>
          </a:prstGeom>
          <a:noFill/>
          <a:extLst>
            <a:ext uri="{909E8E84-426E-40DD-AFC4-6F175D3DCCD1}">
              <a14:hiddenFill xmlns:a14="http://schemas.microsoft.com/office/drawing/2010/main">
                <a:solidFill>
                  <a:srgbClr val="FFFFFF"/>
                </a:solidFill>
              </a14:hiddenFill>
            </a:ext>
          </a:extLst>
        </p:spPr>
      </p:pic>
      <p:sp>
        <p:nvSpPr>
          <p:cNvPr id="168966" name="Rectangle 6">
            <a:extLst>
              <a:ext uri="{FF2B5EF4-FFF2-40B4-BE49-F238E27FC236}">
                <a16:creationId xmlns:a16="http://schemas.microsoft.com/office/drawing/2014/main" id="{C0AE44C0-1754-31E4-917A-0A014B914397}"/>
              </a:ext>
            </a:extLst>
          </p:cNvPr>
          <p:cNvSpPr>
            <a:spLocks noGrp="1" noChangeArrowheads="1"/>
          </p:cNvSpPr>
          <p:nvPr>
            <p:ph type="title"/>
          </p:nvPr>
        </p:nvSpPr>
        <p:spPr>
          <a:xfrm>
            <a:off x="609600" y="15240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70DF37B-FA48-8E0A-5707-3016E5AEB592}"/>
              </a:ext>
            </a:extLst>
          </p:cNvPr>
          <p:cNvSpPr>
            <a:spLocks noGrp="1"/>
          </p:cNvSpPr>
          <p:nvPr>
            <p:ph type="sldNum" sz="quarter" idx="12"/>
          </p:nvPr>
        </p:nvSpPr>
        <p:spPr/>
        <p:txBody>
          <a:bodyPr/>
          <a:lstStyle/>
          <a:p>
            <a:fld id="{70F6D211-FE24-49AD-BDC3-CA8EABCF11E6}" type="slidenum">
              <a:rPr lang="ar-SA" altLang="en-US"/>
              <a:pPr/>
              <a:t>131</a:t>
            </a:fld>
            <a:endParaRPr lang="en-US" altLang="en-US"/>
          </a:p>
        </p:txBody>
      </p:sp>
      <p:sp>
        <p:nvSpPr>
          <p:cNvPr id="108547" name="Rectangle 3">
            <a:extLst>
              <a:ext uri="{FF2B5EF4-FFF2-40B4-BE49-F238E27FC236}">
                <a16:creationId xmlns:a16="http://schemas.microsoft.com/office/drawing/2014/main" id="{CBBEB1A2-0734-D428-621C-EB9F706FE8EC}"/>
              </a:ext>
            </a:extLst>
          </p:cNvPr>
          <p:cNvSpPr>
            <a:spLocks noGrp="1" noChangeArrowheads="1"/>
          </p:cNvSpPr>
          <p:nvPr>
            <p:ph type="body" idx="1"/>
          </p:nvPr>
        </p:nvSpPr>
        <p:spPr>
          <a:xfrm>
            <a:off x="228600" y="838200"/>
            <a:ext cx="8610600" cy="5867400"/>
          </a:xfrm>
          <a:solidFill>
            <a:schemeClr val="accent1"/>
          </a:solidFill>
          <a:ln>
            <a:solidFill>
              <a:srgbClr val="333300"/>
            </a:solidFill>
            <a:miter lim="800000"/>
            <a:headEnd/>
            <a:tailEnd/>
          </a:ln>
        </p:spPr>
        <p:txBody>
          <a:bodyPr/>
          <a:lstStyle/>
          <a:p>
            <a:pPr>
              <a:buClr>
                <a:schemeClr val="accent2"/>
              </a:buClr>
              <a:buFont typeface="Wingdings" panose="05000000000000000000" pitchFamily="2" charset="2"/>
              <a:buChar char="§"/>
            </a:pPr>
            <a:r>
              <a:rPr lang="en-US" altLang="en-US" sz="2800" b="1">
                <a:solidFill>
                  <a:srgbClr val="0000FF"/>
                </a:solidFill>
              </a:rPr>
              <a:t>Password</a:t>
            </a:r>
            <a:r>
              <a:rPr lang="en-US" altLang="en-US" sz="2800" b="1"/>
              <a:t>:</a:t>
            </a:r>
            <a:r>
              <a:rPr lang="en-US" altLang="en-US" sz="2400"/>
              <a:t> Used to allow entry of passwords.</a:t>
            </a:r>
          </a:p>
          <a:p>
            <a:pPr>
              <a:buClr>
                <a:schemeClr val="accent2"/>
              </a:buClr>
              <a:buFont typeface="Wingdings" panose="05000000000000000000" pitchFamily="2" charset="2"/>
              <a:buNone/>
            </a:pPr>
            <a:r>
              <a:rPr lang="en-US" altLang="en-US" sz="2400" b="1">
                <a:solidFill>
                  <a:srgbClr val="FF0000"/>
                </a:solidFill>
              </a:rPr>
              <a:t>&lt;INPUT TYPE= </a:t>
            </a:r>
            <a:r>
              <a:rPr lang="en-US" altLang="en-US" sz="2800" b="1">
                <a:solidFill>
                  <a:srgbClr val="FF0000"/>
                </a:solidFill>
              </a:rPr>
              <a:t>"</a:t>
            </a:r>
            <a:r>
              <a:rPr lang="en-US" altLang="en-US" sz="2400" b="1">
                <a:solidFill>
                  <a:srgbClr val="FF0000"/>
                </a:solidFill>
              </a:rPr>
              <a:t> PASSWORD </a:t>
            </a:r>
            <a:r>
              <a:rPr lang="en-US" altLang="en-US" sz="2800" b="1">
                <a:solidFill>
                  <a:srgbClr val="FF0000"/>
                </a:solidFill>
              </a:rPr>
              <a:t>"</a:t>
            </a:r>
            <a:r>
              <a:rPr lang="en-US" altLang="en-US" sz="2400" b="1">
                <a:solidFill>
                  <a:srgbClr val="FF0000"/>
                </a:solidFill>
              </a:rPr>
              <a:t> &gt;</a:t>
            </a:r>
          </a:p>
          <a:p>
            <a:pPr>
              <a:buClr>
                <a:schemeClr val="accent2"/>
              </a:buClr>
              <a:buFont typeface="Wingdings" panose="05000000000000000000" pitchFamily="2" charset="2"/>
              <a:buNone/>
            </a:pPr>
            <a:r>
              <a:rPr lang="en-US" altLang="en-US" sz="2400"/>
              <a:t>Browser will display </a:t>
            </a:r>
          </a:p>
          <a:p>
            <a:pPr>
              <a:buClr>
                <a:schemeClr val="accent2"/>
              </a:buClr>
              <a:buFont typeface="Wingdings" panose="05000000000000000000" pitchFamily="2" charset="2"/>
              <a:buNone/>
            </a:pPr>
            <a:r>
              <a:rPr lang="en-US" altLang="en-US" sz="2400"/>
              <a:t>Text typed in a password box is starred out in the browser </a:t>
            </a:r>
          </a:p>
          <a:p>
            <a:pPr>
              <a:buClr>
                <a:schemeClr val="accent2"/>
              </a:buClr>
              <a:buFont typeface="Wingdings" panose="05000000000000000000" pitchFamily="2" charset="2"/>
              <a:buNone/>
            </a:pPr>
            <a:r>
              <a:rPr lang="en-US" altLang="en-US" sz="2400"/>
              <a:t>display.</a:t>
            </a:r>
          </a:p>
          <a:p>
            <a:pPr>
              <a:buClr>
                <a:schemeClr val="accent2"/>
              </a:buClr>
              <a:buFont typeface="Wingdings" panose="05000000000000000000" pitchFamily="2" charset="2"/>
              <a:buNone/>
            </a:pPr>
            <a:r>
              <a:rPr lang="en-US" altLang="en-US" sz="2400"/>
              <a:t>Password boxes use the following attributes:</a:t>
            </a:r>
          </a:p>
          <a:p>
            <a:pPr>
              <a:buClr>
                <a:schemeClr val="accent2"/>
              </a:buClr>
              <a:buFont typeface="Wingdings" panose="05000000000000000000" pitchFamily="2" charset="2"/>
              <a:buChar char="§"/>
            </a:pPr>
            <a:r>
              <a:rPr lang="en-US" altLang="en-US" sz="2400" b="1">
                <a:solidFill>
                  <a:srgbClr val="FF0000"/>
                </a:solidFill>
              </a:rPr>
              <a:t>TYPE:</a:t>
            </a:r>
            <a:r>
              <a:rPr lang="en-US" altLang="en-US" sz="2400"/>
              <a:t> password.</a:t>
            </a:r>
          </a:p>
          <a:p>
            <a:pPr>
              <a:buClr>
                <a:schemeClr val="accent2"/>
              </a:buClr>
              <a:buFont typeface="Wingdings" panose="05000000000000000000" pitchFamily="2" charset="2"/>
              <a:buChar char="§"/>
            </a:pPr>
            <a:r>
              <a:rPr lang="en-US" altLang="en-US" sz="2400" b="1">
                <a:solidFill>
                  <a:srgbClr val="FF0000"/>
                </a:solidFill>
              </a:rPr>
              <a:t>SIZE:</a:t>
            </a:r>
            <a:r>
              <a:rPr lang="en-US" altLang="en-US" sz="2400"/>
              <a:t> determines the size of the textbox in characters. </a:t>
            </a:r>
          </a:p>
          <a:p>
            <a:pPr>
              <a:buClr>
                <a:schemeClr val="accent2"/>
              </a:buClr>
              <a:buFont typeface="Wingdings" panose="05000000000000000000" pitchFamily="2" charset="2"/>
              <a:buChar char="§"/>
            </a:pPr>
            <a:r>
              <a:rPr lang="en-US" altLang="en-US" sz="2400" b="1">
                <a:solidFill>
                  <a:srgbClr val="FF0000"/>
                </a:solidFill>
              </a:rPr>
              <a:t>MAXLENGHT:</a:t>
            </a:r>
            <a:r>
              <a:rPr lang="en-US" altLang="en-US" sz="2400"/>
              <a:t> determines the maximum size of the password in characters.</a:t>
            </a:r>
          </a:p>
          <a:p>
            <a:pPr>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variable to be sent to the CGI application.</a:t>
            </a:r>
          </a:p>
          <a:p>
            <a:pPr>
              <a:buClr>
                <a:schemeClr val="accent2"/>
              </a:buClr>
              <a:buFont typeface="Wingdings" panose="05000000000000000000" pitchFamily="2" charset="2"/>
              <a:buChar char="§"/>
            </a:pPr>
            <a:r>
              <a:rPr lang="en-US" altLang="en-US" sz="2400" b="1">
                <a:solidFill>
                  <a:srgbClr val="FF0000"/>
                </a:solidFill>
              </a:rPr>
              <a:t>VALUE:</a:t>
            </a:r>
            <a:r>
              <a:rPr lang="en-US" altLang="en-US" sz="2400"/>
              <a:t> is usually blank.</a:t>
            </a:r>
          </a:p>
        </p:txBody>
      </p:sp>
      <p:graphicFrame>
        <p:nvGraphicFramePr>
          <p:cNvPr id="108548" name="Object 4">
            <a:extLst>
              <a:ext uri="{FF2B5EF4-FFF2-40B4-BE49-F238E27FC236}">
                <a16:creationId xmlns:a16="http://schemas.microsoft.com/office/drawing/2014/main" id="{BCB8844B-1771-7959-0480-00792AE3A7EC}"/>
              </a:ext>
            </a:extLst>
          </p:cNvPr>
          <p:cNvGraphicFramePr>
            <a:graphicFrameLocks noChangeAspect="1"/>
          </p:cNvGraphicFramePr>
          <p:nvPr/>
        </p:nvGraphicFramePr>
        <p:xfrm>
          <a:off x="5105400" y="1752600"/>
          <a:ext cx="2590800" cy="612775"/>
        </p:xfrm>
        <a:graphic>
          <a:graphicData uri="http://schemas.openxmlformats.org/presentationml/2006/ole">
            <mc:AlternateContent xmlns:mc="http://schemas.openxmlformats.org/markup-compatibility/2006">
              <mc:Choice xmlns:v="urn:schemas-microsoft-com:vml" Requires="v">
                <p:oleObj spid="_x0000_s5121" name="Bitmap Image" r:id="rId3" imgW="0" imgH="0" progId="Paint.Picture">
                  <p:embed/>
                </p:oleObj>
              </mc:Choice>
              <mc:Fallback>
                <p:oleObj name="Bitmap Image" r:id="rId3" imgW="0" imgH="0" progId="Paint.Picture">
                  <p:embed/>
                  <p:pic>
                    <p:nvPicPr>
                      <p:cNvPr id="108548" name="Object 4">
                        <a:extLst>
                          <a:ext uri="{FF2B5EF4-FFF2-40B4-BE49-F238E27FC236}">
                            <a16:creationId xmlns:a16="http://schemas.microsoft.com/office/drawing/2014/main" id="{BCB8844B-1771-7959-0480-00792AE3A7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0" name="Rectangle 6">
            <a:extLst>
              <a:ext uri="{FF2B5EF4-FFF2-40B4-BE49-F238E27FC236}">
                <a16:creationId xmlns:a16="http://schemas.microsoft.com/office/drawing/2014/main" id="{1467FA15-5509-0AC1-ADDE-D5B70F50A990}"/>
              </a:ext>
            </a:extLst>
          </p:cNvPr>
          <p:cNvSpPr>
            <a:spLocks noGrp="1" noChangeArrowheads="1"/>
          </p:cNvSpPr>
          <p:nvPr>
            <p:ph type="title"/>
          </p:nvPr>
        </p:nvSpPr>
        <p:spPr>
          <a:xfrm>
            <a:off x="457200" y="0"/>
            <a:ext cx="82296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4800" b="1">
                <a:solidFill>
                  <a:srgbClr val="FFFF00"/>
                </a:solidFill>
              </a:rPr>
              <a:t>Password</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BB9AC87-B863-1D62-20E4-BE96B40762C6}"/>
              </a:ext>
            </a:extLst>
          </p:cNvPr>
          <p:cNvSpPr>
            <a:spLocks noGrp="1"/>
          </p:cNvSpPr>
          <p:nvPr>
            <p:ph type="sldNum" sz="quarter" idx="12"/>
          </p:nvPr>
        </p:nvSpPr>
        <p:spPr/>
        <p:txBody>
          <a:bodyPr/>
          <a:lstStyle/>
          <a:p>
            <a:fld id="{063A4EC9-0485-4D44-9047-EB08AF847589}" type="slidenum">
              <a:rPr lang="ar-SA" altLang="en-US"/>
              <a:pPr/>
              <a:t>132</a:t>
            </a:fld>
            <a:endParaRPr lang="en-US" altLang="en-US"/>
          </a:p>
        </p:txBody>
      </p:sp>
      <p:sp>
        <p:nvSpPr>
          <p:cNvPr id="169987" name="Rectangle 3">
            <a:extLst>
              <a:ext uri="{FF2B5EF4-FFF2-40B4-BE49-F238E27FC236}">
                <a16:creationId xmlns:a16="http://schemas.microsoft.com/office/drawing/2014/main" id="{6B021F92-1849-C43F-1274-A24493E0339C}"/>
              </a:ext>
            </a:extLst>
          </p:cNvPr>
          <p:cNvSpPr>
            <a:spLocks noGrp="1" noChangeArrowheads="1"/>
          </p:cNvSpPr>
          <p:nvPr>
            <p:ph type="body" idx="1"/>
          </p:nvPr>
        </p:nvSpPr>
        <p:spPr>
          <a:xfrm>
            <a:off x="0" y="1066800"/>
            <a:ext cx="9144000" cy="5562600"/>
          </a:xfrm>
          <a:solidFill>
            <a:schemeClr val="accent1"/>
          </a:solidFill>
        </p:spPr>
        <p:txBody>
          <a:bodyPr/>
          <a:lstStyle/>
          <a:p>
            <a:pPr>
              <a:lnSpc>
                <a:spcPct val="90000"/>
              </a:lnSpc>
              <a:buFontTx/>
              <a:buNone/>
            </a:pPr>
            <a:r>
              <a:rPr lang="en-US" altLang="en-US" sz="2800" b="1">
                <a:solidFill>
                  <a:srgbClr val="FF0000"/>
                </a:solidFill>
              </a:rPr>
              <a:t>&lt;HTML&gt;&lt;HEAD&gt;</a:t>
            </a:r>
          </a:p>
          <a:p>
            <a:pPr>
              <a:lnSpc>
                <a:spcPct val="90000"/>
              </a:lnSpc>
              <a:buFontTx/>
              <a:buNone/>
            </a:pPr>
            <a:r>
              <a:rPr lang="en-US" altLang="en-US" sz="2800" b="1">
                <a:solidFill>
                  <a:srgbClr val="0000CC"/>
                </a:solidFill>
              </a:rPr>
              <a:t>&lt;TITLE&gt;Form_Password_Type&lt;/TITLE&gt;&lt;/HEAD&gt;</a:t>
            </a:r>
          </a:p>
          <a:p>
            <a:pPr>
              <a:lnSpc>
                <a:spcPct val="90000"/>
              </a:lnSpc>
              <a:buFontTx/>
              <a:buNone/>
            </a:pPr>
            <a:r>
              <a:rPr lang="en-US" altLang="en-US" sz="2800" b="1">
                <a:solidFill>
                  <a:srgbClr val="FF0000"/>
                </a:solidFill>
              </a:rPr>
              <a:t>&lt;BODY&gt;</a:t>
            </a:r>
          </a:p>
          <a:p>
            <a:pPr>
              <a:lnSpc>
                <a:spcPct val="90000"/>
              </a:lnSpc>
              <a:buFontTx/>
              <a:buNone/>
            </a:pPr>
            <a:r>
              <a:rPr lang="en-US" altLang="en-US" sz="2800" b="1"/>
              <a:t>&lt;h1&gt; &lt;font color=red&gt;To Access, Please </a:t>
            </a:r>
          </a:p>
          <a:p>
            <a:pPr>
              <a:lnSpc>
                <a:spcPct val="90000"/>
              </a:lnSpc>
              <a:buFontTx/>
              <a:buNone/>
            </a:pPr>
            <a:r>
              <a:rPr lang="en-US" altLang="en-US" sz="2800" b="1"/>
              <a:t>enter:&lt;/font&gt;&lt;/h1&gt;</a:t>
            </a:r>
          </a:p>
          <a:p>
            <a:pPr>
              <a:lnSpc>
                <a:spcPct val="90000"/>
              </a:lnSpc>
              <a:buFontTx/>
              <a:buNone/>
            </a:pPr>
            <a:r>
              <a:rPr lang="en-US" altLang="en-US" sz="2800" b="1">
                <a:solidFill>
                  <a:srgbClr val="0000CC"/>
                </a:solidFill>
              </a:rPr>
              <a:t>&lt;FORM name="fome2"  Action="url"  method="get"&gt;</a:t>
            </a:r>
          </a:p>
          <a:p>
            <a:pPr>
              <a:lnSpc>
                <a:spcPct val="90000"/>
              </a:lnSpc>
              <a:buFontTx/>
              <a:buNone/>
            </a:pPr>
            <a:r>
              <a:rPr lang="en-US" altLang="en-US" sz="2800" b="1">
                <a:solidFill>
                  <a:srgbClr val="FF0000"/>
                </a:solidFill>
              </a:rPr>
              <a:t>User Name: &lt;INPUT TYPE="TEXT" Name="FName"</a:t>
            </a:r>
          </a:p>
          <a:p>
            <a:pPr>
              <a:lnSpc>
                <a:spcPct val="90000"/>
              </a:lnSpc>
              <a:buFontTx/>
              <a:buNone/>
            </a:pPr>
            <a:r>
              <a:rPr lang="en-US" altLang="en-US" sz="2800" b="1">
                <a:solidFill>
                  <a:srgbClr val="FF0000"/>
                </a:solidFill>
              </a:rPr>
              <a:t>SIZE="15" MAXLENGTH="25"&gt;&lt;BR&gt;</a:t>
            </a:r>
          </a:p>
          <a:p>
            <a:pPr>
              <a:lnSpc>
                <a:spcPct val="90000"/>
              </a:lnSpc>
              <a:buFontTx/>
              <a:buNone/>
            </a:pPr>
            <a:r>
              <a:rPr lang="en-US" altLang="en-US" sz="2800" b="1">
                <a:solidFill>
                  <a:srgbClr val="3333FF"/>
                </a:solidFill>
              </a:rPr>
              <a:t>Password: &lt;INPUT TYPE="PASSWORD" </a:t>
            </a:r>
          </a:p>
          <a:p>
            <a:pPr>
              <a:lnSpc>
                <a:spcPct val="90000"/>
              </a:lnSpc>
              <a:buFontTx/>
              <a:buNone/>
            </a:pPr>
            <a:r>
              <a:rPr lang="en-US" altLang="en-US" sz="2800" b="1">
                <a:solidFill>
                  <a:srgbClr val="3333FF"/>
                </a:solidFill>
              </a:rPr>
              <a:t>NAME="PWord"</a:t>
            </a:r>
            <a:r>
              <a:rPr lang="ar-SA" altLang="en-US" sz="2800" b="1">
                <a:solidFill>
                  <a:srgbClr val="3333FF"/>
                </a:solidFill>
              </a:rPr>
              <a:t> </a:t>
            </a:r>
            <a:r>
              <a:rPr lang="en-US" altLang="en-US" sz="2800" b="1">
                <a:solidFill>
                  <a:srgbClr val="3333FF"/>
                </a:solidFill>
              </a:rPr>
              <a:t>  value="" SIZE="15”</a:t>
            </a:r>
            <a:endParaRPr lang="ar-SA" altLang="en-US" sz="2800" b="1">
              <a:solidFill>
                <a:srgbClr val="3333FF"/>
              </a:solidFill>
            </a:endParaRPr>
          </a:p>
          <a:p>
            <a:pPr>
              <a:lnSpc>
                <a:spcPct val="90000"/>
              </a:lnSpc>
              <a:buFontTx/>
              <a:buNone/>
            </a:pPr>
            <a:r>
              <a:rPr lang="en-US" altLang="en-US" sz="2800" b="1">
                <a:solidFill>
                  <a:srgbClr val="3333FF"/>
                </a:solidFill>
              </a:rPr>
              <a:t>MAXLENGTH="25"&gt;&lt;BR&gt;</a:t>
            </a:r>
          </a:p>
          <a:p>
            <a:pPr>
              <a:lnSpc>
                <a:spcPct val="90000"/>
              </a:lnSpc>
              <a:buFontTx/>
              <a:buNone/>
            </a:pPr>
            <a:r>
              <a:rPr lang="en-US" altLang="en-US" sz="2800" b="1">
                <a:solidFill>
                  <a:srgbClr val="FF0000"/>
                </a:solidFill>
              </a:rPr>
              <a:t>&lt;/FORM&gt;&lt;/BODY&gt; &lt;/HTML&gt;</a:t>
            </a:r>
          </a:p>
          <a:p>
            <a:pPr>
              <a:lnSpc>
                <a:spcPct val="90000"/>
              </a:lnSpc>
              <a:buFontTx/>
              <a:buNone/>
            </a:pPr>
            <a:endParaRPr lang="en-US" altLang="en-US" sz="2800" b="1">
              <a:solidFill>
                <a:srgbClr val="FF0000"/>
              </a:solidFill>
            </a:endParaRPr>
          </a:p>
        </p:txBody>
      </p:sp>
      <p:sp>
        <p:nvSpPr>
          <p:cNvPr id="169988" name="Rectangle 4">
            <a:extLst>
              <a:ext uri="{FF2B5EF4-FFF2-40B4-BE49-F238E27FC236}">
                <a16:creationId xmlns:a16="http://schemas.microsoft.com/office/drawing/2014/main" id="{397873B9-EC4E-7FC0-BB18-85751109AE29}"/>
              </a:ext>
            </a:extLst>
          </p:cNvPr>
          <p:cNvSpPr>
            <a:spLocks noGrp="1" noChangeArrowheads="1"/>
          </p:cNvSpPr>
          <p:nvPr>
            <p:ph type="title"/>
          </p:nvPr>
        </p:nvSpPr>
        <p:spPr>
          <a:xfrm>
            <a:off x="3048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Example on Password Box</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4E15D42-650B-CDCD-D93E-8CA694C5DD5B}"/>
              </a:ext>
            </a:extLst>
          </p:cNvPr>
          <p:cNvSpPr>
            <a:spLocks noGrp="1"/>
          </p:cNvSpPr>
          <p:nvPr>
            <p:ph type="sldNum" sz="quarter" idx="12"/>
          </p:nvPr>
        </p:nvSpPr>
        <p:spPr/>
        <p:txBody>
          <a:bodyPr/>
          <a:lstStyle/>
          <a:p>
            <a:fld id="{35A8DBEF-FC53-494B-A9CF-23CD53EF2BD3}" type="slidenum">
              <a:rPr lang="ar-SA" altLang="en-US"/>
              <a:pPr/>
              <a:t>133</a:t>
            </a:fld>
            <a:endParaRPr lang="en-US" altLang="en-US"/>
          </a:p>
        </p:txBody>
      </p:sp>
      <p:pic>
        <p:nvPicPr>
          <p:cNvPr id="171012" name="Picture 4">
            <a:extLst>
              <a:ext uri="{FF2B5EF4-FFF2-40B4-BE49-F238E27FC236}">
                <a16:creationId xmlns:a16="http://schemas.microsoft.com/office/drawing/2014/main" id="{A1DD0D1A-C732-8DF7-834A-C1656746D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81125"/>
            <a:ext cx="8153400" cy="5073650"/>
          </a:xfrm>
          <a:prstGeom prst="rect">
            <a:avLst/>
          </a:prstGeom>
          <a:noFill/>
          <a:extLst>
            <a:ext uri="{909E8E84-426E-40DD-AFC4-6F175D3DCCD1}">
              <a14:hiddenFill xmlns:a14="http://schemas.microsoft.com/office/drawing/2010/main">
                <a:solidFill>
                  <a:srgbClr val="FFFFFF"/>
                </a:solidFill>
              </a14:hiddenFill>
            </a:ext>
          </a:extLst>
        </p:spPr>
      </p:pic>
      <p:sp>
        <p:nvSpPr>
          <p:cNvPr id="171013" name="Rectangle 5">
            <a:extLst>
              <a:ext uri="{FF2B5EF4-FFF2-40B4-BE49-F238E27FC236}">
                <a16:creationId xmlns:a16="http://schemas.microsoft.com/office/drawing/2014/main" id="{AE745980-4A59-7C74-3CA0-4C83DF07312D}"/>
              </a:ext>
            </a:extLst>
          </p:cNvPr>
          <p:cNvSpPr>
            <a:spLocks noGrp="1" noChangeArrowheads="1"/>
          </p:cNvSpPr>
          <p:nvPr>
            <p:ph type="title"/>
          </p:nvPr>
        </p:nvSpPr>
        <p:spPr>
          <a:xfrm>
            <a:off x="754063" y="350838"/>
            <a:ext cx="7929562"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5BE4383-D1BA-8A69-48A8-7851AF1DC8A2}"/>
              </a:ext>
            </a:extLst>
          </p:cNvPr>
          <p:cNvSpPr>
            <a:spLocks noGrp="1"/>
          </p:cNvSpPr>
          <p:nvPr>
            <p:ph type="sldNum" sz="quarter" idx="12"/>
          </p:nvPr>
        </p:nvSpPr>
        <p:spPr/>
        <p:txBody>
          <a:bodyPr/>
          <a:lstStyle/>
          <a:p>
            <a:fld id="{0B28649D-FBFE-48B9-9357-861C7A2799AA}" type="slidenum">
              <a:rPr lang="ar-SA" altLang="en-US"/>
              <a:pPr/>
              <a:t>134</a:t>
            </a:fld>
            <a:endParaRPr lang="en-US" altLang="en-US"/>
          </a:p>
        </p:txBody>
      </p:sp>
      <p:sp>
        <p:nvSpPr>
          <p:cNvPr id="109571" name="Rectangle 3">
            <a:extLst>
              <a:ext uri="{FF2B5EF4-FFF2-40B4-BE49-F238E27FC236}">
                <a16:creationId xmlns:a16="http://schemas.microsoft.com/office/drawing/2014/main" id="{CE38B01B-BC2A-E820-FB3F-BFE09D07278C}"/>
              </a:ext>
            </a:extLst>
          </p:cNvPr>
          <p:cNvSpPr>
            <a:spLocks noGrp="1" noChangeArrowheads="1"/>
          </p:cNvSpPr>
          <p:nvPr>
            <p:ph type="body" idx="1"/>
          </p:nvPr>
        </p:nvSpPr>
        <p:spPr>
          <a:xfrm>
            <a:off x="609600" y="1447800"/>
            <a:ext cx="7848600" cy="49530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Hidden</a:t>
            </a:r>
            <a:r>
              <a:rPr lang="en-US" altLang="en-US" sz="2800" b="1"/>
              <a:t>:</a:t>
            </a:r>
            <a:r>
              <a:rPr lang="en-US" altLang="en-US" sz="2600"/>
              <a:t> Used to send data to the CGI application that you don’t want the web surfer to see, change or have to enter but is necessary for the application to process the form correctly.</a:t>
            </a:r>
          </a:p>
          <a:p>
            <a:pPr>
              <a:lnSpc>
                <a:spcPct val="90000"/>
              </a:lnSpc>
              <a:buClr>
                <a:schemeClr val="accent2"/>
              </a:buClr>
              <a:buFont typeface="Wingdings" panose="05000000000000000000" pitchFamily="2" charset="2"/>
              <a:buNone/>
            </a:pPr>
            <a:r>
              <a:rPr lang="en-US" altLang="en-US" sz="2600" b="1">
                <a:solidFill>
                  <a:srgbClr val="FF0000"/>
                </a:solidFill>
              </a:rPr>
              <a:t>&lt;INPUT TYPE=“HIDDEN”&gt;</a:t>
            </a:r>
          </a:p>
          <a:p>
            <a:pPr>
              <a:lnSpc>
                <a:spcPct val="90000"/>
              </a:lnSpc>
              <a:buClr>
                <a:schemeClr val="accent2"/>
              </a:buClr>
              <a:buFont typeface="Wingdings" panose="05000000000000000000" pitchFamily="2" charset="2"/>
              <a:buNone/>
            </a:pPr>
            <a:r>
              <a:rPr lang="en-US" altLang="en-US" sz="2600" b="1">
                <a:solidFill>
                  <a:srgbClr val="0000FF"/>
                </a:solidFill>
              </a:rPr>
              <a:t>Nothing is displayed in the browser.</a:t>
            </a:r>
          </a:p>
          <a:p>
            <a:pPr>
              <a:lnSpc>
                <a:spcPct val="90000"/>
              </a:lnSpc>
              <a:buClr>
                <a:schemeClr val="accent2"/>
              </a:buClr>
              <a:buFont typeface="Wingdings" panose="05000000000000000000" pitchFamily="2" charset="2"/>
              <a:buNone/>
            </a:pPr>
            <a:r>
              <a:rPr lang="en-US" altLang="en-US" sz="2600"/>
              <a:t>Hidden inputs have the following attributes:</a:t>
            </a:r>
          </a:p>
          <a:p>
            <a:pPr>
              <a:lnSpc>
                <a:spcPct val="90000"/>
              </a:lnSpc>
              <a:buClr>
                <a:schemeClr val="accent2"/>
              </a:buClr>
              <a:buFont typeface="Wingdings" panose="05000000000000000000" pitchFamily="2" charset="2"/>
              <a:buChar char="§"/>
            </a:pPr>
            <a:r>
              <a:rPr lang="en-US" altLang="en-US" sz="2600" b="1">
                <a:solidFill>
                  <a:srgbClr val="FF0000"/>
                </a:solidFill>
              </a:rPr>
              <a:t>TYPE:</a:t>
            </a:r>
            <a:r>
              <a:rPr lang="en-US" altLang="en-US" sz="2600"/>
              <a:t> hidden.</a:t>
            </a:r>
          </a:p>
          <a:p>
            <a:pPr>
              <a:lnSpc>
                <a:spcPct val="90000"/>
              </a:lnSpc>
              <a:buClr>
                <a:schemeClr val="accent2"/>
              </a:buClr>
              <a:buFont typeface="Wingdings" panose="05000000000000000000" pitchFamily="2" charset="2"/>
              <a:buChar char="§"/>
            </a:pPr>
            <a:r>
              <a:rPr lang="en-US" altLang="en-US" sz="2600" b="1">
                <a:solidFill>
                  <a:srgbClr val="FF0000"/>
                </a:solidFill>
              </a:rPr>
              <a:t>NAME:</a:t>
            </a:r>
            <a:r>
              <a:rPr lang="en-US" altLang="en-US" sz="2600"/>
              <a:t> is the name of the variable to be sent to the CGI application.</a:t>
            </a:r>
          </a:p>
          <a:p>
            <a:pPr>
              <a:lnSpc>
                <a:spcPct val="90000"/>
              </a:lnSpc>
              <a:buClr>
                <a:schemeClr val="accent2"/>
              </a:buClr>
              <a:buFont typeface="Wingdings" panose="05000000000000000000" pitchFamily="2" charset="2"/>
              <a:buChar char="§"/>
            </a:pPr>
            <a:r>
              <a:rPr lang="en-US" altLang="en-US" sz="2600" b="1">
                <a:solidFill>
                  <a:srgbClr val="FF0000"/>
                </a:solidFill>
              </a:rPr>
              <a:t>VALUE:</a:t>
            </a:r>
            <a:r>
              <a:rPr lang="en-US" altLang="en-US" sz="2600"/>
              <a:t> is usually set a value expected by the CGI application.</a:t>
            </a:r>
          </a:p>
        </p:txBody>
      </p:sp>
      <p:sp>
        <p:nvSpPr>
          <p:cNvPr id="109573" name="Rectangle 5">
            <a:extLst>
              <a:ext uri="{FF2B5EF4-FFF2-40B4-BE49-F238E27FC236}">
                <a16:creationId xmlns:a16="http://schemas.microsoft.com/office/drawing/2014/main" id="{7E9BB97F-CC95-1DB0-4390-13A47C993129}"/>
              </a:ext>
            </a:extLst>
          </p:cNvPr>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Hidden</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8F862AA-67FE-0185-753F-B0A7F1155E54}"/>
              </a:ext>
            </a:extLst>
          </p:cNvPr>
          <p:cNvSpPr>
            <a:spLocks noGrp="1"/>
          </p:cNvSpPr>
          <p:nvPr>
            <p:ph type="sldNum" sz="quarter" idx="12"/>
          </p:nvPr>
        </p:nvSpPr>
        <p:spPr/>
        <p:txBody>
          <a:bodyPr/>
          <a:lstStyle/>
          <a:p>
            <a:fld id="{772F8E28-E347-46D2-8B9C-B75F54565660}" type="slidenum">
              <a:rPr lang="ar-SA" altLang="en-US"/>
              <a:pPr/>
              <a:t>135</a:t>
            </a:fld>
            <a:endParaRPr lang="en-US" altLang="en-US"/>
          </a:p>
        </p:txBody>
      </p:sp>
      <p:sp>
        <p:nvSpPr>
          <p:cNvPr id="110594" name="Rectangle 2">
            <a:extLst>
              <a:ext uri="{FF2B5EF4-FFF2-40B4-BE49-F238E27FC236}">
                <a16:creationId xmlns:a16="http://schemas.microsoft.com/office/drawing/2014/main" id="{3F4059D2-C2E7-9FA4-0ADF-B2731E05A84D}"/>
              </a:ext>
            </a:extLst>
          </p:cNvPr>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p:spPr>
        <p:txBody>
          <a:bodyPr>
            <a:flatTx/>
          </a:bodyPr>
          <a:lstStyle/>
          <a:p>
            <a:r>
              <a:rPr lang="en-US" altLang="en-US" b="1">
                <a:solidFill>
                  <a:srgbClr val="FFFF00"/>
                </a:solidFill>
              </a:rPr>
              <a:t>Check Box</a:t>
            </a:r>
          </a:p>
        </p:txBody>
      </p:sp>
      <p:sp>
        <p:nvSpPr>
          <p:cNvPr id="110595" name="Rectangle 3">
            <a:extLst>
              <a:ext uri="{FF2B5EF4-FFF2-40B4-BE49-F238E27FC236}">
                <a16:creationId xmlns:a16="http://schemas.microsoft.com/office/drawing/2014/main" id="{73F983F1-3879-74F2-48C5-090891D29ABD}"/>
              </a:ext>
            </a:extLst>
          </p:cNvPr>
          <p:cNvSpPr>
            <a:spLocks noGrp="1" noChangeArrowheads="1"/>
          </p:cNvSpPr>
          <p:nvPr>
            <p:ph type="body" idx="1"/>
          </p:nvPr>
        </p:nvSpPr>
        <p:spPr>
          <a:xfrm>
            <a:off x="381000" y="1371600"/>
            <a:ext cx="8153400" cy="48768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Check Box</a:t>
            </a:r>
            <a:r>
              <a:rPr lang="en-US" altLang="en-US" sz="2400" b="1"/>
              <a:t>:</a:t>
            </a:r>
            <a:r>
              <a:rPr lang="en-US" altLang="en-US" sz="2400"/>
              <a:t> Check boxes allow the users to select more than one option.</a:t>
            </a:r>
          </a:p>
          <a:p>
            <a:pPr>
              <a:lnSpc>
                <a:spcPct val="90000"/>
              </a:lnSpc>
              <a:buClr>
                <a:schemeClr val="accent2"/>
              </a:buClr>
              <a:buFont typeface="Wingdings" panose="05000000000000000000" pitchFamily="2" charset="2"/>
              <a:buNone/>
            </a:pPr>
            <a:r>
              <a:rPr lang="en-US" altLang="en-US" sz="2400" b="1">
                <a:solidFill>
                  <a:srgbClr val="FF0000"/>
                </a:solidFill>
              </a:rPr>
              <a:t>&lt;INPUT TYPE=“CHECKBOX”&gt;</a:t>
            </a:r>
          </a:p>
          <a:p>
            <a:pPr>
              <a:lnSpc>
                <a:spcPct val="90000"/>
              </a:lnSpc>
              <a:buClr>
                <a:schemeClr val="accent2"/>
              </a:buClr>
              <a:buFont typeface="Wingdings" panose="05000000000000000000" pitchFamily="2" charset="2"/>
              <a:buNone/>
            </a:pPr>
            <a:r>
              <a:rPr lang="en-US" altLang="en-US" sz="2400"/>
              <a:t>Browser will display </a:t>
            </a:r>
          </a:p>
          <a:p>
            <a:pPr>
              <a:lnSpc>
                <a:spcPct val="90000"/>
              </a:lnSpc>
              <a:buClr>
                <a:schemeClr val="accent2"/>
              </a:buClr>
              <a:buFont typeface="Wingdings" panose="05000000000000000000" pitchFamily="2" charset="2"/>
              <a:buNone/>
            </a:pPr>
            <a:endParaRPr lang="en-US" altLang="en-US" sz="2400"/>
          </a:p>
          <a:p>
            <a:pPr>
              <a:lnSpc>
                <a:spcPct val="90000"/>
              </a:lnSpc>
              <a:buClr>
                <a:schemeClr val="accent2"/>
              </a:buClr>
              <a:buFont typeface="Wingdings" panose="05000000000000000000" pitchFamily="2" charset="2"/>
              <a:buNone/>
            </a:pPr>
            <a:r>
              <a:rPr lang="en-US" altLang="en-US" sz="2400"/>
              <a:t>Checkboxes have the following attributes:</a:t>
            </a:r>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checkbox.</a:t>
            </a:r>
          </a:p>
          <a:p>
            <a:pPr>
              <a:lnSpc>
                <a:spcPct val="90000"/>
              </a:lnSpc>
              <a:buClr>
                <a:schemeClr val="accent2"/>
              </a:buClr>
              <a:buFont typeface="Wingdings" panose="05000000000000000000" pitchFamily="2" charset="2"/>
              <a:buChar char="§"/>
            </a:pPr>
            <a:r>
              <a:rPr lang="en-US" altLang="en-US" sz="2400" b="1">
                <a:solidFill>
                  <a:srgbClr val="FF0000"/>
                </a:solidFill>
              </a:rPr>
              <a:t>CHECKED:</a:t>
            </a:r>
            <a:r>
              <a:rPr lang="en-US" altLang="en-US" sz="2400"/>
              <a:t> is blank or CHECKED as the initial  </a:t>
            </a:r>
          </a:p>
          <a:p>
            <a:pPr>
              <a:lnSpc>
                <a:spcPct val="90000"/>
              </a:lnSpc>
              <a:buClr>
                <a:schemeClr val="accent2"/>
              </a:buClr>
              <a:buFont typeface="Wingdings" panose="05000000000000000000" pitchFamily="2" charset="2"/>
              <a:buNone/>
            </a:pPr>
            <a:r>
              <a:rPr lang="en-US" altLang="en-US" sz="2400"/>
              <a:t>status.</a:t>
            </a:r>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b="1" i="1"/>
              <a:t>:</a:t>
            </a:r>
            <a:r>
              <a:rPr lang="en-US" altLang="en-US" sz="2400"/>
              <a:t> is the name of the variable to be sent to the</a:t>
            </a:r>
          </a:p>
          <a:p>
            <a:pPr>
              <a:lnSpc>
                <a:spcPct val="90000"/>
              </a:lnSpc>
              <a:buClr>
                <a:schemeClr val="accent2"/>
              </a:buClr>
              <a:buFont typeface="Wingdings" panose="05000000000000000000" pitchFamily="2" charset="2"/>
              <a:buNone/>
            </a:pPr>
            <a:r>
              <a:rPr lang="en-US" altLang="en-US" sz="2400"/>
              <a:t>CGI application.</a:t>
            </a:r>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is usually set to a value.</a:t>
            </a:r>
          </a:p>
        </p:txBody>
      </p:sp>
      <p:graphicFrame>
        <p:nvGraphicFramePr>
          <p:cNvPr id="110596" name="Object 4">
            <a:extLst>
              <a:ext uri="{FF2B5EF4-FFF2-40B4-BE49-F238E27FC236}">
                <a16:creationId xmlns:a16="http://schemas.microsoft.com/office/drawing/2014/main" id="{9F5830FC-62F3-70E0-E437-612E098E7FBC}"/>
              </a:ext>
            </a:extLst>
          </p:cNvPr>
          <p:cNvGraphicFramePr>
            <a:graphicFrameLocks noChangeAspect="1"/>
          </p:cNvGraphicFramePr>
          <p:nvPr/>
        </p:nvGraphicFramePr>
        <p:xfrm>
          <a:off x="4038600" y="2590800"/>
          <a:ext cx="533400" cy="533400"/>
        </p:xfrm>
        <a:graphic>
          <a:graphicData uri="http://schemas.openxmlformats.org/presentationml/2006/ole">
            <mc:AlternateContent xmlns:mc="http://schemas.openxmlformats.org/markup-compatibility/2006">
              <mc:Choice xmlns:v="urn:schemas-microsoft-com:vml" Requires="v">
                <p:oleObj spid="_x0000_s6145" name="Bitmap Image" r:id="rId3" imgW="0" imgH="0" progId="Paint.Picture">
                  <p:embed/>
                </p:oleObj>
              </mc:Choice>
              <mc:Fallback>
                <p:oleObj name="Bitmap Image" r:id="rId3" imgW="0" imgH="0" progId="Paint.Picture">
                  <p:embed/>
                  <p:pic>
                    <p:nvPicPr>
                      <p:cNvPr id="110596" name="Object 4">
                        <a:extLst>
                          <a:ext uri="{FF2B5EF4-FFF2-40B4-BE49-F238E27FC236}">
                            <a16:creationId xmlns:a16="http://schemas.microsoft.com/office/drawing/2014/main" id="{9F5830FC-62F3-70E0-E437-612E098E7F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A05B31-4B07-F083-4DEC-9CB3D77FED67}"/>
              </a:ext>
            </a:extLst>
          </p:cNvPr>
          <p:cNvSpPr>
            <a:spLocks noGrp="1"/>
          </p:cNvSpPr>
          <p:nvPr>
            <p:ph type="sldNum" sz="quarter" idx="12"/>
          </p:nvPr>
        </p:nvSpPr>
        <p:spPr/>
        <p:txBody>
          <a:bodyPr/>
          <a:lstStyle/>
          <a:p>
            <a:fld id="{C0D94397-E1F7-4A5B-B7B1-636A985A296A}" type="slidenum">
              <a:rPr lang="ar-SA" altLang="en-US"/>
              <a:pPr/>
              <a:t>136</a:t>
            </a:fld>
            <a:endParaRPr lang="en-US" altLang="en-US"/>
          </a:p>
        </p:txBody>
      </p:sp>
      <p:sp>
        <p:nvSpPr>
          <p:cNvPr id="172036" name="Rectangle 4">
            <a:extLst>
              <a:ext uri="{FF2B5EF4-FFF2-40B4-BE49-F238E27FC236}">
                <a16:creationId xmlns:a16="http://schemas.microsoft.com/office/drawing/2014/main" id="{F5DC7FAE-5098-CD14-E3DE-3E7A61C34570}"/>
              </a:ext>
            </a:extLst>
          </p:cNvPr>
          <p:cNvSpPr>
            <a:spLocks noChangeArrowheads="1"/>
          </p:cNvSpPr>
          <p:nvPr/>
        </p:nvSpPr>
        <p:spPr bwMode="auto">
          <a:xfrm>
            <a:off x="0" y="228600"/>
            <a:ext cx="9144000" cy="6299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b="1">
                <a:solidFill>
                  <a:srgbClr val="FF0000"/>
                </a:solidFill>
              </a:rPr>
              <a:t>&lt;HTML&gt; &lt;HEAD&gt;&lt;TITLE&gt;CheckBoxType&lt;/TITLE&gt; &lt;/HEAD&gt;</a:t>
            </a:r>
          </a:p>
          <a:p>
            <a:pPr eaLnBrk="1" hangingPunct="1"/>
            <a:r>
              <a:rPr lang="en-US" altLang="en-US" sz="2400" b="1">
                <a:solidFill>
                  <a:srgbClr val="FF0000"/>
                </a:solidFill>
              </a:rPr>
              <a:t>&lt;BODY&gt;</a:t>
            </a:r>
          </a:p>
          <a:p>
            <a:pPr eaLnBrk="1" hangingPunct="1"/>
            <a:r>
              <a:rPr lang="en-US" altLang="en-US" sz="2400" b="1"/>
              <a:t>&lt;h1&gt; &lt;font color=green&gt;Please check one of the following&lt;/font&gt;&lt;/h1&gt;</a:t>
            </a:r>
          </a:p>
          <a:p>
            <a:pPr eaLnBrk="1" hangingPunct="1"/>
            <a:r>
              <a:rPr lang="en-US" altLang="en-US" sz="2400" b="1">
                <a:solidFill>
                  <a:srgbClr val="0000CC"/>
                </a:solidFill>
              </a:rPr>
              <a:t>&lt;FORM name="fome3"  Action="url"  method="get"&gt;</a:t>
            </a:r>
          </a:p>
          <a:p>
            <a:pPr eaLnBrk="1" hangingPunct="1"/>
            <a:r>
              <a:rPr lang="en-US" altLang="en-US" sz="2400" b="1"/>
              <a:t>&lt;font color=red&gt; Select Country: &lt;/font&gt;&lt;BR&gt;</a:t>
            </a:r>
          </a:p>
          <a:p>
            <a:pPr eaLnBrk="1" hangingPunct="1"/>
            <a:r>
              <a:rPr lang="en-US" altLang="en-US" sz="2400" b="1">
                <a:solidFill>
                  <a:srgbClr val="FF0000"/>
                </a:solidFill>
              </a:rPr>
              <a:t>jordan:&lt;INPUT TYPE="CheckBox" Name="country"  CHECKED&gt;&lt;BR&gt;</a:t>
            </a:r>
          </a:p>
          <a:p>
            <a:pPr eaLnBrk="1" hangingPunct="1"/>
            <a:r>
              <a:rPr lang="en-US" altLang="en-US" sz="2400" b="1">
                <a:solidFill>
                  <a:srgbClr val="0000CC"/>
                </a:solidFill>
              </a:rPr>
              <a:t>Yemen&lt;INPUT TYPE="CheckBox"  Name="country"&gt;&lt;BR&gt;</a:t>
            </a:r>
          </a:p>
          <a:p>
            <a:pPr eaLnBrk="1" hangingPunct="1"/>
            <a:r>
              <a:rPr lang="en-US" altLang="en-US" sz="2400" b="1">
                <a:solidFill>
                  <a:srgbClr val="0000CC"/>
                </a:solidFill>
              </a:rPr>
              <a:t>Qatar:&lt;INPUT TYPE="CheckBox" Name="country"&gt;&lt;BR&gt; &lt;BR&gt;</a:t>
            </a:r>
          </a:p>
          <a:p>
            <a:pPr eaLnBrk="1" hangingPunct="1"/>
            <a:r>
              <a:rPr lang="en-US" altLang="en-US" sz="2400" b="1"/>
              <a:t>&lt;font color=blue&gt;Select Language:&lt;/font&gt;&lt;BR&gt;</a:t>
            </a:r>
          </a:p>
          <a:p>
            <a:pPr eaLnBrk="1" hangingPunct="1"/>
            <a:r>
              <a:rPr lang="en-US" altLang="en-US" sz="2400" b="1">
                <a:solidFill>
                  <a:srgbClr val="009900"/>
                </a:solidFill>
              </a:rPr>
              <a:t>Arabic:&lt;INPUT TYPE="CheckBox" Name="language"  CHECKED&gt;&lt;BR&gt; English:&lt;INPUT TYPE="CheckBox" Name="language"&gt;&lt;BR&gt;</a:t>
            </a:r>
          </a:p>
          <a:p>
            <a:pPr eaLnBrk="1" hangingPunct="1"/>
            <a:r>
              <a:rPr lang="en-US" altLang="en-US" sz="2400" b="1">
                <a:solidFill>
                  <a:srgbClr val="009900"/>
                </a:solidFill>
              </a:rPr>
              <a:t>French:&lt;INPUT TYPE="CheckBox" Name="language"&gt;</a:t>
            </a:r>
            <a:r>
              <a:rPr lang="en-US" altLang="en-US" sz="2400" b="1"/>
              <a:t> </a:t>
            </a:r>
            <a:r>
              <a:rPr lang="en-US" altLang="en-US" sz="2400" b="1">
                <a:solidFill>
                  <a:srgbClr val="FF0000"/>
                </a:solidFill>
              </a:rPr>
              <a:t>&lt;BR&gt;&lt;/FORM&gt; &lt;/BODY&gt;&lt;/HTML&gt;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9481414-3D0A-DBC7-8C96-0ADD685F7728}"/>
              </a:ext>
            </a:extLst>
          </p:cNvPr>
          <p:cNvSpPr>
            <a:spLocks noGrp="1"/>
          </p:cNvSpPr>
          <p:nvPr>
            <p:ph type="sldNum" sz="quarter" idx="12"/>
          </p:nvPr>
        </p:nvSpPr>
        <p:spPr/>
        <p:txBody>
          <a:bodyPr/>
          <a:lstStyle/>
          <a:p>
            <a:fld id="{8D2FF40A-55A2-4808-B955-6896924D16FF}" type="slidenum">
              <a:rPr lang="ar-SA" altLang="en-US"/>
              <a:pPr/>
              <a:t>137</a:t>
            </a:fld>
            <a:endParaRPr lang="en-US" altLang="en-US"/>
          </a:p>
        </p:txBody>
      </p:sp>
      <p:sp>
        <p:nvSpPr>
          <p:cNvPr id="173060" name="Rectangle 4">
            <a:extLst>
              <a:ext uri="{FF2B5EF4-FFF2-40B4-BE49-F238E27FC236}">
                <a16:creationId xmlns:a16="http://schemas.microsoft.com/office/drawing/2014/main" id="{C751790B-0B34-AA1D-3F47-83AB98ED0255}"/>
              </a:ext>
            </a:extLst>
          </p:cNvPr>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p>
        </p:txBody>
      </p:sp>
      <p:pic>
        <p:nvPicPr>
          <p:cNvPr id="173061" name="Picture 5">
            <a:extLst>
              <a:ext uri="{FF2B5EF4-FFF2-40B4-BE49-F238E27FC236}">
                <a16:creationId xmlns:a16="http://schemas.microsoft.com/office/drawing/2014/main" id="{23608C21-F56E-2CC3-8D3C-996FDA21A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42988"/>
            <a:ext cx="6705600" cy="5815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C6971EA-5B9C-2663-1EF3-5DF05AE52737}"/>
              </a:ext>
            </a:extLst>
          </p:cNvPr>
          <p:cNvSpPr>
            <a:spLocks noGrp="1"/>
          </p:cNvSpPr>
          <p:nvPr>
            <p:ph type="sldNum" sz="quarter" idx="12"/>
          </p:nvPr>
        </p:nvSpPr>
        <p:spPr/>
        <p:txBody>
          <a:bodyPr/>
          <a:lstStyle/>
          <a:p>
            <a:fld id="{A9F31450-812D-45D7-9339-75B42A65171B}" type="slidenum">
              <a:rPr lang="ar-SA" altLang="en-US"/>
              <a:pPr/>
              <a:t>138</a:t>
            </a:fld>
            <a:endParaRPr lang="en-US" altLang="en-US"/>
          </a:p>
        </p:txBody>
      </p:sp>
      <p:sp>
        <p:nvSpPr>
          <p:cNvPr id="111619" name="Rectangle 3">
            <a:extLst>
              <a:ext uri="{FF2B5EF4-FFF2-40B4-BE49-F238E27FC236}">
                <a16:creationId xmlns:a16="http://schemas.microsoft.com/office/drawing/2014/main" id="{80AE1421-B03B-A122-A505-E30E9FB441F3}"/>
              </a:ext>
            </a:extLst>
          </p:cNvPr>
          <p:cNvSpPr>
            <a:spLocks noGrp="1" noChangeArrowheads="1"/>
          </p:cNvSpPr>
          <p:nvPr>
            <p:ph type="body" idx="1"/>
          </p:nvPr>
        </p:nvSpPr>
        <p:spPr>
          <a:xfrm>
            <a:off x="685800" y="1143000"/>
            <a:ext cx="7772400" cy="5105400"/>
          </a:xfrm>
          <a:solidFill>
            <a:schemeClr val="accent1"/>
          </a:solidFill>
          <a:ln>
            <a:solidFill>
              <a:srgbClr val="333300"/>
            </a:solidFill>
            <a:miter lim="800000"/>
            <a:headEnd/>
            <a:tailEnd/>
          </a:ln>
        </p:spPr>
        <p:txBody>
          <a:bodyPr/>
          <a:lstStyle/>
          <a:p>
            <a:pPr>
              <a:lnSpc>
                <a:spcPct val="80000"/>
              </a:lnSpc>
              <a:buClr>
                <a:schemeClr val="accent2"/>
              </a:buClr>
              <a:buFont typeface="Wingdings" panose="05000000000000000000" pitchFamily="2" charset="2"/>
              <a:buChar char="§"/>
            </a:pPr>
            <a:r>
              <a:rPr lang="en-US" altLang="en-US" sz="2800" b="1">
                <a:solidFill>
                  <a:srgbClr val="0000FF"/>
                </a:solidFill>
              </a:rPr>
              <a:t>Radio Button</a:t>
            </a:r>
            <a:r>
              <a:rPr lang="en-US" altLang="en-US" sz="2800" b="1"/>
              <a:t>:</a:t>
            </a:r>
            <a:r>
              <a:rPr lang="en-US" altLang="en-US" sz="1600"/>
              <a:t> </a:t>
            </a:r>
            <a:r>
              <a:rPr lang="en-US" altLang="en-US" sz="2200"/>
              <a:t>Radio buttons allow the users to select</a:t>
            </a:r>
          </a:p>
          <a:p>
            <a:pPr>
              <a:lnSpc>
                <a:spcPct val="80000"/>
              </a:lnSpc>
              <a:buClr>
                <a:schemeClr val="accent2"/>
              </a:buClr>
              <a:buFont typeface="Wingdings" panose="05000000000000000000" pitchFamily="2" charset="2"/>
              <a:buNone/>
            </a:pPr>
            <a:r>
              <a:rPr lang="en-US" altLang="en-US" sz="2200"/>
              <a:t>only one option.</a:t>
            </a:r>
          </a:p>
          <a:p>
            <a:pPr>
              <a:lnSpc>
                <a:spcPct val="80000"/>
              </a:lnSpc>
              <a:buClr>
                <a:schemeClr val="accent2"/>
              </a:buClr>
              <a:buFont typeface="Wingdings" panose="05000000000000000000" pitchFamily="2" charset="2"/>
              <a:buNone/>
            </a:pPr>
            <a:r>
              <a:rPr lang="en-US" altLang="en-US" sz="2200" b="1">
                <a:solidFill>
                  <a:srgbClr val="FF0000"/>
                </a:solidFill>
              </a:rPr>
              <a:t>&lt;INPUT TYPE=“RADIO”&gt;</a:t>
            </a:r>
          </a:p>
          <a:p>
            <a:pPr>
              <a:lnSpc>
                <a:spcPct val="80000"/>
              </a:lnSpc>
              <a:buClr>
                <a:schemeClr val="accent2"/>
              </a:buClr>
              <a:buFont typeface="Wingdings" panose="05000000000000000000" pitchFamily="2" charset="2"/>
              <a:buNone/>
            </a:pPr>
            <a:r>
              <a:rPr lang="en-US" altLang="en-US" sz="2200"/>
              <a:t>Browser will display </a:t>
            </a:r>
          </a:p>
          <a:p>
            <a:pPr>
              <a:lnSpc>
                <a:spcPct val="80000"/>
              </a:lnSpc>
              <a:buClr>
                <a:schemeClr val="accent2"/>
              </a:buClr>
              <a:buFont typeface="Wingdings" panose="05000000000000000000" pitchFamily="2" charset="2"/>
              <a:buNone/>
            </a:pPr>
            <a:endParaRPr lang="en-US" altLang="en-US" sz="2200"/>
          </a:p>
          <a:p>
            <a:pPr>
              <a:lnSpc>
                <a:spcPct val="80000"/>
              </a:lnSpc>
              <a:buClr>
                <a:schemeClr val="accent2"/>
              </a:buClr>
              <a:buFont typeface="Wingdings" panose="05000000000000000000" pitchFamily="2" charset="2"/>
              <a:buNone/>
            </a:pPr>
            <a:r>
              <a:rPr lang="en-US" altLang="en-US" sz="2200"/>
              <a:t>Radio buttons have the following attributes:</a:t>
            </a:r>
          </a:p>
          <a:p>
            <a:pPr>
              <a:lnSpc>
                <a:spcPct val="80000"/>
              </a:lnSpc>
              <a:buClr>
                <a:schemeClr val="accent2"/>
              </a:buClr>
              <a:buFont typeface="Wingdings" panose="05000000000000000000" pitchFamily="2" charset="2"/>
              <a:buChar char="§"/>
            </a:pPr>
            <a:r>
              <a:rPr lang="en-US" altLang="en-US" sz="2200" b="1">
                <a:solidFill>
                  <a:srgbClr val="FF0000"/>
                </a:solidFill>
              </a:rPr>
              <a:t>TYPE:</a:t>
            </a:r>
            <a:r>
              <a:rPr lang="en-US" altLang="en-US" sz="2200"/>
              <a:t> radio.</a:t>
            </a:r>
          </a:p>
          <a:p>
            <a:pPr>
              <a:lnSpc>
                <a:spcPct val="80000"/>
              </a:lnSpc>
              <a:buClr>
                <a:schemeClr val="accent2"/>
              </a:buClr>
              <a:buFont typeface="Wingdings" panose="05000000000000000000" pitchFamily="2" charset="2"/>
              <a:buChar char="§"/>
            </a:pPr>
            <a:r>
              <a:rPr lang="en-US" altLang="en-US" sz="2200" b="1">
                <a:solidFill>
                  <a:srgbClr val="FF0000"/>
                </a:solidFill>
              </a:rPr>
              <a:t>CHECKED:</a:t>
            </a:r>
            <a:r>
              <a:rPr lang="en-US" altLang="en-US" sz="2200"/>
              <a:t> is blank or CHECKED as the initial </a:t>
            </a:r>
          </a:p>
          <a:p>
            <a:pPr>
              <a:lnSpc>
                <a:spcPct val="80000"/>
              </a:lnSpc>
              <a:buClr>
                <a:schemeClr val="accent2"/>
              </a:buClr>
              <a:buFont typeface="Wingdings" panose="05000000000000000000" pitchFamily="2" charset="2"/>
              <a:buNone/>
            </a:pPr>
            <a:r>
              <a:rPr lang="en-US" altLang="en-US" sz="2200"/>
              <a:t>                        status. Only one radio button can be </a:t>
            </a:r>
          </a:p>
          <a:p>
            <a:pPr>
              <a:lnSpc>
                <a:spcPct val="80000"/>
              </a:lnSpc>
              <a:buClr>
                <a:schemeClr val="accent2"/>
              </a:buClr>
              <a:buFont typeface="Wingdings" panose="05000000000000000000" pitchFamily="2" charset="2"/>
              <a:buNone/>
            </a:pPr>
            <a:r>
              <a:rPr lang="en-US" altLang="en-US" sz="2200"/>
              <a:t>                         checked</a:t>
            </a:r>
          </a:p>
          <a:p>
            <a:pPr>
              <a:lnSpc>
                <a:spcPct val="80000"/>
              </a:lnSpc>
              <a:buClr>
                <a:schemeClr val="accent2"/>
              </a:buClr>
              <a:buFont typeface="Wingdings" panose="05000000000000000000" pitchFamily="2" charset="2"/>
              <a:buChar char="§"/>
            </a:pPr>
            <a:r>
              <a:rPr lang="en-US" altLang="en-US" sz="2400" b="1">
                <a:solidFill>
                  <a:srgbClr val="FF0000"/>
                </a:solidFill>
              </a:rPr>
              <a:t>NAME:</a:t>
            </a:r>
            <a:r>
              <a:rPr lang="en-US" altLang="en-US" sz="2200"/>
              <a:t> is the name of the variable to be sent to the </a:t>
            </a:r>
          </a:p>
          <a:p>
            <a:pPr>
              <a:lnSpc>
                <a:spcPct val="80000"/>
              </a:lnSpc>
              <a:buClr>
                <a:schemeClr val="accent2"/>
              </a:buClr>
              <a:buFont typeface="Wingdings" panose="05000000000000000000" pitchFamily="2" charset="2"/>
              <a:buNone/>
            </a:pPr>
            <a:r>
              <a:rPr lang="en-US" altLang="en-US" sz="2200"/>
              <a:t>                 CGI application.</a:t>
            </a:r>
          </a:p>
          <a:p>
            <a:pPr>
              <a:lnSpc>
                <a:spcPct val="80000"/>
              </a:lnSpc>
              <a:buClr>
                <a:schemeClr val="accent2"/>
              </a:buClr>
              <a:buFont typeface="Wingdings" panose="05000000000000000000" pitchFamily="2" charset="2"/>
              <a:buChar char="§"/>
            </a:pPr>
            <a:r>
              <a:rPr lang="en-US" altLang="en-US" sz="2200" b="1">
                <a:solidFill>
                  <a:srgbClr val="FF0000"/>
                </a:solidFill>
              </a:rPr>
              <a:t>VALUE:</a:t>
            </a:r>
            <a:r>
              <a:rPr lang="en-US" altLang="en-US" sz="2200"/>
              <a:t> usually has a set value.</a:t>
            </a:r>
          </a:p>
          <a:p>
            <a:pPr>
              <a:lnSpc>
                <a:spcPct val="80000"/>
              </a:lnSpc>
              <a:buClr>
                <a:schemeClr val="accent2"/>
              </a:buClr>
              <a:buFont typeface="Wingdings" panose="05000000000000000000" pitchFamily="2" charset="2"/>
              <a:buNone/>
            </a:pPr>
            <a:endParaRPr lang="en-US" altLang="en-US" sz="2200"/>
          </a:p>
        </p:txBody>
      </p:sp>
      <p:graphicFrame>
        <p:nvGraphicFramePr>
          <p:cNvPr id="111620" name="Object 4">
            <a:extLst>
              <a:ext uri="{FF2B5EF4-FFF2-40B4-BE49-F238E27FC236}">
                <a16:creationId xmlns:a16="http://schemas.microsoft.com/office/drawing/2014/main" id="{9FDC0091-A545-CC58-A225-A8AC114F799B}"/>
              </a:ext>
            </a:extLst>
          </p:cNvPr>
          <p:cNvGraphicFramePr>
            <a:graphicFrameLocks noChangeAspect="1"/>
          </p:cNvGraphicFramePr>
          <p:nvPr/>
        </p:nvGraphicFramePr>
        <p:xfrm>
          <a:off x="4191000" y="2209800"/>
          <a:ext cx="609600" cy="576263"/>
        </p:xfrm>
        <a:graphic>
          <a:graphicData uri="http://schemas.openxmlformats.org/presentationml/2006/ole">
            <mc:AlternateContent xmlns:mc="http://schemas.openxmlformats.org/markup-compatibility/2006">
              <mc:Choice xmlns:v="urn:schemas-microsoft-com:vml" Requires="v">
                <p:oleObj spid="_x0000_s7169" name="Bitmap Image" r:id="rId3" imgW="0" imgH="0" progId="Paint.Picture">
                  <p:embed/>
                </p:oleObj>
              </mc:Choice>
              <mc:Fallback>
                <p:oleObj name="Bitmap Image" r:id="rId3" imgW="0" imgH="0" progId="Paint.Picture">
                  <p:embed/>
                  <p:pic>
                    <p:nvPicPr>
                      <p:cNvPr id="111620" name="Object 4">
                        <a:extLst>
                          <a:ext uri="{FF2B5EF4-FFF2-40B4-BE49-F238E27FC236}">
                            <a16:creationId xmlns:a16="http://schemas.microsoft.com/office/drawing/2014/main" id="{9FDC0091-A545-CC58-A225-A8AC114F79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209800"/>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Rectangle 6">
            <a:extLst>
              <a:ext uri="{FF2B5EF4-FFF2-40B4-BE49-F238E27FC236}">
                <a16:creationId xmlns:a16="http://schemas.microsoft.com/office/drawing/2014/main" id="{693F1C06-4128-1DA7-3665-156234A26843}"/>
              </a:ext>
            </a:extLst>
          </p:cNvPr>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5400" b="1">
                <a:solidFill>
                  <a:srgbClr val="FFFF00"/>
                </a:solidFill>
              </a:rPr>
              <a:t>Radio Button</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2212A15-7DD5-91D6-1954-2436C519A03A}"/>
              </a:ext>
            </a:extLst>
          </p:cNvPr>
          <p:cNvSpPr>
            <a:spLocks noGrp="1"/>
          </p:cNvSpPr>
          <p:nvPr>
            <p:ph type="sldNum" sz="quarter" idx="12"/>
          </p:nvPr>
        </p:nvSpPr>
        <p:spPr/>
        <p:txBody>
          <a:bodyPr/>
          <a:lstStyle/>
          <a:p>
            <a:fld id="{4136E56B-742E-41CC-8C3C-96DF0169CF8D}" type="slidenum">
              <a:rPr lang="ar-SA" altLang="en-US"/>
              <a:pPr/>
              <a:t>139</a:t>
            </a:fld>
            <a:endParaRPr lang="en-US" altLang="en-US"/>
          </a:p>
        </p:txBody>
      </p:sp>
      <p:sp>
        <p:nvSpPr>
          <p:cNvPr id="112650" name="Rectangle 10">
            <a:extLst>
              <a:ext uri="{FF2B5EF4-FFF2-40B4-BE49-F238E27FC236}">
                <a16:creationId xmlns:a16="http://schemas.microsoft.com/office/drawing/2014/main" id="{A72280E3-77C7-C177-C517-98EDD22979CC}"/>
              </a:ext>
            </a:extLst>
          </p:cNvPr>
          <p:cNvSpPr>
            <a:spLocks noChangeArrowheads="1"/>
          </p:cNvSpPr>
          <p:nvPr/>
        </p:nvSpPr>
        <p:spPr bwMode="auto">
          <a:xfrm>
            <a:off x="152400" y="0"/>
            <a:ext cx="8839200" cy="6299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b="1">
                <a:solidFill>
                  <a:srgbClr val="FF0000"/>
                </a:solidFill>
              </a:rPr>
              <a:t>&lt;HTML&gt; &lt;HEAD&gt;&lt;TITLE&gt;CheckBoxType&lt;/TITLE&gt; &lt;/HEAD&gt;</a:t>
            </a:r>
          </a:p>
          <a:p>
            <a:pPr eaLnBrk="1" hangingPunct="1"/>
            <a:r>
              <a:rPr lang="en-US" altLang="en-US" sz="2400" b="1">
                <a:solidFill>
                  <a:srgbClr val="FF0000"/>
                </a:solidFill>
              </a:rPr>
              <a:t>&lt;BODY&gt;</a:t>
            </a:r>
          </a:p>
          <a:p>
            <a:pPr eaLnBrk="1" hangingPunct="1"/>
            <a:r>
              <a:rPr lang="en-US" altLang="en-US" sz="2400" b="1"/>
              <a:t>&lt;h1&gt; &lt;font color=green&gt;Please check one of the following&lt;/font&gt;&lt;/h1&gt;</a:t>
            </a:r>
          </a:p>
          <a:p>
            <a:pPr eaLnBrk="1" hangingPunct="1"/>
            <a:r>
              <a:rPr lang="en-US" altLang="en-US" sz="2400" b="1">
                <a:solidFill>
                  <a:srgbClr val="0000CC"/>
                </a:solidFill>
              </a:rPr>
              <a:t>&lt;FORM name="fome3"  Action="url"  method="get"&gt;</a:t>
            </a:r>
          </a:p>
          <a:p>
            <a:pPr eaLnBrk="1" hangingPunct="1"/>
            <a:r>
              <a:rPr lang="en-US" altLang="en-US" sz="2400" b="1"/>
              <a:t>&lt;font color=red&gt; Select Country: &lt;/font&gt;&lt;BR&gt;</a:t>
            </a:r>
          </a:p>
          <a:p>
            <a:pPr eaLnBrk="1" hangingPunct="1"/>
            <a:r>
              <a:rPr lang="en-US" altLang="en-US" sz="2400" b="1">
                <a:solidFill>
                  <a:srgbClr val="FF0000"/>
                </a:solidFill>
              </a:rPr>
              <a:t>jordan:&lt;INPUT TYPE= "RADIO"  Name="country"  CHECKED&gt;&lt;BR&gt;</a:t>
            </a:r>
          </a:p>
          <a:p>
            <a:pPr eaLnBrk="1" hangingPunct="1"/>
            <a:r>
              <a:rPr lang="en-US" altLang="en-US" sz="2400" b="1">
                <a:solidFill>
                  <a:srgbClr val="0000CC"/>
                </a:solidFill>
              </a:rPr>
              <a:t>Yemen&lt;INPUT TYPE="</a:t>
            </a:r>
            <a:r>
              <a:rPr lang="en-US" altLang="en-US" sz="2400" b="1">
                <a:solidFill>
                  <a:srgbClr val="FF0000"/>
                </a:solidFill>
              </a:rPr>
              <a:t>RADIO</a:t>
            </a:r>
            <a:r>
              <a:rPr lang="en-US" altLang="en-US" sz="2400" b="1"/>
              <a:t> </a:t>
            </a:r>
            <a:r>
              <a:rPr lang="en-US" altLang="en-US" sz="2400" b="1">
                <a:solidFill>
                  <a:srgbClr val="0000CC"/>
                </a:solidFill>
              </a:rPr>
              <a:t>"  Name="country"&gt;&lt;BR&gt;</a:t>
            </a:r>
          </a:p>
          <a:p>
            <a:pPr eaLnBrk="1" hangingPunct="1"/>
            <a:r>
              <a:rPr lang="en-US" altLang="en-US" sz="2400" b="1">
                <a:solidFill>
                  <a:srgbClr val="0000CC"/>
                </a:solidFill>
              </a:rPr>
              <a:t>Qatar:&lt;INPUT TYPE="</a:t>
            </a:r>
            <a:r>
              <a:rPr lang="en-US" altLang="en-US" sz="2400" b="1">
                <a:solidFill>
                  <a:srgbClr val="FF0000"/>
                </a:solidFill>
              </a:rPr>
              <a:t>RADIO</a:t>
            </a:r>
            <a:r>
              <a:rPr lang="en-US" altLang="en-US" sz="2400" b="1">
                <a:solidFill>
                  <a:srgbClr val="0000CC"/>
                </a:solidFill>
              </a:rPr>
              <a:t>"  Name="country"&gt;&lt;BR&gt; &lt;BR&gt;</a:t>
            </a:r>
          </a:p>
          <a:p>
            <a:pPr eaLnBrk="1" hangingPunct="1"/>
            <a:r>
              <a:rPr lang="en-US" altLang="en-US" sz="2400" b="1"/>
              <a:t>&lt;font color=blue&gt;Select Language:&lt;/font&gt;&lt;BR&gt;</a:t>
            </a:r>
          </a:p>
          <a:p>
            <a:pPr eaLnBrk="1" hangingPunct="1"/>
            <a:r>
              <a:rPr lang="en-US" altLang="en-US" sz="2400" b="1">
                <a:solidFill>
                  <a:srgbClr val="009900"/>
                </a:solidFill>
              </a:rPr>
              <a:t>Arabic:&lt;INPUT TYPE="</a:t>
            </a:r>
            <a:r>
              <a:rPr lang="en-US" altLang="en-US" sz="2400" b="1">
                <a:solidFill>
                  <a:srgbClr val="FF0000"/>
                </a:solidFill>
              </a:rPr>
              <a:t>RADIO</a:t>
            </a:r>
            <a:r>
              <a:rPr lang="en-US" altLang="en-US" sz="2400" b="1">
                <a:solidFill>
                  <a:srgbClr val="009900"/>
                </a:solidFill>
              </a:rPr>
              <a:t>"  Name="language"  CHECKED&gt;&lt;BR&gt; English:&lt;INPUT TYPE=" </a:t>
            </a:r>
            <a:r>
              <a:rPr lang="en-US" altLang="en-US" sz="2400" b="1">
                <a:solidFill>
                  <a:srgbClr val="FF0000"/>
                </a:solidFill>
              </a:rPr>
              <a:t>RADIO</a:t>
            </a:r>
            <a:r>
              <a:rPr lang="en-US" altLang="en-US" sz="2400" b="1"/>
              <a:t> </a:t>
            </a:r>
            <a:r>
              <a:rPr lang="en-US" altLang="en-US" sz="2400" b="1">
                <a:solidFill>
                  <a:srgbClr val="009900"/>
                </a:solidFill>
              </a:rPr>
              <a:t>" Name="language"&gt;&lt;BR&gt;</a:t>
            </a:r>
          </a:p>
          <a:p>
            <a:pPr eaLnBrk="1" hangingPunct="1"/>
            <a:r>
              <a:rPr lang="en-US" altLang="en-US" sz="2400" b="1">
                <a:solidFill>
                  <a:srgbClr val="009900"/>
                </a:solidFill>
              </a:rPr>
              <a:t>French:&lt;INPUT TYPE=" </a:t>
            </a:r>
            <a:r>
              <a:rPr lang="en-US" altLang="en-US" sz="2400" b="1">
                <a:solidFill>
                  <a:srgbClr val="FF0000"/>
                </a:solidFill>
              </a:rPr>
              <a:t>RADIO</a:t>
            </a:r>
            <a:r>
              <a:rPr lang="en-US" altLang="en-US" sz="2400" b="1"/>
              <a:t> </a:t>
            </a:r>
            <a:r>
              <a:rPr lang="en-US" altLang="en-US" sz="2400" b="1">
                <a:solidFill>
                  <a:srgbClr val="009900"/>
                </a:solidFill>
              </a:rPr>
              <a:t>"  Name="language"&gt;</a:t>
            </a:r>
            <a:r>
              <a:rPr lang="en-US" altLang="en-US" sz="2400" b="1"/>
              <a:t> </a:t>
            </a:r>
            <a:r>
              <a:rPr lang="en-US" altLang="en-US" sz="2400" b="1">
                <a:solidFill>
                  <a:srgbClr val="FF0000"/>
                </a:solidFill>
              </a:rPr>
              <a:t>&lt;BR&gt;&lt;/FORM&gt; &lt;/BODY&gt;&lt;/HTML&gt;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2ED36A6-242C-89AF-4A39-4CBF2A6B7BBB}"/>
              </a:ext>
            </a:extLst>
          </p:cNvPr>
          <p:cNvSpPr>
            <a:spLocks noGrp="1"/>
          </p:cNvSpPr>
          <p:nvPr>
            <p:ph type="sldNum" sz="quarter" idx="12"/>
          </p:nvPr>
        </p:nvSpPr>
        <p:spPr/>
        <p:txBody>
          <a:bodyPr/>
          <a:lstStyle/>
          <a:p>
            <a:fld id="{3D7A9C73-FDFB-4B07-B1A9-2243A39FE327}" type="slidenum">
              <a:rPr lang="ar-SA" altLang="en-US"/>
              <a:pPr/>
              <a:t>14</a:t>
            </a:fld>
            <a:endParaRPr lang="en-US" altLang="en-US"/>
          </a:p>
        </p:txBody>
      </p:sp>
      <p:pic>
        <p:nvPicPr>
          <p:cNvPr id="203780" name="Picture 4">
            <a:extLst>
              <a:ext uri="{FF2B5EF4-FFF2-40B4-BE49-F238E27FC236}">
                <a16:creationId xmlns:a16="http://schemas.microsoft.com/office/drawing/2014/main" id="{B81CE3AF-D1A4-C180-203B-7900934D2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981075"/>
            <a:ext cx="5975350" cy="5537200"/>
          </a:xfrm>
          <a:prstGeom prst="rect">
            <a:avLst/>
          </a:prstGeom>
          <a:noFill/>
          <a:extLst>
            <a:ext uri="{909E8E84-426E-40DD-AFC4-6F175D3DCCD1}">
              <a14:hiddenFill xmlns:a14="http://schemas.microsoft.com/office/drawing/2010/main">
                <a:solidFill>
                  <a:srgbClr val="FFFFFF"/>
                </a:solidFill>
              </a14:hiddenFill>
            </a:ext>
          </a:extLst>
        </p:spPr>
      </p:pic>
      <p:sp>
        <p:nvSpPr>
          <p:cNvPr id="203781" name="Rectangle 5">
            <a:extLst>
              <a:ext uri="{FF2B5EF4-FFF2-40B4-BE49-F238E27FC236}">
                <a16:creationId xmlns:a16="http://schemas.microsoft.com/office/drawing/2014/main" id="{8EA27643-8DE6-5FCB-4B85-81F36FE14603}"/>
              </a:ext>
            </a:extLst>
          </p:cNvPr>
          <p:cNvSpPr>
            <a:spLocks noChangeArrowheads="1"/>
          </p:cNvSpPr>
          <p:nvPr/>
        </p:nvSpPr>
        <p:spPr bwMode="auto">
          <a:xfrm>
            <a:off x="684213" y="260350"/>
            <a:ext cx="7772400" cy="647700"/>
          </a:xfrm>
          <a:prstGeom prst="rect">
            <a:avLst/>
          </a:prstGeom>
          <a:solidFill>
            <a:schemeClr val="tx2"/>
          </a:solidFill>
          <a:ln>
            <a:noFill/>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5400">
                <a:solidFill>
                  <a:srgbClr val="FFFF00"/>
                </a:solidFill>
              </a:rPr>
              <a:t>RGB Colour  Model</a:t>
            </a:r>
            <a:endParaRPr lang="en-GB" altLang="en-US" sz="5400">
              <a:solidFill>
                <a:srgbClr val="FFFF00"/>
              </a:solidFill>
              <a:latin typeface="Times New Roman" panose="0202060305040502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55627FB-B77B-89FD-907E-61780A916727}"/>
              </a:ext>
            </a:extLst>
          </p:cNvPr>
          <p:cNvSpPr>
            <a:spLocks noGrp="1"/>
          </p:cNvSpPr>
          <p:nvPr>
            <p:ph type="sldNum" sz="quarter" idx="12"/>
          </p:nvPr>
        </p:nvSpPr>
        <p:spPr/>
        <p:txBody>
          <a:bodyPr/>
          <a:lstStyle/>
          <a:p>
            <a:fld id="{D736EC4A-715D-472D-8DDA-C2E821ECD013}" type="slidenum">
              <a:rPr lang="ar-SA" altLang="en-US"/>
              <a:pPr/>
              <a:t>140</a:t>
            </a:fld>
            <a:endParaRPr lang="en-US" altLang="en-US"/>
          </a:p>
        </p:txBody>
      </p:sp>
      <p:pic>
        <p:nvPicPr>
          <p:cNvPr id="175108" name="Picture 4">
            <a:extLst>
              <a:ext uri="{FF2B5EF4-FFF2-40B4-BE49-F238E27FC236}">
                <a16:creationId xmlns:a16="http://schemas.microsoft.com/office/drawing/2014/main" id="{30D4CCCD-1132-5439-6E5E-1C2FFBB7F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4950"/>
            <a:ext cx="7391400" cy="6605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B10E7B7-0FF2-952C-CE4D-0E78F361F1CE}"/>
              </a:ext>
            </a:extLst>
          </p:cNvPr>
          <p:cNvSpPr>
            <a:spLocks noGrp="1"/>
          </p:cNvSpPr>
          <p:nvPr>
            <p:ph type="sldNum" sz="quarter" idx="12"/>
          </p:nvPr>
        </p:nvSpPr>
        <p:spPr/>
        <p:txBody>
          <a:bodyPr/>
          <a:lstStyle/>
          <a:p>
            <a:fld id="{0C7E675F-50B3-42D8-B607-65576A816033}" type="slidenum">
              <a:rPr lang="ar-SA" altLang="en-US"/>
              <a:pPr/>
              <a:t>141</a:t>
            </a:fld>
            <a:endParaRPr lang="en-US" altLang="en-US"/>
          </a:p>
        </p:txBody>
      </p:sp>
      <p:sp>
        <p:nvSpPr>
          <p:cNvPr id="177156" name="Rectangle 4">
            <a:extLst>
              <a:ext uri="{FF2B5EF4-FFF2-40B4-BE49-F238E27FC236}">
                <a16:creationId xmlns:a16="http://schemas.microsoft.com/office/drawing/2014/main" id="{1F39A564-8669-AD60-3DA2-7F93D7ADB432}"/>
              </a:ext>
            </a:extLst>
          </p:cNvPr>
          <p:cNvSpPr>
            <a:spLocks noChangeArrowheads="1"/>
          </p:cNvSpPr>
          <p:nvPr/>
        </p:nvSpPr>
        <p:spPr bwMode="auto">
          <a:xfrm>
            <a:off x="0" y="228600"/>
            <a:ext cx="8991600" cy="599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b="1">
                <a:solidFill>
                  <a:srgbClr val="0000CC"/>
                </a:solidFill>
              </a:rPr>
              <a:t>&lt;HTML&gt;&lt;HEAD&gt;</a:t>
            </a:r>
          </a:p>
          <a:p>
            <a:pPr eaLnBrk="1" hangingPunct="1"/>
            <a:r>
              <a:rPr lang="en-US" altLang="en-US" sz="2400" b="1">
                <a:solidFill>
                  <a:srgbClr val="0000CC"/>
                </a:solidFill>
              </a:rPr>
              <a:t>&lt;TITLE&gt;RADIOBox&lt;/TITLE&gt; &lt;/HEAD&gt;</a:t>
            </a:r>
          </a:p>
          <a:p>
            <a:pPr eaLnBrk="1" hangingPunct="1"/>
            <a:r>
              <a:rPr lang="en-US" altLang="en-US" sz="2400" b="1">
                <a:solidFill>
                  <a:srgbClr val="0000CC"/>
                </a:solidFill>
              </a:rPr>
              <a:t>&lt;BODY&gt;</a:t>
            </a:r>
          </a:p>
          <a:p>
            <a:pPr eaLnBrk="1" hangingPunct="1"/>
            <a:r>
              <a:rPr lang="en-US" altLang="en-US" sz="2400" b="1">
                <a:solidFill>
                  <a:srgbClr val="FF0000"/>
                </a:solidFill>
              </a:rPr>
              <a:t>Form #1:</a:t>
            </a:r>
          </a:p>
          <a:p>
            <a:pPr eaLnBrk="1" hangingPunct="1"/>
            <a:r>
              <a:rPr lang="en-US" altLang="en-US" sz="2400" b="1"/>
              <a:t>&lt;FORM&gt;</a:t>
            </a:r>
          </a:p>
          <a:p>
            <a:pPr eaLnBrk="1" hangingPunct="1"/>
            <a:r>
              <a:rPr lang="en-US" altLang="en-US" sz="2400" b="1"/>
              <a:t>  &lt;INPUT TYPE="radio" NAME="choice" VALUE="one"&gt; Yes.</a:t>
            </a:r>
          </a:p>
          <a:p>
            <a:pPr eaLnBrk="1" hangingPunct="1"/>
            <a:r>
              <a:rPr lang="en-US" altLang="en-US" sz="2400" b="1"/>
              <a:t>   &lt;INPUT TYPE="radio" NAME="choice" VALUE="two"&gt; No.</a:t>
            </a:r>
          </a:p>
          <a:p>
            <a:pPr eaLnBrk="1" hangingPunct="1"/>
            <a:r>
              <a:rPr lang="en-US" altLang="en-US" sz="2400" b="1"/>
              <a:t>&lt;/FORM&gt;</a:t>
            </a:r>
          </a:p>
          <a:p>
            <a:pPr eaLnBrk="1" hangingPunct="1"/>
            <a:r>
              <a:rPr lang="en-US" altLang="en-US" sz="2800" b="1"/>
              <a:t>&lt;HR color=red size="10" &gt;</a:t>
            </a:r>
          </a:p>
          <a:p>
            <a:pPr eaLnBrk="1" hangingPunct="1"/>
            <a:r>
              <a:rPr lang="en-US" altLang="en-US" sz="2400" b="1">
                <a:solidFill>
                  <a:srgbClr val="FF0000"/>
                </a:solidFill>
              </a:rPr>
              <a:t>Form #2:</a:t>
            </a:r>
          </a:p>
          <a:p>
            <a:pPr eaLnBrk="1" hangingPunct="1"/>
            <a:r>
              <a:rPr lang="en-US" altLang="en-US" sz="2400" b="1"/>
              <a:t>&lt;FORM&gt;</a:t>
            </a:r>
          </a:p>
          <a:p>
            <a:pPr eaLnBrk="1" hangingPunct="1"/>
            <a:r>
              <a:rPr lang="en-US" altLang="en-US" sz="2400" b="1"/>
              <a:t>      &lt;INPUT TYPE="radio" NAME="choice" VALUE="three" CHECKED&gt; Yes.</a:t>
            </a:r>
          </a:p>
          <a:p>
            <a:pPr eaLnBrk="1" hangingPunct="1"/>
            <a:r>
              <a:rPr lang="en-US" altLang="en-US" sz="2400" b="1"/>
              <a:t>   &lt;INPUT TYPE="radio" NAME="choice" VALUE="four"&gt; No.</a:t>
            </a:r>
          </a:p>
          <a:p>
            <a:pPr eaLnBrk="1" hangingPunct="1"/>
            <a:r>
              <a:rPr lang="en-US" altLang="en-US" sz="2400" b="1"/>
              <a:t>&lt;/FORM&gt;</a:t>
            </a:r>
          </a:p>
          <a:p>
            <a:pPr eaLnBrk="1" hangingPunct="1"/>
            <a:r>
              <a:rPr lang="en-US" altLang="en-US" sz="2400" b="1"/>
              <a:t>&lt;/BODY&gt;&lt;/HTML&gt;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74A4CE5-30AB-9768-CB64-BC30F45C31DD}"/>
              </a:ext>
            </a:extLst>
          </p:cNvPr>
          <p:cNvSpPr>
            <a:spLocks noGrp="1"/>
          </p:cNvSpPr>
          <p:nvPr>
            <p:ph type="sldNum" sz="quarter" idx="12"/>
          </p:nvPr>
        </p:nvSpPr>
        <p:spPr/>
        <p:txBody>
          <a:bodyPr/>
          <a:lstStyle/>
          <a:p>
            <a:fld id="{9D5BCF43-82E6-455F-A739-D6892A4B8182}" type="slidenum">
              <a:rPr lang="ar-SA" altLang="en-US"/>
              <a:pPr/>
              <a:t>142</a:t>
            </a:fld>
            <a:endParaRPr lang="en-US" altLang="en-US"/>
          </a:p>
        </p:txBody>
      </p:sp>
      <p:sp>
        <p:nvSpPr>
          <p:cNvPr id="178180" name="Rectangle 4">
            <a:extLst>
              <a:ext uri="{FF2B5EF4-FFF2-40B4-BE49-F238E27FC236}">
                <a16:creationId xmlns:a16="http://schemas.microsoft.com/office/drawing/2014/main" id="{66300F6D-AB29-AF25-3F5E-EB78CBE4BF8D}"/>
              </a:ext>
            </a:extLst>
          </p:cNvPr>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p>
        </p:txBody>
      </p:sp>
      <p:pic>
        <p:nvPicPr>
          <p:cNvPr id="178181" name="Picture 5">
            <a:extLst>
              <a:ext uri="{FF2B5EF4-FFF2-40B4-BE49-F238E27FC236}">
                <a16:creationId xmlns:a16="http://schemas.microsoft.com/office/drawing/2014/main" id="{CAC3B60A-7665-3A17-DE61-0C6D990AC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52525"/>
            <a:ext cx="7924800" cy="570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2640FB9-CAF8-8FB1-2DED-7218D4AAE1C6}"/>
              </a:ext>
            </a:extLst>
          </p:cNvPr>
          <p:cNvSpPr>
            <a:spLocks noGrp="1"/>
          </p:cNvSpPr>
          <p:nvPr>
            <p:ph type="sldNum" sz="quarter" idx="12"/>
          </p:nvPr>
        </p:nvSpPr>
        <p:spPr/>
        <p:txBody>
          <a:bodyPr/>
          <a:lstStyle/>
          <a:p>
            <a:fld id="{AA6DFF0E-169B-44A9-A35A-5153BF2A2870}" type="slidenum">
              <a:rPr lang="ar-SA" altLang="en-US"/>
              <a:pPr/>
              <a:t>143</a:t>
            </a:fld>
            <a:endParaRPr lang="en-US" altLang="en-US"/>
          </a:p>
        </p:txBody>
      </p:sp>
      <p:sp>
        <p:nvSpPr>
          <p:cNvPr id="113667" name="Rectangle 3">
            <a:extLst>
              <a:ext uri="{FF2B5EF4-FFF2-40B4-BE49-F238E27FC236}">
                <a16:creationId xmlns:a16="http://schemas.microsoft.com/office/drawing/2014/main" id="{E58E60E8-6D17-5100-71F6-FDCF6A5F640A}"/>
              </a:ext>
            </a:extLst>
          </p:cNvPr>
          <p:cNvSpPr>
            <a:spLocks noGrp="1" noChangeArrowheads="1"/>
          </p:cNvSpPr>
          <p:nvPr>
            <p:ph type="body" idx="1"/>
          </p:nvPr>
        </p:nvSpPr>
        <p:spPr>
          <a:xfrm>
            <a:off x="685800" y="1371600"/>
            <a:ext cx="7772400" cy="46482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Push Button:</a:t>
            </a:r>
            <a:r>
              <a:rPr lang="en-US" altLang="en-US" sz="2400"/>
              <a:t> This element would be used with</a:t>
            </a:r>
          </a:p>
          <a:p>
            <a:pPr>
              <a:lnSpc>
                <a:spcPct val="90000"/>
              </a:lnSpc>
              <a:buClr>
                <a:schemeClr val="accent2"/>
              </a:buClr>
              <a:buFont typeface="Wingdings" panose="05000000000000000000" pitchFamily="2" charset="2"/>
              <a:buNone/>
            </a:pPr>
            <a:r>
              <a:rPr lang="en-US" altLang="en-US" sz="2400"/>
              <a:t>JavaScript to cause an action to take place.</a:t>
            </a:r>
          </a:p>
          <a:p>
            <a:pPr>
              <a:lnSpc>
                <a:spcPct val="90000"/>
              </a:lnSpc>
              <a:buClr>
                <a:schemeClr val="accent2"/>
              </a:buClr>
              <a:buFont typeface="Wingdings" panose="05000000000000000000" pitchFamily="2" charset="2"/>
              <a:buNone/>
            </a:pPr>
            <a:r>
              <a:rPr lang="en-US" altLang="en-US" sz="2400" b="1">
                <a:solidFill>
                  <a:srgbClr val="FF0000"/>
                </a:solidFill>
              </a:rPr>
              <a:t>&lt;INPUT TYPE=“BUTTON”&gt;</a:t>
            </a:r>
          </a:p>
          <a:p>
            <a:pPr>
              <a:lnSpc>
                <a:spcPct val="90000"/>
              </a:lnSpc>
              <a:buClr>
                <a:schemeClr val="accent2"/>
              </a:buClr>
              <a:buFont typeface="Wingdings" panose="05000000000000000000" pitchFamily="2" charset="2"/>
              <a:buNone/>
            </a:pPr>
            <a:r>
              <a:rPr lang="en-US" altLang="en-US" sz="2400"/>
              <a:t>Browser will display </a:t>
            </a:r>
          </a:p>
          <a:p>
            <a:pPr>
              <a:lnSpc>
                <a:spcPct val="90000"/>
              </a:lnSpc>
              <a:buClr>
                <a:schemeClr val="accent2"/>
              </a:buClr>
              <a:buFont typeface="Wingdings" panose="05000000000000000000" pitchFamily="2" charset="2"/>
              <a:buNone/>
            </a:pPr>
            <a:endParaRPr lang="en-US" altLang="en-US" sz="2400"/>
          </a:p>
          <a:p>
            <a:pPr>
              <a:lnSpc>
                <a:spcPct val="90000"/>
              </a:lnSpc>
              <a:buClr>
                <a:schemeClr val="accent2"/>
              </a:buClr>
              <a:buFont typeface="Wingdings" panose="05000000000000000000" pitchFamily="2" charset="2"/>
              <a:buNone/>
            </a:pPr>
            <a:r>
              <a:rPr lang="en-US" altLang="en-US" sz="2400"/>
              <a:t>Push Button has the following attributes:</a:t>
            </a:r>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button.</a:t>
            </a:r>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button to be used</a:t>
            </a:r>
          </a:p>
          <a:p>
            <a:pPr>
              <a:lnSpc>
                <a:spcPct val="90000"/>
              </a:lnSpc>
              <a:buClr>
                <a:schemeClr val="accent2"/>
              </a:buClr>
              <a:buFont typeface="Wingdings" panose="05000000000000000000" pitchFamily="2" charset="2"/>
              <a:buNone/>
            </a:pPr>
            <a:r>
              <a:rPr lang="en-US" altLang="en-US" sz="2400"/>
              <a:t>in scripting. </a:t>
            </a:r>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determines the text label on the button.</a:t>
            </a:r>
          </a:p>
        </p:txBody>
      </p:sp>
      <p:graphicFrame>
        <p:nvGraphicFramePr>
          <p:cNvPr id="113668" name="Object 4">
            <a:extLst>
              <a:ext uri="{FF2B5EF4-FFF2-40B4-BE49-F238E27FC236}">
                <a16:creationId xmlns:a16="http://schemas.microsoft.com/office/drawing/2014/main" id="{928AB344-70BE-4036-FD62-B1A187E10461}"/>
              </a:ext>
            </a:extLst>
          </p:cNvPr>
          <p:cNvGraphicFramePr>
            <a:graphicFrameLocks noChangeAspect="1"/>
          </p:cNvGraphicFramePr>
          <p:nvPr/>
        </p:nvGraphicFramePr>
        <p:xfrm>
          <a:off x="3733800" y="2819400"/>
          <a:ext cx="1581150" cy="481013"/>
        </p:xfrm>
        <a:graphic>
          <a:graphicData uri="http://schemas.openxmlformats.org/presentationml/2006/ole">
            <mc:AlternateContent xmlns:mc="http://schemas.openxmlformats.org/markup-compatibility/2006">
              <mc:Choice xmlns:v="urn:schemas-microsoft-com:vml" Requires="v">
                <p:oleObj spid="_x0000_s8193" name="Bitmap Image" r:id="rId3" imgW="0" imgH="0" progId="Paint.Picture">
                  <p:embed/>
                </p:oleObj>
              </mc:Choice>
              <mc:Fallback>
                <p:oleObj name="Bitmap Image" r:id="rId3" imgW="0" imgH="0" progId="Paint.Picture">
                  <p:embed/>
                  <p:pic>
                    <p:nvPicPr>
                      <p:cNvPr id="113668" name="Object 4">
                        <a:extLst>
                          <a:ext uri="{FF2B5EF4-FFF2-40B4-BE49-F238E27FC236}">
                            <a16:creationId xmlns:a16="http://schemas.microsoft.com/office/drawing/2014/main" id="{928AB344-70BE-4036-FD62-B1A187E10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819400"/>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0" name="Rectangle 6">
            <a:extLst>
              <a:ext uri="{FF2B5EF4-FFF2-40B4-BE49-F238E27FC236}">
                <a16:creationId xmlns:a16="http://schemas.microsoft.com/office/drawing/2014/main" id="{437176E8-653C-4E43-EF92-2A8CFDDA45D8}"/>
              </a:ext>
            </a:extLst>
          </p:cNvPr>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Push Button</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E093E2D-8BC4-983E-121D-6F84CB3033F6}"/>
              </a:ext>
            </a:extLst>
          </p:cNvPr>
          <p:cNvSpPr>
            <a:spLocks noGrp="1"/>
          </p:cNvSpPr>
          <p:nvPr>
            <p:ph type="sldNum" sz="quarter" idx="12"/>
          </p:nvPr>
        </p:nvSpPr>
        <p:spPr/>
        <p:txBody>
          <a:bodyPr/>
          <a:lstStyle/>
          <a:p>
            <a:fld id="{BBBEC73D-05A5-407F-B9C8-FA88661667E7}" type="slidenum">
              <a:rPr lang="ar-SA" altLang="en-US"/>
              <a:pPr/>
              <a:t>144</a:t>
            </a:fld>
            <a:endParaRPr lang="en-US" altLang="en-US"/>
          </a:p>
        </p:txBody>
      </p:sp>
      <p:sp>
        <p:nvSpPr>
          <p:cNvPr id="182275" name="Rectangle 3">
            <a:extLst>
              <a:ext uri="{FF2B5EF4-FFF2-40B4-BE49-F238E27FC236}">
                <a16:creationId xmlns:a16="http://schemas.microsoft.com/office/drawing/2014/main" id="{85A26FDA-007A-4D61-BA2A-15C3BA808826}"/>
              </a:ext>
            </a:extLst>
          </p:cNvPr>
          <p:cNvSpPr>
            <a:spLocks noGrp="1" noChangeArrowheads="1"/>
          </p:cNvSpPr>
          <p:nvPr>
            <p:ph type="body" idx="1"/>
          </p:nvPr>
        </p:nvSpPr>
        <p:spPr>
          <a:xfrm>
            <a:off x="457200" y="228600"/>
            <a:ext cx="8686800" cy="6400800"/>
          </a:xfrm>
          <a:solidFill>
            <a:schemeClr val="accent1"/>
          </a:solidFill>
        </p:spPr>
        <p:txBody>
          <a:bodyPr/>
          <a:lstStyle/>
          <a:p>
            <a:pPr>
              <a:lnSpc>
                <a:spcPct val="90000"/>
              </a:lnSpc>
              <a:buFontTx/>
              <a:buNone/>
            </a:pPr>
            <a:r>
              <a:rPr lang="en-US" altLang="en-US" sz="2600" b="1">
                <a:solidFill>
                  <a:srgbClr val="FF0000"/>
                </a:solidFill>
              </a:rPr>
              <a:t>&lt;DIV align=center&gt;&lt;BR&gt;&lt;BR&gt;</a:t>
            </a:r>
          </a:p>
          <a:p>
            <a:pPr>
              <a:lnSpc>
                <a:spcPct val="90000"/>
              </a:lnSpc>
              <a:buFontTx/>
              <a:buNone/>
            </a:pPr>
            <a:r>
              <a:rPr lang="en-US" altLang="en-US" sz="2600" b="1">
                <a:solidFill>
                  <a:srgbClr val="009900"/>
                </a:solidFill>
              </a:rPr>
              <a:t>&lt;FORM&gt;</a:t>
            </a:r>
          </a:p>
          <a:p>
            <a:pPr>
              <a:lnSpc>
                <a:spcPct val="90000"/>
              </a:lnSpc>
              <a:buFontTx/>
              <a:buNone/>
            </a:pPr>
            <a:r>
              <a:rPr lang="en-US" altLang="en-US" sz="2600" b="1">
                <a:solidFill>
                  <a:srgbClr val="0000CC"/>
                </a:solidFill>
              </a:rPr>
              <a:t>&lt;FONT Color=red&gt;</a:t>
            </a:r>
          </a:p>
          <a:p>
            <a:pPr>
              <a:lnSpc>
                <a:spcPct val="90000"/>
              </a:lnSpc>
              <a:buFontTx/>
              <a:buNone/>
            </a:pPr>
            <a:r>
              <a:rPr lang="en-US" altLang="en-US" sz="2600" b="1">
                <a:solidFill>
                  <a:srgbClr val="0000CC"/>
                </a:solidFill>
              </a:rPr>
              <a:t>&lt;h1&gt;Press Here to see a baby crying:&lt;BR&gt;</a:t>
            </a:r>
          </a:p>
          <a:p>
            <a:pPr>
              <a:lnSpc>
                <a:spcPct val="90000"/>
              </a:lnSpc>
              <a:buFontTx/>
              <a:buNone/>
            </a:pPr>
            <a:r>
              <a:rPr lang="en-US" altLang="en-US" sz="2600" b="1">
                <a:solidFill>
                  <a:srgbClr val="0000CC"/>
                </a:solidFill>
              </a:rPr>
              <a:t>&lt;INPUT TYPE="button" VALUE="PressMe"&gt;&lt;BR&gt;&lt;BR&gt;</a:t>
            </a:r>
          </a:p>
          <a:p>
            <a:pPr>
              <a:lnSpc>
                <a:spcPct val="90000"/>
              </a:lnSpc>
              <a:buFontTx/>
              <a:buNone/>
            </a:pPr>
            <a:r>
              <a:rPr lang="en-US" altLang="en-US" sz="2600" b="1">
                <a:solidFill>
                  <a:srgbClr val="FF0000"/>
                </a:solidFill>
              </a:rPr>
              <a:t>&lt;FONT Color=blue&gt;</a:t>
            </a:r>
          </a:p>
          <a:p>
            <a:pPr>
              <a:lnSpc>
                <a:spcPct val="90000"/>
              </a:lnSpc>
              <a:buFontTx/>
              <a:buNone/>
            </a:pPr>
            <a:r>
              <a:rPr lang="en-US" altLang="en-US" sz="2600" b="1">
                <a:solidFill>
                  <a:srgbClr val="FF0000"/>
                </a:solidFill>
              </a:rPr>
              <a:t>Click Here to see a baby shouting:&lt;BR&gt;</a:t>
            </a:r>
          </a:p>
          <a:p>
            <a:pPr>
              <a:lnSpc>
                <a:spcPct val="90000"/>
              </a:lnSpc>
              <a:buFontTx/>
              <a:buNone/>
            </a:pPr>
            <a:r>
              <a:rPr lang="en-US" altLang="en-US" sz="2600" b="1">
                <a:solidFill>
                  <a:srgbClr val="FF0000"/>
                </a:solidFill>
              </a:rPr>
              <a:t>&lt;INPUT TYPE="button" VALUE="ClickMe" &gt; &lt;BR&gt;&lt;BR&gt;</a:t>
            </a:r>
          </a:p>
          <a:p>
            <a:pPr>
              <a:lnSpc>
                <a:spcPct val="90000"/>
              </a:lnSpc>
              <a:buFontTx/>
              <a:buNone/>
            </a:pPr>
            <a:r>
              <a:rPr lang="en-US" altLang="en-US" sz="2600" b="1"/>
              <a:t>&lt;FONT Color=green&gt;</a:t>
            </a:r>
          </a:p>
          <a:p>
            <a:pPr>
              <a:lnSpc>
                <a:spcPct val="90000"/>
              </a:lnSpc>
              <a:buFontTx/>
              <a:buNone/>
            </a:pPr>
            <a:r>
              <a:rPr lang="en-US" altLang="en-US" sz="2600" b="1"/>
              <a:t>Hit Here to see a baby eating:&lt;BR&gt;</a:t>
            </a:r>
          </a:p>
          <a:p>
            <a:pPr>
              <a:lnSpc>
                <a:spcPct val="90000"/>
              </a:lnSpc>
              <a:buFontTx/>
              <a:buNone/>
            </a:pPr>
            <a:r>
              <a:rPr lang="en-US" altLang="en-US" sz="2600" b="1"/>
              <a:t>&lt;INPUT TYPE="button" VALUE="HitME" &gt; &lt;BR&gt;&lt;BR&gt;</a:t>
            </a:r>
          </a:p>
          <a:p>
            <a:pPr>
              <a:lnSpc>
                <a:spcPct val="90000"/>
              </a:lnSpc>
              <a:buFontTx/>
              <a:buNone/>
            </a:pPr>
            <a:r>
              <a:rPr lang="en-US" altLang="en-US" sz="2600" b="1"/>
              <a:t>&lt;FONT Color=yellow&gt;</a:t>
            </a:r>
          </a:p>
          <a:p>
            <a:pPr>
              <a:lnSpc>
                <a:spcPct val="90000"/>
              </a:lnSpc>
              <a:buFontTx/>
              <a:buNone/>
            </a:pPr>
            <a:r>
              <a:rPr lang="en-US" altLang="en-US" sz="2600" b="1">
                <a:solidFill>
                  <a:srgbClr val="FF0000"/>
                </a:solidFill>
              </a:rPr>
              <a:t>&lt;/FORM&gt;&lt;/DIV&gt;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17F9051-DE81-DD81-9E49-3432ADD5E0F6}"/>
              </a:ext>
            </a:extLst>
          </p:cNvPr>
          <p:cNvSpPr>
            <a:spLocks noGrp="1"/>
          </p:cNvSpPr>
          <p:nvPr>
            <p:ph type="sldNum" sz="quarter" idx="12"/>
          </p:nvPr>
        </p:nvSpPr>
        <p:spPr/>
        <p:txBody>
          <a:bodyPr/>
          <a:lstStyle/>
          <a:p>
            <a:fld id="{72E4F276-9A62-410E-9B6B-ACB7744355FB}" type="slidenum">
              <a:rPr lang="ar-SA" altLang="en-US"/>
              <a:pPr/>
              <a:t>145</a:t>
            </a:fld>
            <a:endParaRPr lang="en-US" altLang="en-US"/>
          </a:p>
        </p:txBody>
      </p:sp>
      <p:pic>
        <p:nvPicPr>
          <p:cNvPr id="183300" name="Picture 4">
            <a:extLst>
              <a:ext uri="{FF2B5EF4-FFF2-40B4-BE49-F238E27FC236}">
                <a16:creationId xmlns:a16="http://schemas.microsoft.com/office/drawing/2014/main" id="{141BFB9C-DA1D-D6DF-173A-B63D81665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7963"/>
            <a:ext cx="8001000" cy="6262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F571A0F-D616-7929-AA0C-CB704CC33751}"/>
              </a:ext>
            </a:extLst>
          </p:cNvPr>
          <p:cNvSpPr>
            <a:spLocks noGrp="1"/>
          </p:cNvSpPr>
          <p:nvPr>
            <p:ph type="sldNum" sz="quarter" idx="12"/>
          </p:nvPr>
        </p:nvSpPr>
        <p:spPr/>
        <p:txBody>
          <a:bodyPr/>
          <a:lstStyle/>
          <a:p>
            <a:fld id="{4617DBC8-635B-4A61-9545-49F687756A60}" type="slidenum">
              <a:rPr lang="ar-SA" altLang="en-US"/>
              <a:pPr/>
              <a:t>146</a:t>
            </a:fld>
            <a:endParaRPr lang="en-US" altLang="en-US"/>
          </a:p>
        </p:txBody>
      </p:sp>
      <p:sp>
        <p:nvSpPr>
          <p:cNvPr id="114691" name="Rectangle 3">
            <a:extLst>
              <a:ext uri="{FF2B5EF4-FFF2-40B4-BE49-F238E27FC236}">
                <a16:creationId xmlns:a16="http://schemas.microsoft.com/office/drawing/2014/main" id="{AB439C18-0B4C-7F20-CBFC-37516572BCC0}"/>
              </a:ext>
            </a:extLst>
          </p:cNvPr>
          <p:cNvSpPr>
            <a:spLocks noGrp="1" noChangeArrowheads="1"/>
          </p:cNvSpPr>
          <p:nvPr>
            <p:ph type="body" idx="1"/>
          </p:nvPr>
        </p:nvSpPr>
        <p:spPr>
          <a:xfrm>
            <a:off x="685800" y="1371600"/>
            <a:ext cx="7772400" cy="49530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Submit:</a:t>
            </a:r>
            <a:r>
              <a:rPr lang="en-US" altLang="en-US" sz="2400"/>
              <a:t> Every set of Form tags requires a Submit button. This is the element causes the browser to send the names and values of the other elements to the CGI Application specified by the ACTION attribute of the FORM element.</a:t>
            </a:r>
          </a:p>
          <a:p>
            <a:pPr>
              <a:lnSpc>
                <a:spcPct val="90000"/>
              </a:lnSpc>
              <a:buClr>
                <a:schemeClr val="accent2"/>
              </a:buClr>
              <a:buFont typeface="Wingdings" panose="05000000000000000000" pitchFamily="2" charset="2"/>
              <a:buNone/>
            </a:pPr>
            <a:r>
              <a:rPr lang="en-US" altLang="en-US" sz="2400" b="1">
                <a:solidFill>
                  <a:srgbClr val="FF0000"/>
                </a:solidFill>
              </a:rPr>
              <a:t>&lt;INPUT TYPE=“SUBMIT”&gt;</a:t>
            </a:r>
          </a:p>
          <a:p>
            <a:pPr>
              <a:lnSpc>
                <a:spcPct val="90000"/>
              </a:lnSpc>
              <a:buClr>
                <a:schemeClr val="accent2"/>
              </a:buClr>
              <a:buFont typeface="Wingdings" panose="05000000000000000000" pitchFamily="2" charset="2"/>
              <a:buNone/>
            </a:pPr>
            <a:r>
              <a:rPr lang="en-US" altLang="en-US" sz="2400"/>
              <a:t>The browser will display</a:t>
            </a:r>
          </a:p>
          <a:p>
            <a:pPr>
              <a:lnSpc>
                <a:spcPct val="90000"/>
              </a:lnSpc>
              <a:buClr>
                <a:schemeClr val="accent2"/>
              </a:buClr>
              <a:buFont typeface="Wingdings" panose="05000000000000000000" pitchFamily="2" charset="2"/>
              <a:buNone/>
            </a:pPr>
            <a:r>
              <a:rPr lang="en-US" altLang="en-US" sz="2400"/>
              <a:t> Submit has the following attributes:</a:t>
            </a:r>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submit.</a:t>
            </a:r>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b="1"/>
              <a:t>:</a:t>
            </a:r>
            <a:r>
              <a:rPr lang="en-US" altLang="en-US" sz="2400"/>
              <a:t> value used by the CGI script for processing.</a:t>
            </a:r>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determines the text label on the button, usually Submit Query.</a:t>
            </a:r>
          </a:p>
        </p:txBody>
      </p:sp>
      <p:graphicFrame>
        <p:nvGraphicFramePr>
          <p:cNvPr id="114692" name="Object 4">
            <a:extLst>
              <a:ext uri="{FF2B5EF4-FFF2-40B4-BE49-F238E27FC236}">
                <a16:creationId xmlns:a16="http://schemas.microsoft.com/office/drawing/2014/main" id="{9F30A01D-A425-14F8-F159-7AA3E0AC8FFC}"/>
              </a:ext>
            </a:extLst>
          </p:cNvPr>
          <p:cNvGraphicFramePr>
            <a:graphicFrameLocks noChangeAspect="1"/>
          </p:cNvGraphicFramePr>
          <p:nvPr/>
        </p:nvGraphicFramePr>
        <p:xfrm>
          <a:off x="5181600" y="3352800"/>
          <a:ext cx="2438400" cy="595313"/>
        </p:xfrm>
        <a:graphic>
          <a:graphicData uri="http://schemas.openxmlformats.org/presentationml/2006/ole">
            <mc:AlternateContent xmlns:mc="http://schemas.openxmlformats.org/markup-compatibility/2006">
              <mc:Choice xmlns:v="urn:schemas-microsoft-com:vml" Requires="v">
                <p:oleObj spid="_x0000_s9217" name="Bitmap Image" r:id="rId3" imgW="0" imgH="0" progId="Paint.Picture">
                  <p:embed/>
                </p:oleObj>
              </mc:Choice>
              <mc:Fallback>
                <p:oleObj name="Bitmap Image" r:id="rId3" imgW="0" imgH="0" progId="Paint.Picture">
                  <p:embed/>
                  <p:pic>
                    <p:nvPicPr>
                      <p:cNvPr id="114692" name="Object 4">
                        <a:extLst>
                          <a:ext uri="{FF2B5EF4-FFF2-40B4-BE49-F238E27FC236}">
                            <a16:creationId xmlns:a16="http://schemas.microsoft.com/office/drawing/2014/main" id="{9F30A01D-A425-14F8-F159-7AA3E0AC8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352800"/>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4" name="Rectangle 6">
            <a:extLst>
              <a:ext uri="{FF2B5EF4-FFF2-40B4-BE49-F238E27FC236}">
                <a16:creationId xmlns:a16="http://schemas.microsoft.com/office/drawing/2014/main" id="{DDD1DD00-060C-C77F-77CE-7893F6E2AA82}"/>
              </a:ext>
            </a:extLst>
          </p:cNvPr>
          <p:cNvSpPr>
            <a:spLocks noGrp="1" noChangeArrowheads="1"/>
          </p:cNvSpPr>
          <p:nvPr>
            <p:ph type="title"/>
          </p:nvPr>
        </p:nvSpPr>
        <p:spPr>
          <a:xfrm>
            <a:off x="533400" y="274638"/>
            <a:ext cx="7929563"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Submit Button</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ECB791C-8903-A01B-3403-37C42E3EFDAF}"/>
              </a:ext>
            </a:extLst>
          </p:cNvPr>
          <p:cNvSpPr>
            <a:spLocks noGrp="1"/>
          </p:cNvSpPr>
          <p:nvPr>
            <p:ph type="sldNum" sz="quarter" idx="12"/>
          </p:nvPr>
        </p:nvSpPr>
        <p:spPr/>
        <p:txBody>
          <a:bodyPr/>
          <a:lstStyle/>
          <a:p>
            <a:fld id="{7707424E-E2F2-4970-A603-D2DBCA6BD4CF}" type="slidenum">
              <a:rPr lang="ar-SA" altLang="en-US"/>
              <a:pPr/>
              <a:t>147</a:t>
            </a:fld>
            <a:endParaRPr lang="en-US" altLang="en-US"/>
          </a:p>
        </p:txBody>
      </p:sp>
      <p:sp>
        <p:nvSpPr>
          <p:cNvPr id="184324" name="Rectangle 4">
            <a:extLst>
              <a:ext uri="{FF2B5EF4-FFF2-40B4-BE49-F238E27FC236}">
                <a16:creationId xmlns:a16="http://schemas.microsoft.com/office/drawing/2014/main" id="{FB702FA3-C442-20FC-BF60-CB58E8EFCD69}"/>
              </a:ext>
            </a:extLst>
          </p:cNvPr>
          <p:cNvSpPr>
            <a:spLocks noChangeArrowheads="1"/>
          </p:cNvSpPr>
          <p:nvPr/>
        </p:nvSpPr>
        <p:spPr bwMode="auto">
          <a:xfrm>
            <a:off x="152400" y="762000"/>
            <a:ext cx="8610600" cy="4362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b="1">
                <a:solidFill>
                  <a:srgbClr val="FF0000"/>
                </a:solidFill>
              </a:rPr>
              <a:t>&lt;FORM     Action="URL"         method="get"&gt;</a:t>
            </a:r>
          </a:p>
          <a:p>
            <a:pPr eaLnBrk="1" hangingPunct="1"/>
            <a:r>
              <a:rPr lang="en-US" altLang="en-US" sz="2800" b="1">
                <a:solidFill>
                  <a:srgbClr val="0000CC"/>
                </a:solidFill>
              </a:rPr>
              <a:t>First Name: &lt;INPUT TYPE="TEXT" Size=25 name="firstName"&gt;&lt;BR&gt;</a:t>
            </a:r>
          </a:p>
          <a:p>
            <a:pPr eaLnBrk="1" hangingPunct="1"/>
            <a:r>
              <a:rPr lang="en-US" altLang="en-US" sz="2800" b="1">
                <a:solidFill>
                  <a:schemeClr val="hlink"/>
                </a:solidFill>
              </a:rPr>
              <a:t>Family Name: &lt;INPUT TYPE="TEXT" Size=25 name="LastName"&gt;&lt;BR&gt;</a:t>
            </a:r>
          </a:p>
          <a:p>
            <a:pPr eaLnBrk="1" hangingPunct="1"/>
            <a:r>
              <a:rPr lang="en-US" altLang="en-US" sz="2800" b="1"/>
              <a:t>&lt;BR&gt;</a:t>
            </a:r>
          </a:p>
          <a:p>
            <a:pPr eaLnBrk="1" hangingPunct="1"/>
            <a:r>
              <a:rPr lang="en-US" altLang="en-US" sz="2800" b="1"/>
              <a:t>&lt;FONT Color=red&gt;</a:t>
            </a:r>
          </a:p>
          <a:p>
            <a:pPr eaLnBrk="1" hangingPunct="1"/>
            <a:r>
              <a:rPr lang="en-US" altLang="en-US" sz="2800" b="1"/>
              <a:t>Press Here to submit the data:&lt;BR&gt;</a:t>
            </a:r>
          </a:p>
          <a:p>
            <a:pPr eaLnBrk="1" hangingPunct="1"/>
            <a:r>
              <a:rPr lang="en-US" altLang="en-US" sz="2800" b="1">
                <a:solidFill>
                  <a:srgbClr val="990000"/>
                </a:solidFill>
              </a:rPr>
              <a:t>&lt;INPUT TYPE="submit" VALUE="SubmitData " &gt;</a:t>
            </a:r>
          </a:p>
          <a:p>
            <a:pPr eaLnBrk="1" hangingPunct="1"/>
            <a:r>
              <a:rPr lang="en-US" altLang="en-US" sz="2800" b="1">
                <a:solidFill>
                  <a:srgbClr val="FF0000"/>
                </a:solidFill>
              </a:rPr>
              <a:t>&lt;/FORM&gt;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4EEFCAD-4F28-9571-B6EA-1146EC099ECB}"/>
              </a:ext>
            </a:extLst>
          </p:cNvPr>
          <p:cNvSpPr>
            <a:spLocks noGrp="1"/>
          </p:cNvSpPr>
          <p:nvPr>
            <p:ph type="sldNum" sz="quarter" idx="12"/>
          </p:nvPr>
        </p:nvSpPr>
        <p:spPr/>
        <p:txBody>
          <a:bodyPr/>
          <a:lstStyle/>
          <a:p>
            <a:fld id="{EF31D7DB-4277-4BF2-8DF9-69CC0CF55530}" type="slidenum">
              <a:rPr lang="ar-SA" altLang="en-US"/>
              <a:pPr/>
              <a:t>148</a:t>
            </a:fld>
            <a:endParaRPr lang="en-US" altLang="en-US"/>
          </a:p>
        </p:txBody>
      </p:sp>
      <p:pic>
        <p:nvPicPr>
          <p:cNvPr id="185348" name="Picture 4">
            <a:extLst>
              <a:ext uri="{FF2B5EF4-FFF2-40B4-BE49-F238E27FC236}">
                <a16:creationId xmlns:a16="http://schemas.microsoft.com/office/drawing/2014/main" id="{3AE37ACE-F7EC-2540-4D38-592C36C08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8750"/>
            <a:ext cx="8153400" cy="6405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E7FB3E4-A7F0-3A91-A2C2-F96FA3882834}"/>
              </a:ext>
            </a:extLst>
          </p:cNvPr>
          <p:cNvSpPr>
            <a:spLocks noGrp="1"/>
          </p:cNvSpPr>
          <p:nvPr>
            <p:ph type="sldNum" sz="quarter" idx="12"/>
          </p:nvPr>
        </p:nvSpPr>
        <p:spPr/>
        <p:txBody>
          <a:bodyPr/>
          <a:lstStyle/>
          <a:p>
            <a:fld id="{770BBC46-9F2E-4029-9CDD-22B5305488EC}" type="slidenum">
              <a:rPr lang="ar-SA" altLang="en-US"/>
              <a:pPr/>
              <a:t>149</a:t>
            </a:fld>
            <a:endParaRPr lang="en-US" altLang="en-US"/>
          </a:p>
        </p:txBody>
      </p:sp>
      <p:sp>
        <p:nvSpPr>
          <p:cNvPr id="181252" name="Rectangle 4">
            <a:extLst>
              <a:ext uri="{FF2B5EF4-FFF2-40B4-BE49-F238E27FC236}">
                <a16:creationId xmlns:a16="http://schemas.microsoft.com/office/drawing/2014/main" id="{4BD5EA7D-1B01-F11D-2D36-DA7B081CBAED}"/>
              </a:ext>
            </a:extLst>
          </p:cNvPr>
          <p:cNvSpPr>
            <a:spLocks noGrp="1" noChangeArrowheads="1"/>
          </p:cNvSpPr>
          <p:nvPr>
            <p:ph type="title"/>
          </p:nvPr>
        </p:nvSpPr>
        <p:spPr>
          <a:xfrm>
            <a:off x="381000" y="0"/>
            <a:ext cx="8229600" cy="685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Reset Button</a:t>
            </a:r>
          </a:p>
        </p:txBody>
      </p:sp>
      <p:sp>
        <p:nvSpPr>
          <p:cNvPr id="181253" name="Rectangle 5">
            <a:extLst>
              <a:ext uri="{FF2B5EF4-FFF2-40B4-BE49-F238E27FC236}">
                <a16:creationId xmlns:a16="http://schemas.microsoft.com/office/drawing/2014/main" id="{D02E203C-2CD2-6D6C-B972-D535653D6A8F}"/>
              </a:ext>
            </a:extLst>
          </p:cNvPr>
          <p:cNvSpPr>
            <a:spLocks noGrp="1" noChangeArrowheads="1"/>
          </p:cNvSpPr>
          <p:nvPr>
            <p:ph type="body" idx="1"/>
          </p:nvPr>
        </p:nvSpPr>
        <p:spPr>
          <a:xfrm>
            <a:off x="685800" y="1066800"/>
            <a:ext cx="7772400" cy="5410200"/>
          </a:xfrm>
          <a:solidFill>
            <a:schemeClr val="accent1"/>
          </a:solidFill>
          <a:ln>
            <a:solidFill>
              <a:srgbClr val="333300"/>
            </a:solidFill>
            <a:miter lim="800000"/>
            <a:headEnd/>
            <a:tailEnd/>
          </a:ln>
        </p:spPr>
        <p:txBody>
          <a:bodyPr/>
          <a:lstStyle/>
          <a:p>
            <a:pPr>
              <a:lnSpc>
                <a:spcPct val="80000"/>
              </a:lnSpc>
            </a:pPr>
            <a:r>
              <a:rPr lang="en-US" altLang="en-US" sz="2800" b="1">
                <a:solidFill>
                  <a:srgbClr val="FF0000"/>
                </a:solidFill>
              </a:rPr>
              <a:t>Reset</a:t>
            </a:r>
            <a:r>
              <a:rPr lang="en-US" altLang="en-US" sz="2800" b="1"/>
              <a:t>:</a:t>
            </a:r>
            <a:r>
              <a:rPr lang="en-US" altLang="en-US" sz="2800"/>
              <a:t> It is a good idea to include one of these for each form where users are entering data. It allows the surfer to clear all the input in the form.</a:t>
            </a:r>
          </a:p>
          <a:p>
            <a:pPr>
              <a:lnSpc>
                <a:spcPct val="80000"/>
              </a:lnSpc>
            </a:pPr>
            <a:endParaRPr lang="en-US" altLang="en-US" sz="2800"/>
          </a:p>
          <a:p>
            <a:pPr>
              <a:lnSpc>
                <a:spcPct val="80000"/>
              </a:lnSpc>
            </a:pPr>
            <a:r>
              <a:rPr lang="en-US" altLang="en-US" sz="2800" b="1">
                <a:solidFill>
                  <a:srgbClr val="FF0000"/>
                </a:solidFill>
              </a:rPr>
              <a:t>&lt;INPUT TYPE=“RESET”&gt;</a:t>
            </a:r>
          </a:p>
          <a:p>
            <a:pPr>
              <a:lnSpc>
                <a:spcPct val="80000"/>
              </a:lnSpc>
            </a:pPr>
            <a:endParaRPr lang="en-US" altLang="en-US" sz="2800" b="1"/>
          </a:p>
          <a:p>
            <a:pPr>
              <a:lnSpc>
                <a:spcPct val="80000"/>
              </a:lnSpc>
            </a:pPr>
            <a:r>
              <a:rPr lang="en-US" altLang="en-US" sz="2800"/>
              <a:t>Browser will display  </a:t>
            </a:r>
          </a:p>
          <a:p>
            <a:pPr>
              <a:lnSpc>
                <a:spcPct val="80000"/>
              </a:lnSpc>
            </a:pPr>
            <a:r>
              <a:rPr lang="en-US" altLang="en-US" sz="2800"/>
              <a:t>         </a:t>
            </a:r>
          </a:p>
          <a:p>
            <a:pPr>
              <a:lnSpc>
                <a:spcPct val="80000"/>
              </a:lnSpc>
            </a:pPr>
            <a:r>
              <a:rPr lang="en-US" altLang="en-US" sz="2800"/>
              <a:t>Reset buttons have the following attributes:</a:t>
            </a:r>
          </a:p>
          <a:p>
            <a:pPr>
              <a:lnSpc>
                <a:spcPct val="80000"/>
              </a:lnSpc>
            </a:pPr>
            <a:r>
              <a:rPr lang="en-US" altLang="en-US" sz="2800" b="1">
                <a:solidFill>
                  <a:srgbClr val="FF0000"/>
                </a:solidFill>
              </a:rPr>
              <a:t>TYPE</a:t>
            </a:r>
            <a:r>
              <a:rPr lang="en-US" altLang="en-US" sz="2800" b="1"/>
              <a:t>:</a:t>
            </a:r>
            <a:r>
              <a:rPr lang="en-US" altLang="en-US" sz="2800"/>
              <a:t> reset.</a:t>
            </a:r>
          </a:p>
          <a:p>
            <a:pPr>
              <a:lnSpc>
                <a:spcPct val="80000"/>
              </a:lnSpc>
            </a:pPr>
            <a:r>
              <a:rPr lang="en-US" altLang="en-US" sz="2800" b="1">
                <a:solidFill>
                  <a:srgbClr val="FF0000"/>
                </a:solidFill>
              </a:rPr>
              <a:t>VALUE</a:t>
            </a:r>
            <a:r>
              <a:rPr lang="en-US" altLang="en-US" sz="2800" b="1"/>
              <a:t>:</a:t>
            </a:r>
            <a:r>
              <a:rPr lang="en-US" altLang="en-US" sz="2800"/>
              <a:t> determines the text label on the button, usually Reset.</a:t>
            </a:r>
          </a:p>
        </p:txBody>
      </p:sp>
      <p:pic>
        <p:nvPicPr>
          <p:cNvPr id="181255" name="Picture 7">
            <a:extLst>
              <a:ext uri="{FF2B5EF4-FFF2-40B4-BE49-F238E27FC236}">
                <a16:creationId xmlns:a16="http://schemas.microsoft.com/office/drawing/2014/main" id="{50CE01A7-4C97-E115-602C-E24037A84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505200"/>
            <a:ext cx="1290638" cy="614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D90BEDB-0884-2204-71A9-ED608BE50B86}"/>
              </a:ext>
            </a:extLst>
          </p:cNvPr>
          <p:cNvSpPr>
            <a:spLocks noGrp="1"/>
          </p:cNvSpPr>
          <p:nvPr>
            <p:ph type="sldNum" sz="quarter" idx="12"/>
          </p:nvPr>
        </p:nvSpPr>
        <p:spPr/>
        <p:txBody>
          <a:bodyPr/>
          <a:lstStyle/>
          <a:p>
            <a:fld id="{D29B8D88-6A87-44AE-A036-5E585972F6C2}" type="slidenum">
              <a:rPr lang="ar-SA" altLang="en-US"/>
              <a:pPr/>
              <a:t>15</a:t>
            </a:fld>
            <a:endParaRPr lang="en-US" altLang="en-US"/>
          </a:p>
        </p:txBody>
      </p:sp>
      <p:sp>
        <p:nvSpPr>
          <p:cNvPr id="205828" name="Rectangle 4">
            <a:extLst>
              <a:ext uri="{FF2B5EF4-FFF2-40B4-BE49-F238E27FC236}">
                <a16:creationId xmlns:a16="http://schemas.microsoft.com/office/drawing/2014/main" id="{B03D4C3D-EBBE-C3DE-8575-45B81B097CCA}"/>
              </a:ext>
            </a:extLst>
          </p:cNvPr>
          <p:cNvSpPr>
            <a:spLocks noGrp="1" noChangeArrowheads="1"/>
          </p:cNvSpPr>
          <p:nvPr>
            <p:ph type="title"/>
          </p:nvPr>
        </p:nvSpPr>
        <p:spPr>
          <a:xfrm>
            <a:off x="539750" y="333375"/>
            <a:ext cx="7772400" cy="762000"/>
          </a:xfrm>
          <a:solidFill>
            <a:schemeClr val="tx1"/>
          </a:solidFill>
          <a:ln/>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a:extLst>
            <a:ext uri="{91240B29-F687-4F45-9708-019B960494DF}">
              <a14:hiddenLine xmlns:a14="http://schemas.microsoft.com/office/drawing/2010/main">
                <a:noFill/>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flatTx/>
          </a:bodyPr>
          <a:lstStyle/>
          <a:p>
            <a:r>
              <a:rPr lang="en-GB" altLang="en-US" b="1">
                <a:solidFill>
                  <a:srgbClr val="FFFF00"/>
                </a:solidFill>
              </a:rPr>
              <a:t>16 Basic Colors</a:t>
            </a:r>
          </a:p>
        </p:txBody>
      </p:sp>
      <p:graphicFrame>
        <p:nvGraphicFramePr>
          <p:cNvPr id="205829" name="Object 5">
            <a:extLst>
              <a:ext uri="{FF2B5EF4-FFF2-40B4-BE49-F238E27FC236}">
                <a16:creationId xmlns:a16="http://schemas.microsoft.com/office/drawing/2014/main" id="{683C3D67-75FD-1E36-9D3D-93C8D6AB7106}"/>
              </a:ext>
            </a:extLst>
          </p:cNvPr>
          <p:cNvGraphicFramePr>
            <a:graphicFrameLocks noChangeAspect="1"/>
          </p:cNvGraphicFramePr>
          <p:nvPr/>
        </p:nvGraphicFramePr>
        <p:xfrm>
          <a:off x="228600" y="1447800"/>
          <a:ext cx="8534400" cy="5181600"/>
        </p:xfrm>
        <a:graphic>
          <a:graphicData uri="http://schemas.openxmlformats.org/presentationml/2006/ole">
            <mc:AlternateContent xmlns:mc="http://schemas.openxmlformats.org/markup-compatibility/2006">
              <mc:Choice xmlns:v="urn:schemas-microsoft-com:vml" Requires="v">
                <p:oleObj spid="_x0000_s1025" name="Bitmap Image" r:id="rId3" imgW="0" imgH="0" progId="Paint.Picture">
                  <p:embed/>
                </p:oleObj>
              </mc:Choice>
              <mc:Fallback>
                <p:oleObj name="Bitmap Image" r:id="rId3" imgW="0" imgH="0" progId="Paint.Picture">
                  <p:embed/>
                  <p:pic>
                    <p:nvPicPr>
                      <p:cNvPr id="205829" name="Object 5">
                        <a:extLst>
                          <a:ext uri="{FF2B5EF4-FFF2-40B4-BE49-F238E27FC236}">
                            <a16:creationId xmlns:a16="http://schemas.microsoft.com/office/drawing/2014/main" id="{683C3D67-75FD-1E36-9D3D-93C8D6AB7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8C87C98-FA00-7B77-8C67-DEB69109CF95}"/>
              </a:ext>
            </a:extLst>
          </p:cNvPr>
          <p:cNvSpPr>
            <a:spLocks noGrp="1"/>
          </p:cNvSpPr>
          <p:nvPr>
            <p:ph type="sldNum" sz="quarter" idx="12"/>
          </p:nvPr>
        </p:nvSpPr>
        <p:spPr/>
        <p:txBody>
          <a:bodyPr/>
          <a:lstStyle/>
          <a:p>
            <a:fld id="{924ADDBC-03AA-4F88-A2E4-C32130BBAD6A}" type="slidenum">
              <a:rPr lang="ar-SA" altLang="en-US"/>
              <a:pPr/>
              <a:t>150</a:t>
            </a:fld>
            <a:endParaRPr lang="en-US" altLang="en-US"/>
          </a:p>
        </p:txBody>
      </p:sp>
      <p:sp>
        <p:nvSpPr>
          <p:cNvPr id="186372" name="Rectangle 4">
            <a:extLst>
              <a:ext uri="{FF2B5EF4-FFF2-40B4-BE49-F238E27FC236}">
                <a16:creationId xmlns:a16="http://schemas.microsoft.com/office/drawing/2014/main" id="{1ACB43EC-A31E-A696-306B-904EF66C4C88}"/>
              </a:ext>
            </a:extLst>
          </p:cNvPr>
          <p:cNvSpPr>
            <a:spLocks noChangeArrowheads="1"/>
          </p:cNvSpPr>
          <p:nvPr/>
        </p:nvSpPr>
        <p:spPr bwMode="auto">
          <a:xfrm>
            <a:off x="457200" y="381000"/>
            <a:ext cx="8458200" cy="5216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b="1">
                <a:solidFill>
                  <a:srgbClr val="FF0000"/>
                </a:solidFill>
              </a:rPr>
              <a:t>&lt;FORM     Action="URL"         method="get"&gt;</a:t>
            </a:r>
          </a:p>
          <a:p>
            <a:pPr eaLnBrk="1" hangingPunct="1"/>
            <a:r>
              <a:rPr lang="en-US" altLang="en-US" sz="2800" b="1">
                <a:solidFill>
                  <a:srgbClr val="0000CC"/>
                </a:solidFill>
              </a:rPr>
              <a:t>First Name: &lt;INPUT TYPE="TEXT" Size=25 name="firstName"&gt; &lt;BR&gt;</a:t>
            </a:r>
          </a:p>
          <a:p>
            <a:pPr eaLnBrk="1" hangingPunct="1"/>
            <a:r>
              <a:rPr lang="en-US" altLang="en-US" sz="2800" b="1">
                <a:solidFill>
                  <a:srgbClr val="990000"/>
                </a:solidFill>
              </a:rPr>
              <a:t>Family Name: &lt;INPUT TYPE="TEXT" Size=25 name="LastName"&gt;&lt;BR&gt;</a:t>
            </a:r>
          </a:p>
          <a:p>
            <a:pPr eaLnBrk="1" hangingPunct="1"/>
            <a:r>
              <a:rPr lang="en-US" altLang="en-US" sz="2800" b="1"/>
              <a:t>&lt;BR&gt;</a:t>
            </a:r>
          </a:p>
          <a:p>
            <a:pPr eaLnBrk="1" hangingPunct="1"/>
            <a:r>
              <a:rPr lang="en-US" altLang="en-US" sz="2800" b="1"/>
              <a:t>&lt;FONT Color</a:t>
            </a:r>
            <a:r>
              <a:rPr lang="ar-SA" altLang="en-US" sz="2800" b="1"/>
              <a:t> </a:t>
            </a:r>
            <a:r>
              <a:rPr lang="en-US" altLang="en-US" sz="2800" b="1"/>
              <a:t>= red&gt;</a:t>
            </a:r>
          </a:p>
          <a:p>
            <a:pPr eaLnBrk="1" hangingPunct="1"/>
            <a:r>
              <a:rPr lang="en-US" altLang="en-US" sz="2800" b="1"/>
              <a:t>&lt;STRONG&gt;&lt;font size=5&gt;Press Here to submit the data:&lt;/font&gt;&lt;/STRONG&gt;&lt;BR&gt;</a:t>
            </a:r>
          </a:p>
          <a:p>
            <a:pPr eaLnBrk="1" hangingPunct="1"/>
            <a:r>
              <a:rPr lang="en-US" altLang="en-US" sz="2800" b="1">
                <a:solidFill>
                  <a:srgbClr val="FF0000"/>
                </a:solidFill>
              </a:rPr>
              <a:t>&lt;INPUT TYPE="submit" VALUE="SubmitData"&gt;</a:t>
            </a:r>
          </a:p>
          <a:p>
            <a:pPr eaLnBrk="1" hangingPunct="1"/>
            <a:r>
              <a:rPr lang="en-US" altLang="en-US" sz="2800" b="1">
                <a:solidFill>
                  <a:srgbClr val="0000CC"/>
                </a:solidFill>
              </a:rPr>
              <a:t>&lt;INPUT TYPE="RESET" VALUE="Reset"&gt;</a:t>
            </a:r>
          </a:p>
          <a:p>
            <a:pPr eaLnBrk="1" hangingPunct="1"/>
            <a:r>
              <a:rPr lang="en-US" altLang="en-US" sz="2800" b="1">
                <a:solidFill>
                  <a:srgbClr val="FF0000"/>
                </a:solidFill>
              </a:rPr>
              <a:t>&lt;/FORM&gt;</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5E5A67A-A78E-BE3F-2CF3-0674AABEB8B8}"/>
              </a:ext>
            </a:extLst>
          </p:cNvPr>
          <p:cNvSpPr>
            <a:spLocks noGrp="1"/>
          </p:cNvSpPr>
          <p:nvPr>
            <p:ph type="sldNum" sz="quarter" idx="12"/>
          </p:nvPr>
        </p:nvSpPr>
        <p:spPr/>
        <p:txBody>
          <a:bodyPr/>
          <a:lstStyle/>
          <a:p>
            <a:fld id="{E96D92E4-4166-4283-B434-EC8739452CD4}" type="slidenum">
              <a:rPr lang="ar-SA" altLang="en-US"/>
              <a:pPr/>
              <a:t>151</a:t>
            </a:fld>
            <a:endParaRPr lang="en-US" altLang="en-US"/>
          </a:p>
        </p:txBody>
      </p:sp>
      <p:pic>
        <p:nvPicPr>
          <p:cNvPr id="187396" name="Picture 4">
            <a:extLst>
              <a:ext uri="{FF2B5EF4-FFF2-40B4-BE49-F238E27FC236}">
                <a16:creationId xmlns:a16="http://schemas.microsoft.com/office/drawing/2014/main" id="{B8D8F5BF-7641-7E83-216F-5C0C21E96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6713"/>
            <a:ext cx="7696200" cy="6184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BBFD3D5-EC54-5A94-7D3D-4480FF453681}"/>
              </a:ext>
            </a:extLst>
          </p:cNvPr>
          <p:cNvSpPr>
            <a:spLocks noGrp="1"/>
          </p:cNvSpPr>
          <p:nvPr>
            <p:ph type="sldNum" sz="quarter" idx="12"/>
          </p:nvPr>
        </p:nvSpPr>
        <p:spPr/>
        <p:txBody>
          <a:bodyPr/>
          <a:lstStyle/>
          <a:p>
            <a:fld id="{6BCEB888-8D62-4828-93D2-8C83D4718B44}" type="slidenum">
              <a:rPr lang="ar-SA" altLang="en-US"/>
              <a:pPr/>
              <a:t>152</a:t>
            </a:fld>
            <a:endParaRPr lang="en-US" altLang="en-US"/>
          </a:p>
        </p:txBody>
      </p:sp>
      <p:sp>
        <p:nvSpPr>
          <p:cNvPr id="115714" name="Rectangle 2">
            <a:extLst>
              <a:ext uri="{FF2B5EF4-FFF2-40B4-BE49-F238E27FC236}">
                <a16:creationId xmlns:a16="http://schemas.microsoft.com/office/drawing/2014/main" id="{9CD9041B-ED5F-BE4D-DE21-DFCD9A91E4B3}"/>
              </a:ext>
            </a:extLst>
          </p:cNvPr>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p:spPr>
        <p:txBody>
          <a:bodyPr>
            <a:flatTx/>
          </a:bodyPr>
          <a:lstStyle/>
          <a:p>
            <a:r>
              <a:rPr lang="en-US" altLang="en-US" b="1">
                <a:solidFill>
                  <a:srgbClr val="FFFF00"/>
                </a:solidFill>
              </a:rPr>
              <a:t>Image Submit Button</a:t>
            </a:r>
          </a:p>
        </p:txBody>
      </p:sp>
      <p:sp>
        <p:nvSpPr>
          <p:cNvPr id="115715" name="Rectangle 3">
            <a:extLst>
              <a:ext uri="{FF2B5EF4-FFF2-40B4-BE49-F238E27FC236}">
                <a16:creationId xmlns:a16="http://schemas.microsoft.com/office/drawing/2014/main" id="{AD2C262F-3301-4E17-CAFD-7A69C26580BE}"/>
              </a:ext>
            </a:extLst>
          </p:cNvPr>
          <p:cNvSpPr>
            <a:spLocks noGrp="1" noChangeArrowheads="1"/>
          </p:cNvSpPr>
          <p:nvPr>
            <p:ph type="body" idx="1"/>
          </p:nvPr>
        </p:nvSpPr>
        <p:spPr>
          <a:xfrm>
            <a:off x="685800" y="1447800"/>
            <a:ext cx="7772400" cy="4419600"/>
          </a:xfrm>
          <a:solidFill>
            <a:schemeClr val="accent1"/>
          </a:solidFill>
          <a:ln>
            <a:solidFill>
              <a:srgbClr val="333300"/>
            </a:solidFill>
            <a:miter lim="800000"/>
            <a:headEnd/>
            <a:tailEnd/>
          </a:ln>
        </p:spPr>
        <p:txBody>
          <a:bodyPr/>
          <a:lstStyle/>
          <a:p>
            <a:pPr>
              <a:buClr>
                <a:schemeClr val="accent2"/>
              </a:buClr>
              <a:buFont typeface="Wingdings" panose="05000000000000000000" pitchFamily="2" charset="2"/>
              <a:buChar char="§"/>
            </a:pPr>
            <a:r>
              <a:rPr lang="en-US" altLang="en-US" sz="2800" b="1">
                <a:solidFill>
                  <a:srgbClr val="0000FF"/>
                </a:solidFill>
              </a:rPr>
              <a:t>Image Submit Button:</a:t>
            </a:r>
            <a:r>
              <a:rPr lang="en-US" altLang="en-US" sz="2400"/>
              <a:t> Allows you to substitute an image for the standard submit button.</a:t>
            </a:r>
          </a:p>
          <a:p>
            <a:pPr>
              <a:buClr>
                <a:schemeClr val="accent2"/>
              </a:buClr>
              <a:buFont typeface="Wingdings" panose="05000000000000000000" pitchFamily="2" charset="2"/>
              <a:buNone/>
            </a:pPr>
            <a:endParaRPr lang="en-US" altLang="en-US" sz="2400"/>
          </a:p>
          <a:p>
            <a:pPr>
              <a:buClr>
                <a:schemeClr val="accent2"/>
              </a:buClr>
              <a:buFont typeface="Wingdings" panose="05000000000000000000" pitchFamily="2" charset="2"/>
              <a:buNone/>
            </a:pPr>
            <a:r>
              <a:rPr lang="en-US" altLang="en-US" sz="2400" b="1">
                <a:solidFill>
                  <a:srgbClr val="FF0000"/>
                </a:solidFill>
              </a:rPr>
              <a:t>&lt;INPUT  TYPE=“IMAGE”  SRC=“jordan.gif”&gt;</a:t>
            </a:r>
          </a:p>
          <a:p>
            <a:pPr>
              <a:buClr>
                <a:schemeClr val="accent2"/>
              </a:buClr>
              <a:buFont typeface="Wingdings" panose="05000000000000000000" pitchFamily="2" charset="2"/>
              <a:buNone/>
            </a:pPr>
            <a:endParaRPr lang="en-US" altLang="en-US" sz="2400" b="1">
              <a:solidFill>
                <a:srgbClr val="FF0000"/>
              </a:solidFill>
            </a:endParaRPr>
          </a:p>
          <a:p>
            <a:pPr>
              <a:buClr>
                <a:schemeClr val="accent2"/>
              </a:buClr>
              <a:buFont typeface="Wingdings" panose="05000000000000000000" pitchFamily="2" charset="2"/>
              <a:buNone/>
            </a:pPr>
            <a:r>
              <a:rPr lang="en-US" altLang="en-US" sz="2400"/>
              <a:t>Image submit button has the following attributes:</a:t>
            </a:r>
          </a:p>
          <a:p>
            <a:pPr>
              <a:buClr>
                <a:schemeClr val="accent2"/>
              </a:buClr>
              <a:buFont typeface="Wingdings" panose="05000000000000000000" pitchFamily="2" charset="2"/>
              <a:buChar char="§"/>
            </a:pPr>
            <a:r>
              <a:rPr lang="en-US" altLang="en-US" sz="2400" b="1">
                <a:solidFill>
                  <a:srgbClr val="FF0000"/>
                </a:solidFill>
              </a:rPr>
              <a:t>TYPE:</a:t>
            </a:r>
            <a:r>
              <a:rPr lang="en-US" altLang="en-US" sz="2400"/>
              <a:t> Image.</a:t>
            </a:r>
          </a:p>
          <a:p>
            <a:pPr>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button to be used in scripting.</a:t>
            </a:r>
          </a:p>
          <a:p>
            <a:pPr>
              <a:buClr>
                <a:schemeClr val="accent2"/>
              </a:buClr>
              <a:buFont typeface="Wingdings" panose="05000000000000000000" pitchFamily="2" charset="2"/>
              <a:buChar char="§"/>
            </a:pPr>
            <a:r>
              <a:rPr lang="en-US" altLang="en-US" sz="2400" b="1">
                <a:solidFill>
                  <a:srgbClr val="FF0000"/>
                </a:solidFill>
              </a:rPr>
              <a:t>SRC:</a:t>
            </a:r>
            <a:r>
              <a:rPr lang="en-US" altLang="en-US" sz="2400"/>
              <a:t> URL of the Image file.</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CC2C1E2-6947-03B0-6B74-8880EAF91828}"/>
              </a:ext>
            </a:extLst>
          </p:cNvPr>
          <p:cNvSpPr>
            <a:spLocks noGrp="1"/>
          </p:cNvSpPr>
          <p:nvPr>
            <p:ph type="sldNum" sz="quarter" idx="12"/>
          </p:nvPr>
        </p:nvSpPr>
        <p:spPr/>
        <p:txBody>
          <a:bodyPr/>
          <a:lstStyle/>
          <a:p>
            <a:fld id="{BEAA9B9D-AED5-46EC-82A3-DF1269EF50EE}" type="slidenum">
              <a:rPr lang="ar-SA" altLang="en-US"/>
              <a:pPr/>
              <a:t>153</a:t>
            </a:fld>
            <a:endParaRPr lang="en-US" altLang="en-US"/>
          </a:p>
        </p:txBody>
      </p:sp>
      <p:sp>
        <p:nvSpPr>
          <p:cNvPr id="188418" name="Rectangle 2">
            <a:extLst>
              <a:ext uri="{FF2B5EF4-FFF2-40B4-BE49-F238E27FC236}">
                <a16:creationId xmlns:a16="http://schemas.microsoft.com/office/drawing/2014/main" id="{970CD088-406A-3876-9FE3-75A2251613BD}"/>
              </a:ext>
            </a:extLst>
          </p:cNvPr>
          <p:cNvSpPr>
            <a:spLocks noGrp="1" noChangeArrowheads="1"/>
          </p:cNvSpPr>
          <p:nvPr>
            <p:ph type="title"/>
          </p:nvPr>
        </p:nvSpPr>
        <p:spPr>
          <a:xfrm>
            <a:off x="228600" y="228600"/>
            <a:ext cx="8229600" cy="2133600"/>
          </a:xfrm>
          <a:solidFill>
            <a:schemeClr val="tx2"/>
          </a:solidFill>
        </p:spPr>
        <p:txBody>
          <a:bodyPr/>
          <a:lstStyle/>
          <a:p>
            <a:pPr algn="l"/>
            <a:r>
              <a:rPr lang="en-US" altLang="en-US" sz="2800">
                <a:solidFill>
                  <a:srgbClr val="FFFF00"/>
                </a:solidFill>
              </a:rPr>
              <a:t>&lt;form&gt;</a:t>
            </a:r>
            <a:br>
              <a:rPr lang="en-US" altLang="en-US" sz="2800">
                <a:solidFill>
                  <a:srgbClr val="FFFF00"/>
                </a:solidFill>
              </a:rPr>
            </a:br>
            <a:r>
              <a:rPr lang="en-US" altLang="en-US" sz="2800">
                <a:solidFill>
                  <a:srgbClr val="FFFF00"/>
                </a:solidFill>
              </a:rPr>
              <a:t>&lt;H1&gt;&lt;font color=blue&gt;</a:t>
            </a:r>
            <a:br>
              <a:rPr lang="en-US" altLang="en-US" sz="2800">
                <a:solidFill>
                  <a:srgbClr val="FFFF00"/>
                </a:solidFill>
              </a:rPr>
            </a:br>
            <a:r>
              <a:rPr lang="en-US" altLang="en-US" sz="2800">
                <a:solidFill>
                  <a:srgbClr val="FFFF00"/>
                </a:solidFill>
              </a:rPr>
              <a:t>Click to go Jordan’s Map:</a:t>
            </a:r>
            <a:br>
              <a:rPr lang="en-US" altLang="en-US" sz="2800">
                <a:solidFill>
                  <a:srgbClr val="FFFF00"/>
                </a:solidFill>
              </a:rPr>
            </a:br>
            <a:r>
              <a:rPr lang="en-US" altLang="en-US" sz="2800">
                <a:solidFill>
                  <a:srgbClr val="FFFF00"/>
                </a:solidFill>
              </a:rPr>
              <a:t>&lt;INPUT  TYPE="IMAGE"  SRC="jordan.gif"&gt;</a:t>
            </a:r>
            <a:br>
              <a:rPr lang="en-US" altLang="en-US" sz="2800">
                <a:solidFill>
                  <a:srgbClr val="FFFF00"/>
                </a:solidFill>
              </a:rPr>
            </a:br>
            <a:r>
              <a:rPr lang="en-US" altLang="en-US" sz="2800">
                <a:solidFill>
                  <a:srgbClr val="FFFF00"/>
                </a:solidFill>
              </a:rPr>
              <a:t>&lt;/form&gt;</a:t>
            </a:r>
          </a:p>
        </p:txBody>
      </p:sp>
      <p:pic>
        <p:nvPicPr>
          <p:cNvPr id="188420" name="Picture 4">
            <a:extLst>
              <a:ext uri="{FF2B5EF4-FFF2-40B4-BE49-F238E27FC236}">
                <a16:creationId xmlns:a16="http://schemas.microsoft.com/office/drawing/2014/main" id="{EF277586-85FB-33E0-D2FA-2D9E84651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00325"/>
            <a:ext cx="8153400" cy="4121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8E5DABA-0924-043F-C5A5-78206A029514}"/>
              </a:ext>
            </a:extLst>
          </p:cNvPr>
          <p:cNvSpPr>
            <a:spLocks noGrp="1"/>
          </p:cNvSpPr>
          <p:nvPr>
            <p:ph type="sldNum" sz="quarter" idx="12"/>
          </p:nvPr>
        </p:nvSpPr>
        <p:spPr/>
        <p:txBody>
          <a:bodyPr/>
          <a:lstStyle/>
          <a:p>
            <a:fld id="{AFF1DCB1-E3C0-4E85-AB49-8F781E228F6F}" type="slidenum">
              <a:rPr lang="ar-SA" altLang="en-US"/>
              <a:pPr/>
              <a:t>154</a:t>
            </a:fld>
            <a:endParaRPr lang="en-US" altLang="en-US"/>
          </a:p>
        </p:txBody>
      </p:sp>
      <p:sp>
        <p:nvSpPr>
          <p:cNvPr id="174084" name="Rectangle 4">
            <a:extLst>
              <a:ext uri="{FF2B5EF4-FFF2-40B4-BE49-F238E27FC236}">
                <a16:creationId xmlns:a16="http://schemas.microsoft.com/office/drawing/2014/main" id="{50E6CDEE-EB74-E75E-31E6-80597DFF205A}"/>
              </a:ext>
            </a:extLst>
          </p:cNvPr>
          <p:cNvSpPr>
            <a:spLocks noGrp="1" noChangeArrowheads="1"/>
          </p:cNvSpPr>
          <p:nvPr>
            <p:ph type="body" idx="1"/>
          </p:nvPr>
        </p:nvSpPr>
        <p:spPr>
          <a:xfrm>
            <a:off x="533400" y="1066800"/>
            <a:ext cx="8305800" cy="5638800"/>
          </a:xfrm>
          <a:solidFill>
            <a:schemeClr val="accent1"/>
          </a:solidFill>
          <a:ln>
            <a:solidFill>
              <a:srgbClr val="333300"/>
            </a:solidFill>
            <a:miter lim="800000"/>
            <a:headEnd/>
            <a:tailEnd/>
          </a:ln>
        </p:spPr>
        <p:txBody>
          <a:bodyPr/>
          <a:lstStyle/>
          <a:p>
            <a:r>
              <a:rPr lang="en-US" altLang="en-US" sz="2400" b="1">
                <a:solidFill>
                  <a:srgbClr val="FF0000"/>
                </a:solidFill>
              </a:rPr>
              <a:t>File Upload</a:t>
            </a:r>
            <a:r>
              <a:rPr lang="en-US" altLang="en-US" sz="2400" b="1"/>
              <a:t>:</a:t>
            </a:r>
            <a:r>
              <a:rPr lang="en-US" altLang="en-US" sz="2400"/>
              <a:t> You can use a file upload to allow surfers to upload files to your web server.</a:t>
            </a:r>
          </a:p>
          <a:p>
            <a:r>
              <a:rPr lang="en-US" altLang="en-US" sz="2400" b="1">
                <a:solidFill>
                  <a:srgbClr val="FF0000"/>
                </a:solidFill>
              </a:rPr>
              <a:t>&lt;INPUT TYPE=“FILE”&gt;</a:t>
            </a:r>
          </a:p>
          <a:p>
            <a:r>
              <a:rPr lang="en-US" altLang="en-US" sz="2400"/>
              <a:t>Browser will display </a:t>
            </a:r>
          </a:p>
          <a:p>
            <a:endParaRPr lang="en-US" altLang="en-US" sz="2400"/>
          </a:p>
          <a:p>
            <a:r>
              <a:rPr lang="en-US" altLang="en-US" sz="2400"/>
              <a:t>File Upload has the following attributes:</a:t>
            </a:r>
          </a:p>
          <a:p>
            <a:r>
              <a:rPr lang="en-US" altLang="en-US" sz="2400" b="1">
                <a:solidFill>
                  <a:srgbClr val="FF0000"/>
                </a:solidFill>
              </a:rPr>
              <a:t>TYPE</a:t>
            </a:r>
            <a:r>
              <a:rPr lang="en-US" altLang="en-US" sz="2400" b="1"/>
              <a:t>:</a:t>
            </a:r>
            <a:r>
              <a:rPr lang="en-US" altLang="en-US" sz="2400" b="1" i="1"/>
              <a:t>  </a:t>
            </a:r>
            <a:r>
              <a:rPr lang="en-US" altLang="en-US" sz="2400"/>
              <a:t>file.</a:t>
            </a:r>
          </a:p>
          <a:p>
            <a:r>
              <a:rPr lang="en-US" altLang="en-US" sz="2400" b="1">
                <a:solidFill>
                  <a:srgbClr val="FF0000"/>
                </a:solidFill>
              </a:rPr>
              <a:t>SIZE</a:t>
            </a:r>
            <a:r>
              <a:rPr lang="en-US" altLang="en-US" sz="2400" b="1"/>
              <a:t>:</a:t>
            </a:r>
            <a:r>
              <a:rPr lang="en-US" altLang="en-US" sz="2400" b="1" i="1"/>
              <a:t> </a:t>
            </a:r>
            <a:r>
              <a:rPr lang="en-US" altLang="en-US" sz="2400"/>
              <a:t>is the size of the text box in characters.</a:t>
            </a:r>
          </a:p>
          <a:p>
            <a:r>
              <a:rPr lang="en-US" altLang="en-US" sz="2400" b="1">
                <a:solidFill>
                  <a:srgbClr val="FF0000"/>
                </a:solidFill>
              </a:rPr>
              <a:t>NAME</a:t>
            </a:r>
            <a:r>
              <a:rPr lang="en-US" altLang="en-US" sz="2400" b="1"/>
              <a:t>:</a:t>
            </a:r>
            <a:r>
              <a:rPr lang="en-US" altLang="en-US" sz="2400"/>
              <a:t> is the name of the variable to be sent to the</a:t>
            </a:r>
          </a:p>
          <a:p>
            <a:pPr>
              <a:buFontTx/>
              <a:buNone/>
            </a:pPr>
            <a:r>
              <a:rPr lang="en-US" altLang="en-US" sz="2400"/>
              <a:t>CGI application.</a:t>
            </a:r>
          </a:p>
          <a:p>
            <a:r>
              <a:rPr lang="en-US" altLang="en-US" sz="2400" b="1">
                <a:solidFill>
                  <a:srgbClr val="FF0000"/>
                </a:solidFill>
              </a:rPr>
              <a:t>MAXLENGHT</a:t>
            </a:r>
            <a:r>
              <a:rPr lang="en-US" altLang="en-US" sz="2400" b="1"/>
              <a:t>:</a:t>
            </a:r>
            <a:r>
              <a:rPr lang="en-US" altLang="en-US" sz="2400"/>
              <a:t> is the maximum size of the input in the</a:t>
            </a:r>
          </a:p>
          <a:p>
            <a:pPr>
              <a:buFontTx/>
              <a:buNone/>
            </a:pPr>
            <a:r>
              <a:rPr lang="en-US" altLang="en-US" sz="2400"/>
              <a:t>textbox in characters.</a:t>
            </a:r>
          </a:p>
        </p:txBody>
      </p:sp>
      <p:sp>
        <p:nvSpPr>
          <p:cNvPr id="174086" name="Rectangle 6">
            <a:extLst>
              <a:ext uri="{FF2B5EF4-FFF2-40B4-BE49-F238E27FC236}">
                <a16:creationId xmlns:a16="http://schemas.microsoft.com/office/drawing/2014/main" id="{4D635559-BF50-BB3B-5615-FF37C6DFA1AB}"/>
              </a:ext>
            </a:extLst>
          </p:cNvPr>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4800" b="1">
                <a:solidFill>
                  <a:srgbClr val="FFFF00"/>
                </a:solidFill>
              </a:rPr>
              <a:t>File</a:t>
            </a:r>
          </a:p>
        </p:txBody>
      </p:sp>
      <p:pic>
        <p:nvPicPr>
          <p:cNvPr id="174087" name="Picture 7">
            <a:extLst>
              <a:ext uri="{FF2B5EF4-FFF2-40B4-BE49-F238E27FC236}">
                <a16:creationId xmlns:a16="http://schemas.microsoft.com/office/drawing/2014/main" id="{D348A401-C5D4-A0EC-FF6C-7184F855D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362200"/>
            <a:ext cx="3700463" cy="47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906A67A-18B0-A9F7-769D-4DB8B576C810}"/>
              </a:ext>
            </a:extLst>
          </p:cNvPr>
          <p:cNvSpPr>
            <a:spLocks noGrp="1"/>
          </p:cNvSpPr>
          <p:nvPr>
            <p:ph type="sldNum" sz="quarter" idx="12"/>
          </p:nvPr>
        </p:nvSpPr>
        <p:spPr/>
        <p:txBody>
          <a:bodyPr/>
          <a:lstStyle/>
          <a:p>
            <a:fld id="{B47D8ED1-8789-463E-9A18-0B7BE7A55361}" type="slidenum">
              <a:rPr lang="ar-SA" altLang="en-US"/>
              <a:pPr/>
              <a:t>155</a:t>
            </a:fld>
            <a:endParaRPr lang="en-US" altLang="en-US"/>
          </a:p>
        </p:txBody>
      </p:sp>
      <p:sp>
        <p:nvSpPr>
          <p:cNvPr id="176131" name="Rectangle 3">
            <a:extLst>
              <a:ext uri="{FF2B5EF4-FFF2-40B4-BE49-F238E27FC236}">
                <a16:creationId xmlns:a16="http://schemas.microsoft.com/office/drawing/2014/main" id="{1D091B71-88D5-7182-BC2C-D4E905D9555B}"/>
              </a:ext>
            </a:extLst>
          </p:cNvPr>
          <p:cNvSpPr>
            <a:spLocks noGrp="1" noChangeArrowheads="1"/>
          </p:cNvSpPr>
          <p:nvPr>
            <p:ph type="body" idx="1"/>
          </p:nvPr>
        </p:nvSpPr>
        <p:spPr>
          <a:xfrm>
            <a:off x="457200" y="304800"/>
            <a:ext cx="8458200" cy="5821363"/>
          </a:xfrm>
          <a:solidFill>
            <a:schemeClr val="accent1"/>
          </a:solidFill>
        </p:spPr>
        <p:txBody>
          <a:bodyPr/>
          <a:lstStyle/>
          <a:p>
            <a:pPr>
              <a:lnSpc>
                <a:spcPct val="90000"/>
              </a:lnSpc>
              <a:buFontTx/>
              <a:buNone/>
            </a:pPr>
            <a:r>
              <a:rPr lang="en-US" altLang="en-US" sz="2800" b="1">
                <a:solidFill>
                  <a:srgbClr val="FF0000"/>
                </a:solidFill>
              </a:rPr>
              <a:t>&lt;BODY </a:t>
            </a:r>
            <a:r>
              <a:rPr lang="en-US" altLang="en-US" sz="2800" b="1"/>
              <a:t>bgcolor=lightblue</a:t>
            </a:r>
            <a:r>
              <a:rPr lang="en-US" altLang="en-US" sz="2800" b="1">
                <a:solidFill>
                  <a:srgbClr val="FF0000"/>
                </a:solidFill>
              </a:rPr>
              <a:t>&gt;</a:t>
            </a:r>
          </a:p>
          <a:p>
            <a:pPr>
              <a:lnSpc>
                <a:spcPct val="90000"/>
              </a:lnSpc>
              <a:buFontTx/>
              <a:buNone/>
            </a:pPr>
            <a:r>
              <a:rPr lang="en-US" altLang="en-US" sz="2800" b="1">
                <a:solidFill>
                  <a:srgbClr val="0000CC"/>
                </a:solidFill>
              </a:rPr>
              <a:t>&lt;form&gt;</a:t>
            </a:r>
          </a:p>
          <a:p>
            <a:pPr>
              <a:lnSpc>
                <a:spcPct val="90000"/>
              </a:lnSpc>
              <a:buFontTx/>
              <a:buNone/>
            </a:pPr>
            <a:r>
              <a:rPr lang="en-US" altLang="en-US" sz="2800" b="1">
                <a:solidFill>
                  <a:schemeClr val="tx2"/>
                </a:solidFill>
              </a:rPr>
              <a:t>&lt;H3&gt;&lt;font color=</a:t>
            </a:r>
            <a:r>
              <a:rPr lang="en-US" altLang="en-US" sz="2800" b="1"/>
              <a:t>forestgreen</a:t>
            </a:r>
            <a:r>
              <a:rPr lang="en-US" altLang="en-US" sz="2800" b="1">
                <a:solidFill>
                  <a:schemeClr val="tx2"/>
                </a:solidFill>
              </a:rPr>
              <a:t>&gt;</a:t>
            </a:r>
          </a:p>
          <a:p>
            <a:pPr>
              <a:lnSpc>
                <a:spcPct val="90000"/>
              </a:lnSpc>
              <a:buFontTx/>
              <a:buNone/>
            </a:pPr>
            <a:r>
              <a:rPr lang="en-US" altLang="en-US" sz="2800" b="1"/>
              <a:t>Please attach your file here to for uploading to</a:t>
            </a:r>
          </a:p>
          <a:p>
            <a:pPr>
              <a:lnSpc>
                <a:spcPct val="90000"/>
              </a:lnSpc>
              <a:buFontTx/>
              <a:buNone/>
            </a:pPr>
            <a:r>
              <a:rPr lang="en-US" altLang="en-US" sz="2800" b="1"/>
              <a:t>My &lt;font color =</a:t>
            </a:r>
            <a:r>
              <a:rPr lang="en-US" altLang="en-US" sz="2800" b="1">
                <a:solidFill>
                  <a:srgbClr val="FF0000"/>
                </a:solidFill>
              </a:rPr>
              <a:t>red</a:t>
            </a:r>
            <a:r>
              <a:rPr lang="en-US" altLang="en-US" sz="2800" b="1"/>
              <a:t>&gt;SERVER...&lt;BR&gt;</a:t>
            </a:r>
          </a:p>
          <a:p>
            <a:pPr>
              <a:lnSpc>
                <a:spcPct val="90000"/>
              </a:lnSpc>
              <a:buFontTx/>
              <a:buNone/>
            </a:pPr>
            <a:endParaRPr lang="en-US" altLang="en-US" sz="2800" b="1">
              <a:solidFill>
                <a:srgbClr val="0000CC"/>
              </a:solidFill>
            </a:endParaRPr>
          </a:p>
          <a:p>
            <a:pPr>
              <a:lnSpc>
                <a:spcPct val="90000"/>
              </a:lnSpc>
              <a:buFontTx/>
              <a:buNone/>
            </a:pPr>
            <a:r>
              <a:rPr lang="en-US" altLang="en-US" sz="2800" b="1">
                <a:solidFill>
                  <a:srgbClr val="0000CC"/>
                </a:solidFill>
              </a:rPr>
              <a:t>&lt;INPUT  TYPE="File"  name="myFile"  size="30"&gt;</a:t>
            </a:r>
          </a:p>
          <a:p>
            <a:pPr>
              <a:lnSpc>
                <a:spcPct val="90000"/>
              </a:lnSpc>
              <a:buFontTx/>
              <a:buNone/>
            </a:pPr>
            <a:endParaRPr lang="en-US" altLang="en-US" sz="2800" b="1">
              <a:solidFill>
                <a:srgbClr val="993300"/>
              </a:solidFill>
            </a:endParaRPr>
          </a:p>
          <a:p>
            <a:pPr>
              <a:lnSpc>
                <a:spcPct val="90000"/>
              </a:lnSpc>
              <a:buFontTx/>
              <a:buNone/>
            </a:pPr>
            <a:r>
              <a:rPr lang="en-US" altLang="en-US" sz="2800" b="1">
                <a:solidFill>
                  <a:srgbClr val="993300"/>
                </a:solidFill>
              </a:rPr>
              <a:t>&lt;INPUT  TYPE="Submit"  value="SubmitFile"&gt;</a:t>
            </a:r>
          </a:p>
          <a:p>
            <a:pPr>
              <a:lnSpc>
                <a:spcPct val="90000"/>
              </a:lnSpc>
              <a:buFontTx/>
              <a:buNone/>
            </a:pPr>
            <a:r>
              <a:rPr lang="en-US" altLang="en-US" sz="2800" b="1">
                <a:solidFill>
                  <a:srgbClr val="0000CC"/>
                </a:solidFill>
              </a:rPr>
              <a:t>&lt;/form&gt;</a:t>
            </a:r>
          </a:p>
          <a:p>
            <a:pPr>
              <a:lnSpc>
                <a:spcPct val="90000"/>
              </a:lnSpc>
              <a:buFontTx/>
              <a:buNone/>
            </a:pPr>
            <a:r>
              <a:rPr lang="en-US" altLang="en-US" sz="2800" b="1">
                <a:solidFill>
                  <a:srgbClr val="FF0000"/>
                </a:solidFill>
              </a:rPr>
              <a:t>&lt;/BODY&gt;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D456648-A2E7-82AA-E9C6-2000D3EE351C}"/>
              </a:ext>
            </a:extLst>
          </p:cNvPr>
          <p:cNvSpPr>
            <a:spLocks noGrp="1"/>
          </p:cNvSpPr>
          <p:nvPr>
            <p:ph type="sldNum" sz="quarter" idx="12"/>
          </p:nvPr>
        </p:nvSpPr>
        <p:spPr/>
        <p:txBody>
          <a:bodyPr/>
          <a:lstStyle/>
          <a:p>
            <a:fld id="{66B8EBFD-266A-494A-8EA8-AD57168FB16B}" type="slidenum">
              <a:rPr lang="ar-SA" altLang="en-US"/>
              <a:pPr/>
              <a:t>156</a:t>
            </a:fld>
            <a:endParaRPr lang="en-US" altLang="en-US"/>
          </a:p>
        </p:txBody>
      </p:sp>
      <p:sp>
        <p:nvSpPr>
          <p:cNvPr id="117762" name="Rectangle 2">
            <a:extLst>
              <a:ext uri="{FF2B5EF4-FFF2-40B4-BE49-F238E27FC236}">
                <a16:creationId xmlns:a16="http://schemas.microsoft.com/office/drawing/2014/main" id="{5E39886C-70A1-FC2D-F506-51E59CB56EA1}"/>
              </a:ext>
            </a:extLst>
          </p:cNvPr>
          <p:cNvSpPr>
            <a:spLocks noGrp="1" noChangeArrowheads="1"/>
          </p:cNvSpPr>
          <p:nvPr>
            <p:ph type="title"/>
          </p:nvPr>
        </p:nvSpPr>
        <p:spPr>
          <a:xfrm>
            <a:off x="457200" y="0"/>
            <a:ext cx="8229600" cy="103663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b="1">
                <a:solidFill>
                  <a:srgbClr val="FFFF00"/>
                </a:solidFill>
              </a:rPr>
              <a:t>Other Elements used in Forms</a:t>
            </a:r>
          </a:p>
        </p:txBody>
      </p:sp>
      <p:sp>
        <p:nvSpPr>
          <p:cNvPr id="117763" name="Rectangle 3">
            <a:extLst>
              <a:ext uri="{FF2B5EF4-FFF2-40B4-BE49-F238E27FC236}">
                <a16:creationId xmlns:a16="http://schemas.microsoft.com/office/drawing/2014/main" id="{976B5819-17B5-4014-D62F-7B376906DC90}"/>
              </a:ext>
            </a:extLst>
          </p:cNvPr>
          <p:cNvSpPr>
            <a:spLocks noGrp="1" noChangeArrowheads="1"/>
          </p:cNvSpPr>
          <p:nvPr>
            <p:ph type="body" idx="1"/>
          </p:nvPr>
        </p:nvSpPr>
        <p:spPr>
          <a:xfrm>
            <a:off x="609600" y="1371600"/>
            <a:ext cx="7848600" cy="5029200"/>
          </a:xfrm>
          <a:solidFill>
            <a:schemeClr val="accent1"/>
          </a:solidFill>
        </p:spPr>
        <p:txBody>
          <a:bodyPr/>
          <a:lstStyle/>
          <a:p>
            <a:pPr>
              <a:buClr>
                <a:schemeClr val="accent2"/>
              </a:buClr>
              <a:buFont typeface="Wingdings" panose="05000000000000000000" pitchFamily="2" charset="2"/>
              <a:buChar char="§"/>
            </a:pPr>
            <a:r>
              <a:rPr lang="en-US" altLang="en-US" sz="2800" b="1">
                <a:solidFill>
                  <a:srgbClr val="FF0000"/>
                </a:solidFill>
              </a:rPr>
              <a:t>&lt;TEXTAREA&gt;&lt;/TEXTAREA&gt;:</a:t>
            </a:r>
            <a:r>
              <a:rPr lang="en-US" altLang="en-US" sz="2800"/>
              <a:t> is an element that allows for free form text entry.</a:t>
            </a:r>
          </a:p>
          <a:p>
            <a:pPr>
              <a:buClr>
                <a:schemeClr val="accent2"/>
              </a:buClr>
              <a:buFont typeface="Wingdings" panose="05000000000000000000" pitchFamily="2" charset="2"/>
              <a:buNone/>
            </a:pPr>
            <a:endParaRPr lang="en-US" altLang="en-US" sz="2800"/>
          </a:p>
          <a:p>
            <a:pPr>
              <a:buClr>
                <a:schemeClr val="accent2"/>
              </a:buClr>
              <a:buFont typeface="Wingdings" panose="05000000000000000000" pitchFamily="2" charset="2"/>
              <a:buNone/>
            </a:pPr>
            <a:r>
              <a:rPr lang="en-US" altLang="en-US" sz="2800"/>
              <a:t>Browser will display </a:t>
            </a:r>
          </a:p>
          <a:p>
            <a:pPr>
              <a:buClr>
                <a:schemeClr val="accent2"/>
              </a:buClr>
              <a:buFont typeface="Wingdings" panose="05000000000000000000" pitchFamily="2" charset="2"/>
              <a:buNone/>
            </a:pPr>
            <a:endParaRPr lang="en-US" altLang="en-US" sz="2800"/>
          </a:p>
          <a:p>
            <a:pPr>
              <a:buClr>
                <a:schemeClr val="accent2"/>
              </a:buClr>
              <a:buFont typeface="Wingdings" panose="05000000000000000000" pitchFamily="2" charset="2"/>
              <a:buNone/>
            </a:pPr>
            <a:r>
              <a:rPr lang="en-US" altLang="en-US" sz="2800"/>
              <a:t>Textarea has the following attributes:</a:t>
            </a:r>
          </a:p>
          <a:p>
            <a:pPr>
              <a:buClr>
                <a:schemeClr val="accent2"/>
              </a:buClr>
              <a:buFont typeface="Wingdings" panose="05000000000000000000" pitchFamily="2" charset="2"/>
              <a:buChar char="§"/>
            </a:pPr>
            <a:r>
              <a:rPr lang="en-US" altLang="en-US" sz="2800" b="1">
                <a:solidFill>
                  <a:srgbClr val="FF0000"/>
                </a:solidFill>
              </a:rPr>
              <a:t>NAME</a:t>
            </a:r>
            <a:r>
              <a:rPr lang="en-US" altLang="en-US" sz="2800" b="1"/>
              <a:t>:</a:t>
            </a:r>
            <a:r>
              <a:rPr lang="en-US" altLang="en-US" sz="2800"/>
              <a:t> is the name of the variable to be sent to the CGI application.</a:t>
            </a:r>
          </a:p>
          <a:p>
            <a:pPr>
              <a:buClr>
                <a:schemeClr val="accent2"/>
              </a:buClr>
              <a:buFont typeface="Wingdings" panose="05000000000000000000" pitchFamily="2" charset="2"/>
              <a:buChar char="§"/>
            </a:pPr>
            <a:r>
              <a:rPr lang="en-US" altLang="en-US" sz="2800" b="1">
                <a:solidFill>
                  <a:srgbClr val="FF0000"/>
                </a:solidFill>
              </a:rPr>
              <a:t>ROWS</a:t>
            </a:r>
            <a:r>
              <a:rPr lang="en-US" altLang="en-US" sz="2800" b="1"/>
              <a:t>:</a:t>
            </a:r>
            <a:r>
              <a:rPr lang="en-US" altLang="en-US" sz="2800"/>
              <a:t> the number of rows to the textbox.</a:t>
            </a:r>
          </a:p>
          <a:p>
            <a:pPr>
              <a:buClr>
                <a:schemeClr val="accent2"/>
              </a:buClr>
              <a:buFont typeface="Wingdings" panose="05000000000000000000" pitchFamily="2" charset="2"/>
              <a:buChar char="§"/>
            </a:pPr>
            <a:r>
              <a:rPr lang="en-US" altLang="en-US" sz="2800" b="1">
                <a:solidFill>
                  <a:srgbClr val="FF0000"/>
                </a:solidFill>
              </a:rPr>
              <a:t>COLS</a:t>
            </a:r>
            <a:r>
              <a:rPr lang="en-US" altLang="en-US" sz="2800" b="1"/>
              <a:t>:</a:t>
            </a:r>
            <a:r>
              <a:rPr lang="en-US" altLang="en-US" sz="2800"/>
              <a:t> the number of columns to the textbox.</a:t>
            </a:r>
          </a:p>
        </p:txBody>
      </p:sp>
      <p:pic>
        <p:nvPicPr>
          <p:cNvPr id="117766" name="Picture 6">
            <a:extLst>
              <a:ext uri="{FF2B5EF4-FFF2-40B4-BE49-F238E27FC236}">
                <a16:creationId xmlns:a16="http://schemas.microsoft.com/office/drawing/2014/main" id="{77797077-6078-F1D5-7ED1-8D440FA5D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62200"/>
            <a:ext cx="2686050" cy="156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FE94CB6-0DEA-E2CD-B8CA-6BD6294427D2}"/>
              </a:ext>
            </a:extLst>
          </p:cNvPr>
          <p:cNvSpPr>
            <a:spLocks noGrp="1"/>
          </p:cNvSpPr>
          <p:nvPr>
            <p:ph type="sldNum" sz="quarter" idx="12"/>
          </p:nvPr>
        </p:nvSpPr>
        <p:spPr/>
        <p:txBody>
          <a:bodyPr/>
          <a:lstStyle/>
          <a:p>
            <a:fld id="{B4E23056-772D-43FC-8BA5-4633662112E3}" type="slidenum">
              <a:rPr lang="ar-SA" altLang="en-US"/>
              <a:pPr/>
              <a:t>157</a:t>
            </a:fld>
            <a:endParaRPr lang="en-US" altLang="en-US"/>
          </a:p>
        </p:txBody>
      </p:sp>
      <p:sp>
        <p:nvSpPr>
          <p:cNvPr id="190468" name="Text Box 4">
            <a:extLst>
              <a:ext uri="{FF2B5EF4-FFF2-40B4-BE49-F238E27FC236}">
                <a16:creationId xmlns:a16="http://schemas.microsoft.com/office/drawing/2014/main" id="{FDDD55D3-CE78-2319-52B5-26954DB3D9FE}"/>
              </a:ext>
            </a:extLst>
          </p:cNvPr>
          <p:cNvSpPr txBox="1">
            <a:spLocks noChangeArrowheads="1"/>
          </p:cNvSpPr>
          <p:nvPr/>
        </p:nvSpPr>
        <p:spPr bwMode="auto">
          <a:xfrm>
            <a:off x="304800" y="838200"/>
            <a:ext cx="8610600" cy="5251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600" b="1">
                <a:solidFill>
                  <a:srgbClr val="FF0000"/>
                </a:solidFill>
              </a:rPr>
              <a:t>&lt;BODY bgcolor=</a:t>
            </a:r>
            <a:r>
              <a:rPr lang="en-US" altLang="en-US" sz="2600" b="1">
                <a:solidFill>
                  <a:srgbClr val="3366CC"/>
                </a:solidFill>
              </a:rPr>
              <a:t>lightblue</a:t>
            </a:r>
            <a:r>
              <a:rPr lang="en-US" altLang="en-US" sz="2600" b="1">
                <a:solidFill>
                  <a:schemeClr val="tx2"/>
                </a:solidFill>
              </a:rPr>
              <a:t>&gt;</a:t>
            </a:r>
          </a:p>
          <a:p>
            <a:pPr eaLnBrk="1" hangingPunct="1"/>
            <a:r>
              <a:rPr lang="en-US" altLang="en-US" sz="2600" b="1">
                <a:solidFill>
                  <a:schemeClr val="tx2"/>
                </a:solidFill>
              </a:rPr>
              <a:t>&lt;form&gt;</a:t>
            </a:r>
          </a:p>
          <a:p>
            <a:pPr eaLnBrk="1" hangingPunct="1"/>
            <a:r>
              <a:rPr lang="en-US" altLang="en-US" sz="2600" b="1">
                <a:solidFill>
                  <a:schemeClr val="tx2"/>
                </a:solidFill>
              </a:rPr>
              <a:t>&lt;TEXTAREA   </a:t>
            </a:r>
            <a:r>
              <a:rPr lang="en-US" altLang="en-US" sz="2600" b="1">
                <a:solidFill>
                  <a:srgbClr val="008000"/>
                </a:solidFill>
              </a:rPr>
              <a:t>COLS=40  ROWS=20</a:t>
            </a:r>
            <a:r>
              <a:rPr lang="en-US" altLang="en-US" sz="2600" b="1">
                <a:solidFill>
                  <a:schemeClr val="tx2"/>
                </a:solidFill>
              </a:rPr>
              <a:t>  Name="comments"  &gt;</a:t>
            </a:r>
          </a:p>
          <a:p>
            <a:pPr eaLnBrk="1" hangingPunct="1"/>
            <a:r>
              <a:rPr lang="en-US" altLang="en-US" sz="2600" b="1">
                <a:solidFill>
                  <a:srgbClr val="FF0000"/>
                </a:solidFill>
              </a:rPr>
              <a:t>From observing the apathy of those</a:t>
            </a:r>
          </a:p>
          <a:p>
            <a:pPr eaLnBrk="1" hangingPunct="1"/>
            <a:r>
              <a:rPr lang="en-US" altLang="en-US" sz="2600" b="1">
                <a:solidFill>
                  <a:srgbClr val="FF0000"/>
                </a:solidFill>
              </a:rPr>
              <a:t>about me during flag  raising I </a:t>
            </a:r>
          </a:p>
          <a:p>
            <a:pPr eaLnBrk="1" hangingPunct="1"/>
            <a:r>
              <a:rPr lang="en-US" altLang="en-US" sz="2600" b="1">
                <a:solidFill>
                  <a:srgbClr val="FF0000"/>
                </a:solidFill>
              </a:rPr>
              <a:t>concluded that patriotism if not</a:t>
            </a:r>
          </a:p>
          <a:p>
            <a:pPr eaLnBrk="1" hangingPunct="1"/>
            <a:r>
              <a:rPr lang="en-US" altLang="en-US" sz="2600" b="1">
                <a:solidFill>
                  <a:srgbClr val="FF0000"/>
                </a:solidFill>
              </a:rPr>
              <a:t>actually  on the decline is at least </a:t>
            </a:r>
          </a:p>
          <a:p>
            <a:pPr eaLnBrk="1" hangingPunct="1"/>
            <a:r>
              <a:rPr lang="en-US" altLang="en-US" sz="2600" b="1">
                <a:solidFill>
                  <a:srgbClr val="FF0000"/>
                </a:solidFill>
              </a:rPr>
              <a:t>in a state of dormancy.</a:t>
            </a:r>
          </a:p>
          <a:p>
            <a:pPr eaLnBrk="1" hangingPunct="1"/>
            <a:r>
              <a:rPr lang="en-US" altLang="en-US" sz="2600" b="1">
                <a:solidFill>
                  <a:schemeClr val="tx2"/>
                </a:solidFill>
              </a:rPr>
              <a:t>Written by Khaled Al-Fagih</a:t>
            </a:r>
          </a:p>
          <a:p>
            <a:pPr eaLnBrk="1" hangingPunct="1"/>
            <a:r>
              <a:rPr lang="en-US" altLang="en-US" sz="2600" b="1">
                <a:solidFill>
                  <a:schemeClr val="tx2"/>
                </a:solidFill>
              </a:rPr>
              <a:t>&lt;/TEXTAREA&gt;: </a:t>
            </a:r>
          </a:p>
          <a:p>
            <a:pPr eaLnBrk="1" hangingPunct="1"/>
            <a:r>
              <a:rPr lang="en-US" altLang="en-US" sz="2600" b="1">
                <a:solidFill>
                  <a:schemeClr val="tx2"/>
                </a:solidFill>
              </a:rPr>
              <a:t>&lt;/form&gt;</a:t>
            </a:r>
          </a:p>
          <a:p>
            <a:pPr eaLnBrk="1" hangingPunct="1"/>
            <a:r>
              <a:rPr lang="en-US" altLang="en-US" sz="2600" b="1">
                <a:solidFill>
                  <a:srgbClr val="FF0000"/>
                </a:solidFill>
              </a:rPr>
              <a:t>&lt;/BODY&gt;</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2B87D33-9515-03DE-B00B-5744A6505AF0}"/>
              </a:ext>
            </a:extLst>
          </p:cNvPr>
          <p:cNvSpPr>
            <a:spLocks noGrp="1"/>
          </p:cNvSpPr>
          <p:nvPr>
            <p:ph type="sldNum" sz="quarter" idx="12"/>
          </p:nvPr>
        </p:nvSpPr>
        <p:spPr/>
        <p:txBody>
          <a:bodyPr/>
          <a:lstStyle/>
          <a:p>
            <a:fld id="{FFB854B6-82CF-4841-A2F2-FA68FDA653F1}" type="slidenum">
              <a:rPr lang="ar-SA" altLang="en-US"/>
              <a:pPr/>
              <a:t>158</a:t>
            </a:fld>
            <a:endParaRPr lang="en-US" altLang="en-US"/>
          </a:p>
        </p:txBody>
      </p:sp>
      <p:pic>
        <p:nvPicPr>
          <p:cNvPr id="191494" name="Picture 6">
            <a:extLst>
              <a:ext uri="{FF2B5EF4-FFF2-40B4-BE49-F238E27FC236}">
                <a16:creationId xmlns:a16="http://schemas.microsoft.com/office/drawing/2014/main" id="{A447EE08-D21C-3C83-0B05-7FC5EFD3D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534400" cy="6843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257B9DE-C140-6B3C-6ECE-0127A06DF6A7}"/>
              </a:ext>
            </a:extLst>
          </p:cNvPr>
          <p:cNvSpPr>
            <a:spLocks noGrp="1"/>
          </p:cNvSpPr>
          <p:nvPr>
            <p:ph type="sldNum" sz="quarter" idx="12"/>
          </p:nvPr>
        </p:nvSpPr>
        <p:spPr/>
        <p:txBody>
          <a:bodyPr/>
          <a:lstStyle/>
          <a:p>
            <a:fld id="{9C5EA999-B222-483D-B028-7ED82085CB86}" type="slidenum">
              <a:rPr lang="ar-SA" altLang="en-US"/>
              <a:pPr/>
              <a:t>159</a:t>
            </a:fld>
            <a:endParaRPr lang="en-US" altLang="en-US"/>
          </a:p>
        </p:txBody>
      </p:sp>
      <p:graphicFrame>
        <p:nvGraphicFramePr>
          <p:cNvPr id="118786" name="Object 2">
            <a:extLst>
              <a:ext uri="{FF2B5EF4-FFF2-40B4-BE49-F238E27FC236}">
                <a16:creationId xmlns:a16="http://schemas.microsoft.com/office/drawing/2014/main" id="{70756D92-AED9-BC77-2643-7685124BDA3A}"/>
              </a:ext>
            </a:extLst>
          </p:cNvPr>
          <p:cNvGraphicFramePr>
            <a:graphicFrameLocks noChangeAspect="1"/>
          </p:cNvGraphicFramePr>
          <p:nvPr/>
        </p:nvGraphicFramePr>
        <p:xfrm>
          <a:off x="457200" y="533400"/>
          <a:ext cx="8305800" cy="5638800"/>
        </p:xfrm>
        <a:graphic>
          <a:graphicData uri="http://schemas.openxmlformats.org/presentationml/2006/ole">
            <mc:AlternateContent xmlns:mc="http://schemas.openxmlformats.org/markup-compatibility/2006">
              <mc:Choice xmlns:v="urn:schemas-microsoft-com:vml" Requires="v">
                <p:oleObj spid="_x0000_s10241" name="Bitmap Image" r:id="rId3" imgW="0" imgH="0" progId="Paint.Picture">
                  <p:embed/>
                </p:oleObj>
              </mc:Choice>
              <mc:Fallback>
                <p:oleObj name="Bitmap Image" r:id="rId3" imgW="0" imgH="0" progId="Paint.Picture">
                  <p:embed/>
                  <p:pic>
                    <p:nvPicPr>
                      <p:cNvPr id="118786" name="Object 2">
                        <a:extLst>
                          <a:ext uri="{FF2B5EF4-FFF2-40B4-BE49-F238E27FC236}">
                            <a16:creationId xmlns:a16="http://schemas.microsoft.com/office/drawing/2014/main" id="{70756D92-AED9-BC77-2643-7685124BDA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8F65DDCF-C547-8584-FA8D-18F7485DF1B8}"/>
              </a:ext>
            </a:extLst>
          </p:cNvPr>
          <p:cNvSpPr>
            <a:spLocks noGrp="1"/>
          </p:cNvSpPr>
          <p:nvPr>
            <p:ph type="sldNum" sz="quarter" idx="12"/>
          </p:nvPr>
        </p:nvSpPr>
        <p:spPr/>
        <p:txBody>
          <a:bodyPr/>
          <a:lstStyle/>
          <a:p>
            <a:fld id="{66E0B06B-C2C3-467F-A791-0C8C8BD7ED37}" type="slidenum">
              <a:rPr lang="ar-SA" altLang="en-US"/>
              <a:pPr/>
              <a:t>16</a:t>
            </a:fld>
            <a:endParaRPr lang="en-US" altLang="en-US"/>
          </a:p>
        </p:txBody>
      </p:sp>
      <p:sp>
        <p:nvSpPr>
          <p:cNvPr id="18434" name="Rectangle 2">
            <a:extLst>
              <a:ext uri="{FF2B5EF4-FFF2-40B4-BE49-F238E27FC236}">
                <a16:creationId xmlns:a16="http://schemas.microsoft.com/office/drawing/2014/main" id="{5A4B691D-0567-CD74-2922-7A941950F266}"/>
              </a:ext>
            </a:extLst>
          </p:cNvPr>
          <p:cNvSpPr>
            <a:spLocks noGrp="1" noChangeArrowheads="1"/>
          </p:cNvSpPr>
          <p:nvPr>
            <p:ph type="title"/>
          </p:nvPr>
        </p:nvSpPr>
        <p:spPr>
          <a:xfrm>
            <a:off x="3810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Color Codes</a:t>
            </a:r>
          </a:p>
        </p:txBody>
      </p:sp>
      <p:sp>
        <p:nvSpPr>
          <p:cNvPr id="18435" name="Rectangle 3">
            <a:extLst>
              <a:ext uri="{FF2B5EF4-FFF2-40B4-BE49-F238E27FC236}">
                <a16:creationId xmlns:a16="http://schemas.microsoft.com/office/drawing/2014/main" id="{180AB43D-1067-C9FD-54F2-1867F57B3416}"/>
              </a:ext>
            </a:extLst>
          </p:cNvPr>
          <p:cNvSpPr>
            <a:spLocks noGrp="1" noChangeArrowheads="1"/>
          </p:cNvSpPr>
          <p:nvPr>
            <p:ph type="body" sz="half" idx="1"/>
          </p:nvPr>
        </p:nvSpPr>
        <p:spPr>
          <a:xfrm>
            <a:off x="381000" y="685800"/>
            <a:ext cx="4114800" cy="6019800"/>
          </a:xfrm>
          <a:solidFill>
            <a:srgbClr val="0000CC"/>
          </a:solidFill>
          <a:ln>
            <a:solidFill>
              <a:srgbClr val="0000CC"/>
            </a:solidFill>
            <a:miter lim="800000"/>
            <a:headEnd/>
            <a:tailEnd/>
          </a:ln>
        </p:spPr>
        <p:txBody>
          <a:bodyPr/>
          <a:lstStyle/>
          <a:p>
            <a:pPr marL="533400" indent="-533400">
              <a:lnSpc>
                <a:spcPct val="90000"/>
              </a:lnSpc>
              <a:buClr>
                <a:schemeClr val="bg1"/>
              </a:buClr>
              <a:buFont typeface="Monotype Sorts" charset="0"/>
              <a:buAutoNum type="arabicPeriod"/>
            </a:pPr>
            <a:r>
              <a:rPr lang="en-US" altLang="en-US" sz="2400">
                <a:solidFill>
                  <a:schemeClr val="bg1"/>
                </a:solidFill>
              </a:rPr>
              <a:t>WHITE</a:t>
            </a:r>
          </a:p>
          <a:p>
            <a:pPr marL="533400" indent="-533400">
              <a:lnSpc>
                <a:spcPct val="90000"/>
              </a:lnSpc>
              <a:buClr>
                <a:schemeClr val="bg1"/>
              </a:buClr>
              <a:buFont typeface="Monotype Sorts" charset="0"/>
              <a:buAutoNum type="arabicPeriod"/>
            </a:pPr>
            <a:r>
              <a:rPr lang="en-US" altLang="en-US" sz="2400">
                <a:solidFill>
                  <a:schemeClr val="bg1"/>
                </a:solidFill>
              </a:rPr>
              <a:t>BLACK</a:t>
            </a:r>
          </a:p>
          <a:p>
            <a:pPr marL="533400" indent="-533400">
              <a:lnSpc>
                <a:spcPct val="90000"/>
              </a:lnSpc>
              <a:buClr>
                <a:schemeClr val="bg1"/>
              </a:buClr>
              <a:buFont typeface="Monotype Sorts" charset="0"/>
              <a:buAutoNum type="arabicPeriod"/>
            </a:pPr>
            <a:r>
              <a:rPr lang="en-US" altLang="en-US" sz="2400">
                <a:solidFill>
                  <a:schemeClr val="bg1"/>
                </a:solidFill>
              </a:rPr>
              <a:t>RED</a:t>
            </a:r>
          </a:p>
          <a:p>
            <a:pPr marL="533400" indent="-533400">
              <a:lnSpc>
                <a:spcPct val="90000"/>
              </a:lnSpc>
              <a:buClr>
                <a:schemeClr val="bg1"/>
              </a:buClr>
              <a:buFont typeface="Monotype Sorts" charset="0"/>
              <a:buAutoNum type="arabicPeriod"/>
            </a:pPr>
            <a:r>
              <a:rPr lang="en-US" altLang="en-US" sz="2400">
                <a:solidFill>
                  <a:schemeClr val="bg1"/>
                </a:solidFill>
              </a:rPr>
              <a:t>GREEN</a:t>
            </a:r>
          </a:p>
          <a:p>
            <a:pPr marL="533400" indent="-533400">
              <a:lnSpc>
                <a:spcPct val="90000"/>
              </a:lnSpc>
              <a:buClr>
                <a:schemeClr val="bg1"/>
              </a:buClr>
              <a:buFont typeface="Monotype Sorts" charset="0"/>
              <a:buAutoNum type="arabicPeriod"/>
            </a:pPr>
            <a:r>
              <a:rPr lang="en-US" altLang="en-US" sz="2400">
                <a:solidFill>
                  <a:schemeClr val="bg1"/>
                </a:solidFill>
              </a:rPr>
              <a:t>BLUE</a:t>
            </a:r>
          </a:p>
          <a:p>
            <a:pPr marL="533400" indent="-533400">
              <a:lnSpc>
                <a:spcPct val="90000"/>
              </a:lnSpc>
              <a:buClr>
                <a:schemeClr val="bg1"/>
              </a:buClr>
              <a:buFont typeface="Monotype Sorts" charset="0"/>
              <a:buAutoNum type="arabicPeriod"/>
            </a:pPr>
            <a:r>
              <a:rPr lang="en-US" altLang="en-US" sz="2400">
                <a:solidFill>
                  <a:schemeClr val="bg1"/>
                </a:solidFill>
              </a:rPr>
              <a:t>MAGENTA</a:t>
            </a:r>
          </a:p>
          <a:p>
            <a:pPr marL="533400" indent="-533400">
              <a:lnSpc>
                <a:spcPct val="90000"/>
              </a:lnSpc>
              <a:buClr>
                <a:schemeClr val="bg1"/>
              </a:buClr>
              <a:buFont typeface="Monotype Sorts" charset="0"/>
              <a:buAutoNum type="arabicPeriod"/>
            </a:pPr>
            <a:r>
              <a:rPr lang="en-US" altLang="en-US" sz="2400">
                <a:solidFill>
                  <a:schemeClr val="bg1"/>
                </a:solidFill>
              </a:rPr>
              <a:t>CYAN</a:t>
            </a:r>
          </a:p>
          <a:p>
            <a:pPr marL="533400" indent="-533400">
              <a:lnSpc>
                <a:spcPct val="90000"/>
              </a:lnSpc>
              <a:buClr>
                <a:schemeClr val="bg1"/>
              </a:buClr>
              <a:buFont typeface="Monotype Sorts" charset="0"/>
              <a:buAutoNum type="arabicPeriod"/>
            </a:pPr>
            <a:r>
              <a:rPr lang="en-US" altLang="en-US" sz="2400">
                <a:solidFill>
                  <a:schemeClr val="bg1"/>
                </a:solidFill>
              </a:rPr>
              <a:t>YELLOW</a:t>
            </a:r>
          </a:p>
          <a:p>
            <a:pPr marL="533400" indent="-533400">
              <a:lnSpc>
                <a:spcPct val="90000"/>
              </a:lnSpc>
              <a:buClr>
                <a:schemeClr val="bg1"/>
              </a:buClr>
              <a:buFont typeface="Monotype Sorts" charset="0"/>
              <a:buAutoNum type="arabicPeriod"/>
            </a:pPr>
            <a:r>
              <a:rPr lang="en-US" altLang="en-US" sz="2400">
                <a:solidFill>
                  <a:schemeClr val="bg1"/>
                </a:solidFill>
              </a:rPr>
              <a:t>AQUAMARINE</a:t>
            </a:r>
          </a:p>
          <a:p>
            <a:pPr marL="533400" indent="-533400">
              <a:lnSpc>
                <a:spcPct val="90000"/>
              </a:lnSpc>
              <a:buClr>
                <a:schemeClr val="bg1"/>
              </a:buClr>
              <a:buFont typeface="Monotype Sorts" charset="0"/>
              <a:buAutoNum type="arabicPeriod"/>
            </a:pPr>
            <a:r>
              <a:rPr lang="en-US" altLang="en-US" sz="2400">
                <a:solidFill>
                  <a:schemeClr val="bg1"/>
                </a:solidFill>
              </a:rPr>
              <a:t>BAKER’S CHOCOLATE</a:t>
            </a:r>
          </a:p>
          <a:p>
            <a:pPr marL="533400" indent="-533400">
              <a:lnSpc>
                <a:spcPct val="90000"/>
              </a:lnSpc>
              <a:buClr>
                <a:schemeClr val="bg1"/>
              </a:buClr>
              <a:buFont typeface="Monotype Sorts" charset="0"/>
              <a:buAutoNum type="arabicPeriod"/>
            </a:pPr>
            <a:r>
              <a:rPr lang="en-US" altLang="en-US" sz="2400">
                <a:solidFill>
                  <a:schemeClr val="bg1"/>
                </a:solidFill>
              </a:rPr>
              <a:t>VIOLET</a:t>
            </a:r>
          </a:p>
          <a:p>
            <a:pPr marL="533400" indent="-533400">
              <a:lnSpc>
                <a:spcPct val="90000"/>
              </a:lnSpc>
              <a:buClr>
                <a:schemeClr val="bg1"/>
              </a:buClr>
              <a:buFont typeface="Monotype Sorts" charset="0"/>
              <a:buAutoNum type="arabicPeriod"/>
            </a:pPr>
            <a:r>
              <a:rPr lang="en-US" altLang="en-US" sz="2400">
                <a:solidFill>
                  <a:schemeClr val="bg1"/>
                </a:solidFill>
              </a:rPr>
              <a:t>BRASS</a:t>
            </a:r>
          </a:p>
          <a:p>
            <a:pPr marL="533400" indent="-533400">
              <a:lnSpc>
                <a:spcPct val="90000"/>
              </a:lnSpc>
              <a:buClr>
                <a:schemeClr val="bg1"/>
              </a:buClr>
              <a:buFont typeface="Monotype Sorts" charset="0"/>
              <a:buAutoNum type="arabicPeriod"/>
            </a:pPr>
            <a:r>
              <a:rPr lang="en-US" altLang="en-US" sz="2400">
                <a:solidFill>
                  <a:schemeClr val="bg1"/>
                </a:solidFill>
              </a:rPr>
              <a:t>COPPER</a:t>
            </a:r>
          </a:p>
          <a:p>
            <a:pPr marL="533400" indent="-533400">
              <a:lnSpc>
                <a:spcPct val="90000"/>
              </a:lnSpc>
              <a:buClr>
                <a:schemeClr val="bg1"/>
              </a:buClr>
              <a:buFont typeface="Monotype Sorts" charset="0"/>
              <a:buAutoNum type="arabicPeriod"/>
            </a:pPr>
            <a:r>
              <a:rPr lang="en-US" altLang="en-US" sz="2400">
                <a:solidFill>
                  <a:schemeClr val="bg1"/>
                </a:solidFill>
              </a:rPr>
              <a:t>PINK</a:t>
            </a:r>
          </a:p>
          <a:p>
            <a:pPr marL="533400" indent="-533400">
              <a:lnSpc>
                <a:spcPct val="90000"/>
              </a:lnSpc>
              <a:buClr>
                <a:schemeClr val="bg1"/>
              </a:buClr>
              <a:buFont typeface="Monotype Sorts" charset="0"/>
              <a:buAutoNum type="arabicPeriod"/>
            </a:pPr>
            <a:r>
              <a:rPr lang="en-US" altLang="en-US" sz="2400">
                <a:solidFill>
                  <a:schemeClr val="bg1"/>
                </a:solidFill>
              </a:rPr>
              <a:t>ORANGE</a:t>
            </a:r>
          </a:p>
          <a:p>
            <a:pPr marL="533400" indent="-533400">
              <a:lnSpc>
                <a:spcPct val="90000"/>
              </a:lnSpc>
              <a:buClr>
                <a:schemeClr val="bg1"/>
              </a:buClr>
              <a:buFont typeface="Monotype Sorts" charset="0"/>
              <a:buAutoNum type="arabicPeriod"/>
            </a:pPr>
            <a:endParaRPr lang="en-US" altLang="en-US" sz="2400">
              <a:solidFill>
                <a:schemeClr val="bg1"/>
              </a:solidFill>
            </a:endParaRPr>
          </a:p>
          <a:p>
            <a:pPr marL="533400" indent="-533400">
              <a:lnSpc>
                <a:spcPct val="90000"/>
              </a:lnSpc>
              <a:buClr>
                <a:schemeClr val="bg1"/>
              </a:buClr>
              <a:buFont typeface="Monotype Sorts" charset="0"/>
              <a:buAutoNum type="arabicPeriod"/>
            </a:pPr>
            <a:endParaRPr lang="en-US" altLang="en-US" sz="2400">
              <a:solidFill>
                <a:schemeClr val="bg1"/>
              </a:solidFill>
            </a:endParaRPr>
          </a:p>
          <a:p>
            <a:pPr marL="533400" indent="-533400">
              <a:lnSpc>
                <a:spcPct val="90000"/>
              </a:lnSpc>
              <a:buClr>
                <a:schemeClr val="bg1"/>
              </a:buClr>
              <a:buFont typeface="Monotype Sorts" charset="0"/>
              <a:buAutoNum type="arabicPeriod"/>
            </a:pPr>
            <a:endParaRPr lang="en-US" altLang="en-US" sz="2400">
              <a:solidFill>
                <a:schemeClr val="bg1"/>
              </a:solidFill>
            </a:endParaRPr>
          </a:p>
          <a:p>
            <a:pPr marL="533400" indent="-533400">
              <a:lnSpc>
                <a:spcPct val="90000"/>
              </a:lnSpc>
              <a:buClr>
                <a:schemeClr val="bg1"/>
              </a:buClr>
              <a:buFont typeface="Monotype Sorts" charset="0"/>
              <a:buAutoNum type="arabicPeriod"/>
            </a:pPr>
            <a:endParaRPr lang="en-US" altLang="en-US" sz="2400">
              <a:solidFill>
                <a:schemeClr val="bg1"/>
              </a:solidFill>
            </a:endParaRPr>
          </a:p>
          <a:p>
            <a:pPr marL="533400" indent="-533400">
              <a:lnSpc>
                <a:spcPct val="90000"/>
              </a:lnSpc>
              <a:buFontTx/>
              <a:buNone/>
            </a:pPr>
            <a:endParaRPr lang="en-US" altLang="en-US" sz="2400">
              <a:solidFill>
                <a:schemeClr val="bg1"/>
              </a:solidFill>
            </a:endParaRPr>
          </a:p>
        </p:txBody>
      </p:sp>
      <p:sp>
        <p:nvSpPr>
          <p:cNvPr id="18436" name="Rectangle 4">
            <a:extLst>
              <a:ext uri="{FF2B5EF4-FFF2-40B4-BE49-F238E27FC236}">
                <a16:creationId xmlns:a16="http://schemas.microsoft.com/office/drawing/2014/main" id="{153AAFA1-B5A8-C93F-C6D2-316F9F6DCC41}"/>
              </a:ext>
            </a:extLst>
          </p:cNvPr>
          <p:cNvSpPr>
            <a:spLocks noGrp="1" noChangeArrowheads="1"/>
          </p:cNvSpPr>
          <p:nvPr>
            <p:ph type="body" sz="half" idx="2"/>
          </p:nvPr>
        </p:nvSpPr>
        <p:spPr>
          <a:xfrm>
            <a:off x="4572000" y="685800"/>
            <a:ext cx="4038600" cy="6019800"/>
          </a:xfrm>
          <a:solidFill>
            <a:schemeClr val="accent1"/>
          </a:solidFill>
        </p:spPr>
        <p:txBody>
          <a:bodyPr/>
          <a:lstStyle/>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chemeClr val="bg1"/>
                </a:solidFill>
              </a:rPr>
              <a:t>FFFFFF</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chemeClr val="tx2"/>
                </a:solidFill>
              </a:rPr>
              <a:t>000000</a:t>
            </a:r>
          </a:p>
          <a:p>
            <a:pPr marL="533400" indent="-533400">
              <a:lnSpc>
                <a:spcPct val="90000"/>
              </a:lnSpc>
              <a:buClr>
                <a:schemeClr val="bg1"/>
              </a:buClr>
              <a:buFont typeface="Monotype Sorts" charset="0"/>
              <a:buAutoNum type="arabicPeriod"/>
            </a:pPr>
            <a:r>
              <a:rPr lang="en-US" altLang="en-US" sz="2400">
                <a:solidFill>
                  <a:srgbClr val="FF0000"/>
                </a:solidFill>
              </a:rPr>
              <a:t>#FF0000</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009900"/>
                </a:solidFill>
              </a:rPr>
              <a:t>00FF00</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0000CC"/>
                </a:solidFill>
              </a:rPr>
              <a:t>0000FF</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FF00FF"/>
                </a:solidFill>
              </a:rPr>
              <a:t>FF00FF</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00FFFF"/>
                </a:solidFill>
              </a:rPr>
              <a:t>00FFFF</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FFFF00"/>
                </a:solidFill>
              </a:rPr>
              <a:t>FFFF00</a:t>
            </a:r>
          </a:p>
          <a:p>
            <a:pPr marL="533400" indent="-533400">
              <a:lnSpc>
                <a:spcPct val="90000"/>
              </a:lnSpc>
              <a:buClr>
                <a:schemeClr val="bg1"/>
              </a:buClr>
              <a:buFont typeface="Monotype Sorts" charset="0"/>
              <a:buAutoNum type="arabicPeriod"/>
            </a:pPr>
            <a:r>
              <a:rPr lang="en-US" altLang="en-US" sz="2400">
                <a:solidFill>
                  <a:srgbClr val="FF0000"/>
                </a:solidFill>
              </a:rPr>
              <a:t>#70DB93</a:t>
            </a:r>
          </a:p>
          <a:p>
            <a:pPr marL="533400" indent="-533400">
              <a:lnSpc>
                <a:spcPct val="90000"/>
              </a:lnSpc>
              <a:buClr>
                <a:schemeClr val="bg1"/>
              </a:buClr>
              <a:buFont typeface="Monotype Sorts" charset="0"/>
              <a:buAutoNum type="arabicPeriod"/>
            </a:pPr>
            <a:r>
              <a:rPr lang="en-US" altLang="en-US" sz="2400">
                <a:solidFill>
                  <a:srgbClr val="FF0000"/>
                </a:solidFill>
              </a:rPr>
              <a:t>#5C3317</a:t>
            </a:r>
          </a:p>
          <a:p>
            <a:pPr marL="533400" indent="-533400">
              <a:lnSpc>
                <a:spcPct val="90000"/>
              </a:lnSpc>
              <a:buClr>
                <a:schemeClr val="bg1"/>
              </a:buClr>
              <a:buFont typeface="Monotype Sorts" charset="0"/>
              <a:buAutoNum type="arabicPeriod"/>
            </a:pPr>
            <a:r>
              <a:rPr lang="en-US" altLang="en-US" sz="2400">
                <a:solidFill>
                  <a:srgbClr val="FF0000"/>
                </a:solidFill>
              </a:rPr>
              <a:t>#9F5F9F</a:t>
            </a:r>
          </a:p>
          <a:p>
            <a:pPr marL="533400" indent="-533400">
              <a:lnSpc>
                <a:spcPct val="90000"/>
              </a:lnSpc>
              <a:buClr>
                <a:schemeClr val="bg1"/>
              </a:buClr>
              <a:buFont typeface="Monotype Sorts" charset="0"/>
              <a:buAutoNum type="arabicPeriod"/>
            </a:pPr>
            <a:r>
              <a:rPr lang="en-US" altLang="en-US" sz="2400">
                <a:solidFill>
                  <a:srgbClr val="FF0000"/>
                </a:solidFill>
              </a:rPr>
              <a:t>#B5A642</a:t>
            </a:r>
          </a:p>
          <a:p>
            <a:pPr marL="533400" indent="-533400">
              <a:lnSpc>
                <a:spcPct val="90000"/>
              </a:lnSpc>
              <a:buClr>
                <a:schemeClr val="bg1"/>
              </a:buClr>
              <a:buFont typeface="Monotype Sorts" charset="0"/>
              <a:buAutoNum type="arabicPeriod"/>
            </a:pPr>
            <a:r>
              <a:rPr lang="en-US" altLang="en-US" sz="2400">
                <a:solidFill>
                  <a:srgbClr val="FF0000"/>
                </a:solidFill>
              </a:rPr>
              <a:t>#B87333</a:t>
            </a:r>
          </a:p>
          <a:p>
            <a:pPr marL="533400" indent="-533400">
              <a:lnSpc>
                <a:spcPct val="90000"/>
              </a:lnSpc>
              <a:buClr>
                <a:schemeClr val="bg1"/>
              </a:buClr>
              <a:buFont typeface="Monotype Sorts" charset="0"/>
              <a:buAutoNum type="arabicPeriod"/>
            </a:pPr>
            <a:r>
              <a:rPr lang="en-US" altLang="en-US" sz="2400">
                <a:solidFill>
                  <a:srgbClr val="FF0000"/>
                </a:solidFill>
              </a:rPr>
              <a:t>#FF6EC7</a:t>
            </a:r>
          </a:p>
          <a:p>
            <a:pPr marL="533400" indent="-533400">
              <a:lnSpc>
                <a:spcPct val="90000"/>
              </a:lnSpc>
              <a:buClr>
                <a:schemeClr val="bg1"/>
              </a:buClr>
              <a:buFont typeface="Monotype Sorts" charset="0"/>
              <a:buAutoNum type="arabicPeriod"/>
            </a:pPr>
            <a:r>
              <a:rPr lang="en-US" altLang="en-US" sz="2400">
                <a:solidFill>
                  <a:srgbClr val="FF0000"/>
                </a:solidFill>
              </a:rPr>
              <a:t>#FF7F00</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D8B18D4-314D-1366-9B24-551575DCB4B2}"/>
              </a:ext>
            </a:extLst>
          </p:cNvPr>
          <p:cNvSpPr>
            <a:spLocks noGrp="1"/>
          </p:cNvSpPr>
          <p:nvPr>
            <p:ph type="sldNum" sz="quarter" idx="12"/>
          </p:nvPr>
        </p:nvSpPr>
        <p:spPr/>
        <p:txBody>
          <a:bodyPr/>
          <a:lstStyle/>
          <a:p>
            <a:fld id="{51CB9978-ED2E-4F72-8882-EA02D524A253}" type="slidenum">
              <a:rPr lang="ar-SA" altLang="en-US"/>
              <a:pPr/>
              <a:t>160</a:t>
            </a:fld>
            <a:endParaRPr lang="en-US" altLang="en-US"/>
          </a:p>
        </p:txBody>
      </p:sp>
      <p:graphicFrame>
        <p:nvGraphicFramePr>
          <p:cNvPr id="119810" name="Object 2">
            <a:extLst>
              <a:ext uri="{FF2B5EF4-FFF2-40B4-BE49-F238E27FC236}">
                <a16:creationId xmlns:a16="http://schemas.microsoft.com/office/drawing/2014/main" id="{3D8A8E78-027D-B38A-329C-ECFD9EC4987E}"/>
              </a:ext>
            </a:extLst>
          </p:cNvPr>
          <p:cNvGraphicFramePr>
            <a:graphicFrameLocks noChangeAspect="1"/>
          </p:cNvGraphicFramePr>
          <p:nvPr/>
        </p:nvGraphicFramePr>
        <p:xfrm>
          <a:off x="0" y="304800"/>
          <a:ext cx="9144000" cy="6172200"/>
        </p:xfrm>
        <a:graphic>
          <a:graphicData uri="http://schemas.openxmlformats.org/presentationml/2006/ole">
            <mc:AlternateContent xmlns:mc="http://schemas.openxmlformats.org/markup-compatibility/2006">
              <mc:Choice xmlns:v="urn:schemas-microsoft-com:vml" Requires="v">
                <p:oleObj spid="_x0000_s11265" name="Bitmap Image" r:id="rId3" imgW="0" imgH="0" progId="Paint.Picture">
                  <p:embed/>
                </p:oleObj>
              </mc:Choice>
              <mc:Fallback>
                <p:oleObj name="Bitmap Image" r:id="rId3" imgW="0" imgH="0" progId="Paint.Picture">
                  <p:embed/>
                  <p:pic>
                    <p:nvPicPr>
                      <p:cNvPr id="119810" name="Object 2">
                        <a:extLst>
                          <a:ext uri="{FF2B5EF4-FFF2-40B4-BE49-F238E27FC236}">
                            <a16:creationId xmlns:a16="http://schemas.microsoft.com/office/drawing/2014/main" id="{3D8A8E78-027D-B38A-329C-ECFD9EC49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119811" name="Ink 3">
                <a:extLst>
                  <a:ext uri="{FF2B5EF4-FFF2-40B4-BE49-F238E27FC236}">
                    <a16:creationId xmlns:a16="http://schemas.microsoft.com/office/drawing/2014/main" id="{D1FA65FF-4E9E-425D-724D-A1F904B46074}"/>
                  </a:ext>
                </a:extLst>
              </p14:cNvPr>
              <p14:cNvContentPartPr>
                <a14:cpLocks xmlns:a14="http://schemas.microsoft.com/office/drawing/2010/main" noRot="1" noChangeAspect="1" noEditPoints="1" noChangeArrowheads="1" noChangeShapeType="1"/>
              </p14:cNvContentPartPr>
              <p14:nvPr/>
            </p14:nvContentPartPr>
            <p14:xfrm>
              <a:off x="741363" y="5822950"/>
              <a:ext cx="1428750" cy="61913"/>
            </p14:xfrm>
          </p:contentPart>
        </mc:Choice>
        <mc:Fallback xmlns="">
          <p:pic>
            <p:nvPicPr>
              <p:cNvPr id="119811" name="Ink 3">
                <a:extLst>
                  <a:ext uri="{FF2B5EF4-FFF2-40B4-BE49-F238E27FC236}">
                    <a16:creationId xmlns:a16="http://schemas.microsoft.com/office/drawing/2014/main" id="{D1FA65FF-4E9E-425D-724D-A1F904B46074}"/>
                  </a:ext>
                </a:extLst>
              </p:cNvPr>
              <p:cNvPicPr>
                <a:picLocks noRot="1" noChangeAspect="1" noEditPoints="1" noChangeArrowheads="1" noChangeShapeType="1"/>
              </p:cNvPicPr>
              <p:nvPr/>
            </p:nvPicPr>
            <p:blipFill>
              <a:blip r:embed="rId6"/>
              <a:stretch>
                <a:fillRect/>
              </a:stretch>
            </p:blipFill>
            <p:spPr>
              <a:xfrm>
                <a:off x="723693" y="5808970"/>
                <a:ext cx="1463369" cy="8930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9812" name="Ink 4">
                <a:extLst>
                  <a:ext uri="{FF2B5EF4-FFF2-40B4-BE49-F238E27FC236}">
                    <a16:creationId xmlns:a16="http://schemas.microsoft.com/office/drawing/2014/main" id="{220B6FEA-E468-5E03-2178-1B42E8C4D610}"/>
                  </a:ext>
                </a:extLst>
              </p14:cNvPr>
              <p14:cNvContentPartPr>
                <a14:cpLocks xmlns:a14="http://schemas.microsoft.com/office/drawing/2010/main" noRot="1" noChangeAspect="1" noEditPoints="1" noChangeArrowheads="1" noChangeShapeType="1"/>
              </p14:cNvContentPartPr>
              <p14:nvPr/>
            </p14:nvContentPartPr>
            <p14:xfrm>
              <a:off x="295275" y="4554538"/>
              <a:ext cx="1973263" cy="393700"/>
            </p14:xfrm>
          </p:contentPart>
        </mc:Choice>
        <mc:Fallback xmlns="">
          <p:pic>
            <p:nvPicPr>
              <p:cNvPr id="119812" name="Ink 4">
                <a:extLst>
                  <a:ext uri="{FF2B5EF4-FFF2-40B4-BE49-F238E27FC236}">
                    <a16:creationId xmlns:a16="http://schemas.microsoft.com/office/drawing/2014/main" id="{220B6FEA-E468-5E03-2178-1B42E8C4D610}"/>
                  </a:ext>
                </a:extLst>
              </p:cNvPr>
              <p:cNvPicPr>
                <a:picLocks noRot="1" noChangeAspect="1" noEditPoints="1" noChangeArrowheads="1" noChangeShapeType="1"/>
              </p:cNvPicPr>
              <p:nvPr/>
            </p:nvPicPr>
            <p:blipFill>
              <a:blip r:embed="rId8"/>
              <a:stretch>
                <a:fillRect/>
              </a:stretch>
            </p:blipFill>
            <p:spPr>
              <a:xfrm>
                <a:off x="277637" y="4537236"/>
                <a:ext cx="2007818" cy="42759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9813" name="Ink 5">
                <a:extLst>
                  <a:ext uri="{FF2B5EF4-FFF2-40B4-BE49-F238E27FC236}">
                    <a16:creationId xmlns:a16="http://schemas.microsoft.com/office/drawing/2014/main" id="{EE8CA75F-8E2D-3CCC-A7CA-B68A2DFC8D43}"/>
                  </a:ext>
                </a:extLst>
              </p14:cNvPr>
              <p14:cNvContentPartPr>
                <a14:cpLocks xmlns:a14="http://schemas.microsoft.com/office/drawing/2010/main" noRot="1" noChangeAspect="1" noEditPoints="1" noChangeArrowheads="1" noChangeShapeType="1"/>
              </p14:cNvContentPartPr>
              <p14:nvPr/>
            </p14:nvContentPartPr>
            <p14:xfrm>
              <a:off x="652463" y="3571875"/>
              <a:ext cx="1062037" cy="26988"/>
            </p14:xfrm>
          </p:contentPart>
        </mc:Choice>
        <mc:Fallback xmlns="">
          <p:pic>
            <p:nvPicPr>
              <p:cNvPr id="119813" name="Ink 5">
                <a:extLst>
                  <a:ext uri="{FF2B5EF4-FFF2-40B4-BE49-F238E27FC236}">
                    <a16:creationId xmlns:a16="http://schemas.microsoft.com/office/drawing/2014/main" id="{EE8CA75F-8E2D-3CCC-A7CA-B68A2DFC8D43}"/>
                  </a:ext>
                </a:extLst>
              </p:cNvPr>
              <p:cNvPicPr>
                <a:picLocks noRot="1" noChangeAspect="1" noEditPoints="1" noChangeArrowheads="1" noChangeShapeType="1"/>
              </p:cNvPicPr>
              <p:nvPr/>
            </p:nvPicPr>
            <p:blipFill>
              <a:blip r:embed="rId10"/>
              <a:stretch>
                <a:fillRect/>
              </a:stretch>
            </p:blipFill>
            <p:spPr>
              <a:xfrm>
                <a:off x="634840" y="3557656"/>
                <a:ext cx="1096563" cy="5484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9814" name="Ink 6">
                <a:extLst>
                  <a:ext uri="{FF2B5EF4-FFF2-40B4-BE49-F238E27FC236}">
                    <a16:creationId xmlns:a16="http://schemas.microsoft.com/office/drawing/2014/main" id="{F99F9C33-419E-B7E0-D037-7336530B742C}"/>
                  </a:ext>
                </a:extLst>
              </p14:cNvPr>
              <p14:cNvContentPartPr>
                <a14:cpLocks xmlns:a14="http://schemas.microsoft.com/office/drawing/2010/main" noRot="1" noChangeAspect="1" noEditPoints="1" noChangeArrowheads="1" noChangeShapeType="1"/>
              </p14:cNvContentPartPr>
              <p14:nvPr/>
            </p14:nvContentPartPr>
            <p14:xfrm>
              <a:off x="633413" y="3438525"/>
              <a:ext cx="1019175" cy="26988"/>
            </p14:xfrm>
          </p:contentPart>
        </mc:Choice>
        <mc:Fallback xmlns="">
          <p:pic>
            <p:nvPicPr>
              <p:cNvPr id="119814" name="Ink 6">
                <a:extLst>
                  <a:ext uri="{FF2B5EF4-FFF2-40B4-BE49-F238E27FC236}">
                    <a16:creationId xmlns:a16="http://schemas.microsoft.com/office/drawing/2014/main" id="{F99F9C33-419E-B7E0-D037-7336530B742C}"/>
                  </a:ext>
                </a:extLst>
              </p:cNvPr>
              <p:cNvPicPr>
                <a:picLocks noRot="1" noChangeAspect="1" noEditPoints="1" noChangeArrowheads="1" noChangeShapeType="1"/>
              </p:cNvPicPr>
              <p:nvPr/>
            </p:nvPicPr>
            <p:blipFill>
              <a:blip r:embed="rId12"/>
              <a:stretch>
                <a:fillRect/>
              </a:stretch>
            </p:blipFill>
            <p:spPr>
              <a:xfrm>
                <a:off x="604709" y="3342399"/>
                <a:ext cx="1076583"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9815" name="Ink 7">
                <a:extLst>
                  <a:ext uri="{FF2B5EF4-FFF2-40B4-BE49-F238E27FC236}">
                    <a16:creationId xmlns:a16="http://schemas.microsoft.com/office/drawing/2014/main" id="{7524AF61-2569-61CC-436A-4B8874279FFC}"/>
                  </a:ext>
                </a:extLst>
              </p14:cNvPr>
              <p14:cNvContentPartPr>
                <a14:cpLocks xmlns:a14="http://schemas.microsoft.com/office/drawing/2010/main" noRot="1" noChangeAspect="1" noEditPoints="1" noChangeArrowheads="1" noChangeShapeType="1"/>
              </p14:cNvContentPartPr>
              <p14:nvPr/>
            </p14:nvContentPartPr>
            <p14:xfrm>
              <a:off x="687388" y="4419600"/>
              <a:ext cx="1527175" cy="36513"/>
            </p14:xfrm>
          </p:contentPart>
        </mc:Choice>
        <mc:Fallback xmlns="">
          <p:pic>
            <p:nvPicPr>
              <p:cNvPr id="119815" name="Ink 7">
                <a:extLst>
                  <a:ext uri="{FF2B5EF4-FFF2-40B4-BE49-F238E27FC236}">
                    <a16:creationId xmlns:a16="http://schemas.microsoft.com/office/drawing/2014/main" id="{7524AF61-2569-61CC-436A-4B8874279FFC}"/>
                  </a:ext>
                </a:extLst>
              </p:cNvPr>
              <p:cNvPicPr>
                <a:picLocks noRot="1" noChangeAspect="1" noEditPoints="1" noChangeArrowheads="1" noChangeShapeType="1"/>
              </p:cNvPicPr>
              <p:nvPr/>
            </p:nvPicPr>
            <p:blipFill>
              <a:blip r:embed="rId14"/>
              <a:stretch>
                <a:fillRect/>
              </a:stretch>
            </p:blipFill>
            <p:spPr>
              <a:xfrm>
                <a:off x="658785" y="4307225"/>
                <a:ext cx="1584381" cy="26126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9816" name="Ink 8">
                <a:extLst>
                  <a:ext uri="{FF2B5EF4-FFF2-40B4-BE49-F238E27FC236}">
                    <a16:creationId xmlns:a16="http://schemas.microsoft.com/office/drawing/2014/main" id="{F96CD7F6-5AE5-DDB9-AEF5-C79651EB701C}"/>
                  </a:ext>
                </a:extLst>
              </p14:cNvPr>
              <p14:cNvContentPartPr>
                <a14:cpLocks xmlns:a14="http://schemas.microsoft.com/office/drawing/2010/main" noRot="1" noChangeAspect="1" noEditPoints="1" noChangeArrowheads="1" noChangeShapeType="1"/>
              </p14:cNvContentPartPr>
              <p14:nvPr/>
            </p14:nvContentPartPr>
            <p14:xfrm>
              <a:off x="588963" y="5670550"/>
              <a:ext cx="1928812" cy="107950"/>
            </p14:xfrm>
          </p:contentPart>
        </mc:Choice>
        <mc:Fallback xmlns="">
          <p:pic>
            <p:nvPicPr>
              <p:cNvPr id="119816" name="Ink 8">
                <a:extLst>
                  <a:ext uri="{FF2B5EF4-FFF2-40B4-BE49-F238E27FC236}">
                    <a16:creationId xmlns:a16="http://schemas.microsoft.com/office/drawing/2014/main" id="{F96CD7F6-5AE5-DDB9-AEF5-C79651EB701C}"/>
                  </a:ext>
                </a:extLst>
              </p:cNvPr>
              <p:cNvPicPr>
                <a:picLocks noRot="1" noChangeAspect="1" noEditPoints="1" noChangeArrowheads="1" noChangeShapeType="1"/>
              </p:cNvPicPr>
              <p:nvPr/>
            </p:nvPicPr>
            <p:blipFill>
              <a:blip r:embed="rId16"/>
              <a:stretch>
                <a:fillRect/>
              </a:stretch>
            </p:blipFill>
            <p:spPr>
              <a:xfrm>
                <a:off x="560529" y="5556483"/>
                <a:ext cx="1985679" cy="336084"/>
              </a:xfrm>
              <a:prstGeom prst="rect">
                <a:avLst/>
              </a:prstGeom>
            </p:spPr>
          </p:pic>
        </mc:Fallback>
      </mc:AlternateContent>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29B0853-B7A7-1639-7FC1-CF01F0A78F15}"/>
              </a:ext>
            </a:extLst>
          </p:cNvPr>
          <p:cNvSpPr>
            <a:spLocks noGrp="1"/>
          </p:cNvSpPr>
          <p:nvPr>
            <p:ph type="sldNum" sz="quarter" idx="12"/>
          </p:nvPr>
        </p:nvSpPr>
        <p:spPr/>
        <p:txBody>
          <a:bodyPr/>
          <a:lstStyle/>
          <a:p>
            <a:fld id="{34186F4E-1C93-485B-AEAD-39690B8CB5D8}" type="slidenum">
              <a:rPr lang="ar-SA" altLang="en-US"/>
              <a:pPr/>
              <a:t>161</a:t>
            </a:fld>
            <a:endParaRPr lang="en-US" altLang="en-US"/>
          </a:p>
        </p:txBody>
      </p:sp>
      <p:sp>
        <p:nvSpPr>
          <p:cNvPr id="120834" name="Rectangle 2">
            <a:extLst>
              <a:ext uri="{FF2B5EF4-FFF2-40B4-BE49-F238E27FC236}">
                <a16:creationId xmlns:a16="http://schemas.microsoft.com/office/drawing/2014/main" id="{705D1062-4FBF-597E-5046-A64E831C1533}"/>
              </a:ext>
            </a:extLst>
          </p:cNvPr>
          <p:cNvSpPr>
            <a:spLocks noGrp="1" noChangeArrowheads="1"/>
          </p:cNvSpPr>
          <p:nvPr>
            <p:ph type="title"/>
          </p:nvPr>
        </p:nvSpPr>
        <p:spPr>
          <a:xfrm>
            <a:off x="606425" y="274638"/>
            <a:ext cx="793115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Other Elements used in Forms</a:t>
            </a:r>
          </a:p>
        </p:txBody>
      </p:sp>
      <p:sp>
        <p:nvSpPr>
          <p:cNvPr id="120835" name="Rectangle 3">
            <a:extLst>
              <a:ext uri="{FF2B5EF4-FFF2-40B4-BE49-F238E27FC236}">
                <a16:creationId xmlns:a16="http://schemas.microsoft.com/office/drawing/2014/main" id="{CCDEF843-AFAD-18F0-095D-B0179C4589F7}"/>
              </a:ext>
            </a:extLst>
          </p:cNvPr>
          <p:cNvSpPr>
            <a:spLocks noGrp="1" noChangeArrowheads="1"/>
          </p:cNvSpPr>
          <p:nvPr>
            <p:ph type="body" idx="1"/>
          </p:nvPr>
        </p:nvSpPr>
        <p:spPr>
          <a:xfrm>
            <a:off x="685800" y="1371600"/>
            <a:ext cx="7772400" cy="4800600"/>
          </a:xfrm>
          <a:solidFill>
            <a:schemeClr val="accent1"/>
          </a:solidFill>
          <a:ln>
            <a:solidFill>
              <a:schemeClr val="accent1"/>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a:t>The two following examples are </a:t>
            </a:r>
            <a:r>
              <a:rPr lang="en-US" altLang="en-US" sz="2800" b="1">
                <a:solidFill>
                  <a:srgbClr val="FF0000"/>
                </a:solidFill>
              </a:rPr>
              <a:t>&lt;SELECT&gt;&lt;/SELECT&gt;</a:t>
            </a:r>
            <a:r>
              <a:rPr lang="en-US" altLang="en-US" sz="2800"/>
              <a:t> elements, where the attributes are set differently.</a:t>
            </a:r>
          </a:p>
          <a:p>
            <a:pPr>
              <a:lnSpc>
                <a:spcPct val="90000"/>
              </a:lnSpc>
              <a:buClr>
                <a:schemeClr val="accent2"/>
              </a:buClr>
              <a:buFont typeface="Wingdings" panose="05000000000000000000" pitchFamily="2" charset="2"/>
              <a:buNone/>
            </a:pPr>
            <a:r>
              <a:rPr lang="en-US" altLang="en-US" sz="2800"/>
              <a:t>The Select elements attributes are:</a:t>
            </a:r>
          </a:p>
          <a:p>
            <a:pPr>
              <a:lnSpc>
                <a:spcPct val="90000"/>
              </a:lnSpc>
              <a:buClr>
                <a:schemeClr val="accent2"/>
              </a:buClr>
              <a:buFont typeface="Wingdings" panose="05000000000000000000" pitchFamily="2" charset="2"/>
              <a:buChar char="§"/>
            </a:pPr>
            <a:r>
              <a:rPr lang="en-US" altLang="en-US" sz="2800" b="1">
                <a:solidFill>
                  <a:srgbClr val="FF0000"/>
                </a:solidFill>
              </a:rPr>
              <a:t>NAME</a:t>
            </a:r>
            <a:r>
              <a:rPr lang="en-US" altLang="en-US" sz="2800" b="1"/>
              <a:t>:</a:t>
            </a:r>
            <a:r>
              <a:rPr lang="en-US" altLang="en-US" sz="2800"/>
              <a:t> is the name of the variable to be sent to the CGI application.</a:t>
            </a:r>
          </a:p>
          <a:p>
            <a:pPr>
              <a:lnSpc>
                <a:spcPct val="90000"/>
              </a:lnSpc>
              <a:buClr>
                <a:schemeClr val="accent2"/>
              </a:buClr>
              <a:buFont typeface="Wingdings" panose="05000000000000000000" pitchFamily="2" charset="2"/>
              <a:buChar char="§"/>
            </a:pPr>
            <a:r>
              <a:rPr lang="en-US" altLang="en-US" sz="2800" b="1">
                <a:solidFill>
                  <a:srgbClr val="FF0000"/>
                </a:solidFill>
              </a:rPr>
              <a:t>SIZE</a:t>
            </a:r>
            <a:r>
              <a:rPr lang="en-US" altLang="en-US" sz="2800" b="1"/>
              <a:t>:</a:t>
            </a:r>
            <a:r>
              <a:rPr lang="en-US" altLang="en-US" sz="2800"/>
              <a:t> this sets the number of </a:t>
            </a:r>
            <a:r>
              <a:rPr lang="en-US" altLang="en-US" sz="2800" b="1">
                <a:solidFill>
                  <a:srgbClr val="0000FF"/>
                </a:solidFill>
              </a:rPr>
              <a:t>visible</a:t>
            </a:r>
            <a:r>
              <a:rPr lang="en-US" altLang="en-US" sz="2800"/>
              <a:t> choices.</a:t>
            </a:r>
          </a:p>
          <a:p>
            <a:pPr>
              <a:lnSpc>
                <a:spcPct val="90000"/>
              </a:lnSpc>
              <a:buClr>
                <a:schemeClr val="accent2"/>
              </a:buClr>
              <a:buFont typeface="Wingdings" panose="05000000000000000000" pitchFamily="2" charset="2"/>
              <a:buChar char="§"/>
            </a:pPr>
            <a:r>
              <a:rPr lang="en-US" altLang="en-US" sz="2800" b="1">
                <a:solidFill>
                  <a:srgbClr val="FF0000"/>
                </a:solidFill>
              </a:rPr>
              <a:t>MULTIPLE</a:t>
            </a:r>
            <a:r>
              <a:rPr lang="en-US" altLang="en-US" sz="2800" b="1"/>
              <a:t>:</a:t>
            </a:r>
            <a:r>
              <a:rPr lang="en-US" altLang="en-US" sz="2800"/>
              <a:t> the presence of this attribute signifies that the user can make multiple selections. By default only one selection is allowed.</a:t>
            </a:r>
          </a:p>
          <a:p>
            <a:pPr>
              <a:lnSpc>
                <a:spcPct val="90000"/>
              </a:lnSpc>
              <a:buClr>
                <a:schemeClr val="accent2"/>
              </a:buClr>
              <a:buFont typeface="Wingdings" panose="05000000000000000000" pitchFamily="2" charset="2"/>
              <a:buChar char="§"/>
            </a:pPr>
            <a:endParaRPr lang="en-US" altLang="en-US" sz="28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6C399A4-324E-FA38-0E59-8912272A3123}"/>
              </a:ext>
            </a:extLst>
          </p:cNvPr>
          <p:cNvSpPr>
            <a:spLocks noGrp="1"/>
          </p:cNvSpPr>
          <p:nvPr>
            <p:ph type="sldNum" sz="quarter" idx="12"/>
          </p:nvPr>
        </p:nvSpPr>
        <p:spPr/>
        <p:txBody>
          <a:bodyPr/>
          <a:lstStyle/>
          <a:p>
            <a:fld id="{C346363D-51EC-4D02-8A38-D346239B2A51}" type="slidenum">
              <a:rPr lang="ar-SA" altLang="en-US"/>
              <a:pPr/>
              <a:t>162</a:t>
            </a:fld>
            <a:endParaRPr lang="en-US" altLang="en-US"/>
          </a:p>
        </p:txBody>
      </p:sp>
      <p:sp>
        <p:nvSpPr>
          <p:cNvPr id="192517" name="Text Box 5">
            <a:extLst>
              <a:ext uri="{FF2B5EF4-FFF2-40B4-BE49-F238E27FC236}">
                <a16:creationId xmlns:a16="http://schemas.microsoft.com/office/drawing/2014/main" id="{EC239FB7-2932-CA1B-49C4-6A5BB9591E19}"/>
              </a:ext>
            </a:extLst>
          </p:cNvPr>
          <p:cNvSpPr txBox="1">
            <a:spLocks noChangeArrowheads="1"/>
          </p:cNvSpPr>
          <p:nvPr/>
        </p:nvSpPr>
        <p:spPr bwMode="auto">
          <a:xfrm>
            <a:off x="304800" y="457200"/>
            <a:ext cx="8610600" cy="56435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b="1">
                <a:solidFill>
                  <a:srgbClr val="FF0000"/>
                </a:solidFill>
              </a:rPr>
              <a:t>&lt;BODY bgcolor=lightblue&gt;</a:t>
            </a:r>
          </a:p>
          <a:p>
            <a:pPr eaLnBrk="1" hangingPunct="1"/>
            <a:r>
              <a:rPr lang="en-US" altLang="en-US" sz="2800" b="1"/>
              <a:t>&lt;form&gt;</a:t>
            </a:r>
          </a:p>
          <a:p>
            <a:pPr eaLnBrk="1" hangingPunct="1"/>
            <a:r>
              <a:rPr lang="en-US" altLang="en-US" sz="2800" b="1"/>
              <a:t>Select the cities you have visited:</a:t>
            </a:r>
          </a:p>
          <a:p>
            <a:pPr eaLnBrk="1" hangingPunct="1"/>
            <a:r>
              <a:rPr lang="en-US" altLang="en-US" sz="2800" b="1">
                <a:solidFill>
                  <a:srgbClr val="0000FF"/>
                </a:solidFill>
              </a:rPr>
              <a:t>&lt;SELECT name=“list”  size=5&gt;</a:t>
            </a:r>
          </a:p>
          <a:p>
            <a:pPr eaLnBrk="1" hangingPunct="1"/>
            <a:r>
              <a:rPr lang="en-US" altLang="en-US" sz="2800" b="1">
                <a:solidFill>
                  <a:srgbClr val="FF0000"/>
                </a:solidFill>
              </a:rPr>
              <a:t>&lt;option&gt; London&lt;/option&gt;</a:t>
            </a:r>
          </a:p>
          <a:p>
            <a:pPr eaLnBrk="1" hangingPunct="1"/>
            <a:r>
              <a:rPr lang="en-US" altLang="en-US" sz="2800" b="1"/>
              <a:t>&lt;option&gt; Tokyo&lt;/option&gt;</a:t>
            </a:r>
          </a:p>
          <a:p>
            <a:pPr eaLnBrk="1" hangingPunct="1"/>
            <a:r>
              <a:rPr lang="en-US" altLang="en-US" sz="2800" b="1"/>
              <a:t>&lt;option&gt; Paris&lt;/option&gt;</a:t>
            </a:r>
          </a:p>
          <a:p>
            <a:pPr eaLnBrk="1" hangingPunct="1"/>
            <a:r>
              <a:rPr lang="en-US" altLang="en-US" sz="2800" b="1">
                <a:solidFill>
                  <a:srgbClr val="FF0000"/>
                </a:solidFill>
              </a:rPr>
              <a:t>&lt;option&gt; New York&lt;/option&gt;</a:t>
            </a:r>
          </a:p>
          <a:p>
            <a:pPr eaLnBrk="1" hangingPunct="1"/>
            <a:r>
              <a:rPr lang="en-US" altLang="en-US" sz="2800" b="1"/>
              <a:t>&lt;option&gt; LA&lt;/option&gt;</a:t>
            </a:r>
          </a:p>
          <a:p>
            <a:pPr eaLnBrk="1" hangingPunct="1"/>
            <a:r>
              <a:rPr lang="en-US" altLang="en-US" sz="2800" b="1">
                <a:solidFill>
                  <a:srgbClr val="FF0000"/>
                </a:solidFill>
              </a:rPr>
              <a:t>&lt;option&gt; KL&lt;/option&gt;</a:t>
            </a:r>
          </a:p>
          <a:p>
            <a:pPr eaLnBrk="1" hangingPunct="1"/>
            <a:r>
              <a:rPr lang="en-US" altLang="en-US" sz="2800" b="1">
                <a:solidFill>
                  <a:srgbClr val="0000FF"/>
                </a:solidFill>
              </a:rPr>
              <a:t>&lt;/SELECT&gt;</a:t>
            </a:r>
            <a:r>
              <a:rPr lang="en-US" altLang="en-US" sz="2800" b="1"/>
              <a:t> </a:t>
            </a:r>
          </a:p>
          <a:p>
            <a:pPr eaLnBrk="1" hangingPunct="1"/>
            <a:r>
              <a:rPr lang="en-US" altLang="en-US" sz="2800" b="1"/>
              <a:t>&lt;/form&gt;</a:t>
            </a:r>
          </a:p>
          <a:p>
            <a:pPr eaLnBrk="1" hangingPunct="1"/>
            <a:r>
              <a:rPr lang="en-US" altLang="en-US" sz="2800" b="1">
                <a:solidFill>
                  <a:srgbClr val="FF0000"/>
                </a:solidFill>
              </a:rPr>
              <a:t>&lt;/BODY&gt;</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ACE7691-F475-1B07-8D29-10B14F85F2A0}"/>
              </a:ext>
            </a:extLst>
          </p:cNvPr>
          <p:cNvSpPr>
            <a:spLocks noGrp="1"/>
          </p:cNvSpPr>
          <p:nvPr>
            <p:ph type="sldNum" sz="quarter" idx="12"/>
          </p:nvPr>
        </p:nvSpPr>
        <p:spPr/>
        <p:txBody>
          <a:bodyPr/>
          <a:lstStyle/>
          <a:p>
            <a:fld id="{45E79CB0-7629-41C7-8BCB-1997DC45637B}" type="slidenum">
              <a:rPr lang="ar-SA" altLang="en-US"/>
              <a:pPr/>
              <a:t>163</a:t>
            </a:fld>
            <a:endParaRPr lang="en-US" altLang="en-US"/>
          </a:p>
        </p:txBody>
      </p:sp>
      <p:pic>
        <p:nvPicPr>
          <p:cNvPr id="193541" name="Picture 5">
            <a:extLst>
              <a:ext uri="{FF2B5EF4-FFF2-40B4-BE49-F238E27FC236}">
                <a16:creationId xmlns:a16="http://schemas.microsoft.com/office/drawing/2014/main" id="{7A76B33E-62FE-F027-30DC-CDF836409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86800"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624AAFF-550E-84F0-79B4-60339DDA53D4}"/>
              </a:ext>
            </a:extLst>
          </p:cNvPr>
          <p:cNvSpPr>
            <a:spLocks noGrp="1"/>
          </p:cNvSpPr>
          <p:nvPr>
            <p:ph type="sldNum" sz="quarter" idx="12"/>
          </p:nvPr>
        </p:nvSpPr>
        <p:spPr/>
        <p:txBody>
          <a:bodyPr/>
          <a:lstStyle/>
          <a:p>
            <a:fld id="{F9836572-F4CF-4FDF-B5BF-DFF18398091F}" type="slidenum">
              <a:rPr lang="ar-SA" altLang="en-US"/>
              <a:pPr/>
              <a:t>164</a:t>
            </a:fld>
            <a:endParaRPr lang="en-US" altLang="en-US"/>
          </a:p>
        </p:txBody>
      </p:sp>
      <p:sp>
        <p:nvSpPr>
          <p:cNvPr id="121858" name="Rectangle 2">
            <a:extLst>
              <a:ext uri="{FF2B5EF4-FFF2-40B4-BE49-F238E27FC236}">
                <a16:creationId xmlns:a16="http://schemas.microsoft.com/office/drawing/2014/main" id="{35336C93-CB88-6BCA-75E8-2CB794F5F80A}"/>
              </a:ext>
            </a:extLst>
          </p:cNvPr>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Other Elements used in Forms</a:t>
            </a:r>
          </a:p>
        </p:txBody>
      </p:sp>
      <p:sp>
        <p:nvSpPr>
          <p:cNvPr id="121859" name="Rectangle 3">
            <a:extLst>
              <a:ext uri="{FF2B5EF4-FFF2-40B4-BE49-F238E27FC236}">
                <a16:creationId xmlns:a16="http://schemas.microsoft.com/office/drawing/2014/main" id="{F90CBFCA-42B6-AD03-9704-917C7684D61E}"/>
              </a:ext>
            </a:extLst>
          </p:cNvPr>
          <p:cNvSpPr>
            <a:spLocks noGrp="1" noChangeArrowheads="1"/>
          </p:cNvSpPr>
          <p:nvPr>
            <p:ph type="body" idx="1"/>
          </p:nvPr>
        </p:nvSpPr>
        <p:spPr>
          <a:xfrm>
            <a:off x="533400" y="1828800"/>
            <a:ext cx="7772400" cy="3505200"/>
          </a:xfrm>
          <a:solidFill>
            <a:schemeClr val="accent1"/>
          </a:solidFill>
        </p:spPr>
        <p:txBody>
          <a:bodyPr/>
          <a:lstStyle/>
          <a:p>
            <a:pPr>
              <a:buClr>
                <a:schemeClr val="accent2"/>
              </a:buClr>
              <a:buFont typeface="Wingdings" panose="05000000000000000000" pitchFamily="2" charset="2"/>
              <a:buChar char="§"/>
            </a:pPr>
            <a:r>
              <a:rPr lang="en-US" altLang="en-US" sz="2800" b="1">
                <a:solidFill>
                  <a:srgbClr val="FF0000"/>
                </a:solidFill>
              </a:rPr>
              <a:t>Drop Down List:</a:t>
            </a:r>
          </a:p>
          <a:p>
            <a:pPr>
              <a:buClr>
                <a:schemeClr val="accent2"/>
              </a:buClr>
              <a:buFont typeface="Wingdings" panose="05000000000000000000" pitchFamily="2" charset="2"/>
              <a:buChar char="§"/>
            </a:pPr>
            <a:endParaRPr lang="en-US" altLang="en-US" sz="2800">
              <a:solidFill>
                <a:srgbClr val="FF0000"/>
              </a:solidFill>
            </a:endParaRPr>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r>
              <a:rPr lang="en-US" altLang="en-US" sz="2800" b="1">
                <a:solidFill>
                  <a:srgbClr val="FF0000"/>
                </a:solidFill>
              </a:rPr>
              <a:t>Name:</a:t>
            </a:r>
            <a:r>
              <a:rPr lang="en-US" altLang="en-US" sz="2800"/>
              <a:t> is the name of the variable to be sent to the CGI application.</a:t>
            </a:r>
          </a:p>
          <a:p>
            <a:pPr>
              <a:buClr>
                <a:schemeClr val="accent2"/>
              </a:buClr>
              <a:buFont typeface="Wingdings" panose="05000000000000000000" pitchFamily="2" charset="2"/>
              <a:buChar char="§"/>
            </a:pPr>
            <a:r>
              <a:rPr lang="en-US" altLang="en-US" sz="2800" b="1">
                <a:solidFill>
                  <a:srgbClr val="FF0000"/>
                </a:solidFill>
              </a:rPr>
              <a:t>Size:</a:t>
            </a:r>
            <a:r>
              <a:rPr lang="en-US" altLang="en-US" sz="2800">
                <a:solidFill>
                  <a:srgbClr val="FF0000"/>
                </a:solidFill>
              </a:rPr>
              <a:t> </a:t>
            </a:r>
            <a:r>
              <a:rPr lang="en-US" altLang="en-US">
                <a:solidFill>
                  <a:srgbClr val="FF0000"/>
                </a:solidFill>
              </a:rPr>
              <a:t>1</a:t>
            </a:r>
            <a:r>
              <a:rPr lang="en-US" altLang="en-US" sz="2800"/>
              <a:t>.</a:t>
            </a:r>
          </a:p>
          <a:p>
            <a:pPr>
              <a:buClr>
                <a:schemeClr val="accent2"/>
              </a:buClr>
              <a:buFont typeface="Wingdings" panose="05000000000000000000" pitchFamily="2" charset="2"/>
              <a:buChar char="§"/>
            </a:pPr>
            <a:endParaRPr lang="en-US" altLang="en-US" sz="2800"/>
          </a:p>
          <a:p>
            <a:pPr>
              <a:buClr>
                <a:schemeClr val="accent2"/>
              </a:buClr>
              <a:buFont typeface="Wingdings" panose="05000000000000000000" pitchFamily="2" charset="2"/>
              <a:buChar char="§"/>
            </a:pPr>
            <a:endParaRPr lang="en-US" altLang="en-US" sz="2800"/>
          </a:p>
          <a:p>
            <a:pPr>
              <a:buClr>
                <a:schemeClr val="accent2"/>
              </a:buClr>
              <a:buFont typeface="Wingdings" panose="05000000000000000000" pitchFamily="2" charset="2"/>
              <a:buNone/>
            </a:pPr>
            <a:endParaRPr lang="en-US" altLang="en-US" sz="2800"/>
          </a:p>
          <a:p>
            <a:pPr>
              <a:buClr>
                <a:schemeClr val="accent2"/>
              </a:buClr>
              <a:buFont typeface="Wingdings" panose="05000000000000000000" pitchFamily="2" charset="2"/>
              <a:buNone/>
            </a:pPr>
            <a:endParaRPr lang="en-US" altLang="en-US" sz="2800"/>
          </a:p>
        </p:txBody>
      </p:sp>
      <p:graphicFrame>
        <p:nvGraphicFramePr>
          <p:cNvPr id="121860" name="Object 4">
            <a:extLst>
              <a:ext uri="{FF2B5EF4-FFF2-40B4-BE49-F238E27FC236}">
                <a16:creationId xmlns:a16="http://schemas.microsoft.com/office/drawing/2014/main" id="{97E85858-4BB4-FC28-6D90-A64EA4DDD922}"/>
              </a:ext>
            </a:extLst>
          </p:cNvPr>
          <p:cNvGraphicFramePr>
            <a:graphicFrameLocks noChangeAspect="1"/>
          </p:cNvGraphicFramePr>
          <p:nvPr/>
        </p:nvGraphicFramePr>
        <p:xfrm>
          <a:off x="1219200" y="2438400"/>
          <a:ext cx="2133600" cy="865188"/>
        </p:xfrm>
        <a:graphic>
          <a:graphicData uri="http://schemas.openxmlformats.org/presentationml/2006/ole">
            <mc:AlternateContent xmlns:mc="http://schemas.openxmlformats.org/markup-compatibility/2006">
              <mc:Choice xmlns:v="urn:schemas-microsoft-com:vml" Requires="v">
                <p:oleObj spid="_x0000_s12289" name="Bitmap Image" r:id="rId3" imgW="0" imgH="0" progId="Paint.Picture">
                  <p:embed/>
                </p:oleObj>
              </mc:Choice>
              <mc:Fallback>
                <p:oleObj name="Bitmap Image" r:id="rId3" imgW="0" imgH="0" progId="Paint.Picture">
                  <p:embed/>
                  <p:pic>
                    <p:nvPicPr>
                      <p:cNvPr id="121860" name="Object 4">
                        <a:extLst>
                          <a:ext uri="{FF2B5EF4-FFF2-40B4-BE49-F238E27FC236}">
                            <a16:creationId xmlns:a16="http://schemas.microsoft.com/office/drawing/2014/main" id="{97E85858-4BB4-FC28-6D90-A64EA4DDD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2133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155F641-023D-CB1F-586B-D928B1A08ABB}"/>
              </a:ext>
            </a:extLst>
          </p:cNvPr>
          <p:cNvSpPr>
            <a:spLocks noGrp="1"/>
          </p:cNvSpPr>
          <p:nvPr>
            <p:ph type="sldNum" sz="quarter" idx="12"/>
          </p:nvPr>
        </p:nvSpPr>
        <p:spPr/>
        <p:txBody>
          <a:bodyPr/>
          <a:lstStyle/>
          <a:p>
            <a:fld id="{DCCC176E-994E-4C96-983A-BA95E4B6A314}" type="slidenum">
              <a:rPr lang="ar-SA" altLang="en-US"/>
              <a:pPr/>
              <a:t>165</a:t>
            </a:fld>
            <a:endParaRPr lang="en-US" altLang="en-US"/>
          </a:p>
        </p:txBody>
      </p:sp>
      <p:sp>
        <p:nvSpPr>
          <p:cNvPr id="122882" name="Rectangle 2">
            <a:extLst>
              <a:ext uri="{FF2B5EF4-FFF2-40B4-BE49-F238E27FC236}">
                <a16:creationId xmlns:a16="http://schemas.microsoft.com/office/drawing/2014/main" id="{D0A6B319-9245-876D-3759-5F2A6E7B4392}"/>
              </a:ext>
            </a:extLst>
          </p:cNvPr>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Other Elements used in Forms</a:t>
            </a:r>
          </a:p>
        </p:txBody>
      </p:sp>
      <p:sp>
        <p:nvSpPr>
          <p:cNvPr id="122883" name="Rectangle 3">
            <a:extLst>
              <a:ext uri="{FF2B5EF4-FFF2-40B4-BE49-F238E27FC236}">
                <a16:creationId xmlns:a16="http://schemas.microsoft.com/office/drawing/2014/main" id="{3AE72FC6-8301-BA63-FEED-179EA4B705C2}"/>
              </a:ext>
            </a:extLst>
          </p:cNvPr>
          <p:cNvSpPr>
            <a:spLocks noGrp="1" noChangeArrowheads="1"/>
          </p:cNvSpPr>
          <p:nvPr>
            <p:ph type="body" idx="1"/>
          </p:nvPr>
        </p:nvSpPr>
        <p:spPr>
          <a:xfrm>
            <a:off x="685800" y="1524000"/>
            <a:ext cx="7772400" cy="4495800"/>
          </a:xfrm>
          <a:solidFill>
            <a:schemeClr val="accent1"/>
          </a:solidFill>
        </p:spPr>
        <p:txBody>
          <a:bodyPr/>
          <a:lstStyle/>
          <a:p>
            <a:pPr>
              <a:buClr>
                <a:schemeClr val="accent2"/>
              </a:buClr>
              <a:buFont typeface="Wingdings" panose="05000000000000000000" pitchFamily="2" charset="2"/>
              <a:buChar char="§"/>
            </a:pPr>
            <a:r>
              <a:rPr lang="en-US" altLang="en-US" sz="2800" b="1">
                <a:solidFill>
                  <a:srgbClr val="FF0000"/>
                </a:solidFill>
              </a:rPr>
              <a:t>List Box:</a:t>
            </a:r>
          </a:p>
          <a:p>
            <a:pPr>
              <a:buClr>
                <a:schemeClr val="accent2"/>
              </a:buClr>
              <a:buFont typeface="Wingdings" panose="05000000000000000000" pitchFamily="2" charset="2"/>
              <a:buNone/>
            </a:pPr>
            <a:endParaRPr lang="en-US" altLang="en-US" sz="2800" b="1">
              <a:solidFill>
                <a:srgbClr val="FF0000"/>
              </a:solidFill>
            </a:endParaRPr>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r>
              <a:rPr lang="en-US" altLang="en-US" sz="2800" b="1">
                <a:solidFill>
                  <a:srgbClr val="FF0000"/>
                </a:solidFill>
              </a:rPr>
              <a:t>Name:</a:t>
            </a:r>
            <a:r>
              <a:rPr lang="en-US" altLang="en-US" sz="2800" b="1"/>
              <a:t> is the name of the variable to be sent to the CGI application.</a:t>
            </a:r>
          </a:p>
          <a:p>
            <a:pPr>
              <a:buClr>
                <a:schemeClr val="accent2"/>
              </a:buClr>
              <a:buFont typeface="Wingdings" panose="05000000000000000000" pitchFamily="2" charset="2"/>
              <a:buChar char="§"/>
            </a:pPr>
            <a:r>
              <a:rPr lang="en-US" altLang="en-US" sz="2800" b="1">
                <a:solidFill>
                  <a:srgbClr val="FF0000"/>
                </a:solidFill>
              </a:rPr>
              <a:t>SIZE:</a:t>
            </a:r>
            <a:r>
              <a:rPr lang="en-US" altLang="en-US" sz="2800" b="1"/>
              <a:t> is greater than one.</a:t>
            </a:r>
          </a:p>
        </p:txBody>
      </p:sp>
      <p:graphicFrame>
        <p:nvGraphicFramePr>
          <p:cNvPr id="122884" name="Object 4">
            <a:extLst>
              <a:ext uri="{FF2B5EF4-FFF2-40B4-BE49-F238E27FC236}">
                <a16:creationId xmlns:a16="http://schemas.microsoft.com/office/drawing/2014/main" id="{43D94F98-8F6B-90D4-E66D-1F40B5692A8B}"/>
              </a:ext>
            </a:extLst>
          </p:cNvPr>
          <p:cNvGraphicFramePr>
            <a:graphicFrameLocks noChangeAspect="1"/>
          </p:cNvGraphicFramePr>
          <p:nvPr/>
        </p:nvGraphicFramePr>
        <p:xfrm>
          <a:off x="990600" y="2133600"/>
          <a:ext cx="1400175" cy="1585913"/>
        </p:xfrm>
        <a:graphic>
          <a:graphicData uri="http://schemas.openxmlformats.org/presentationml/2006/ole">
            <mc:AlternateContent xmlns:mc="http://schemas.openxmlformats.org/markup-compatibility/2006">
              <mc:Choice xmlns:v="urn:schemas-microsoft-com:vml" Requires="v">
                <p:oleObj spid="_x0000_s13313" name="Bitmap Image" r:id="rId3" imgW="0" imgH="0" progId="Paint.Picture">
                  <p:embed/>
                </p:oleObj>
              </mc:Choice>
              <mc:Fallback>
                <p:oleObj name="Bitmap Image" r:id="rId3" imgW="0" imgH="0" progId="Paint.Picture">
                  <p:embed/>
                  <p:pic>
                    <p:nvPicPr>
                      <p:cNvPr id="122884" name="Object 4">
                        <a:extLst>
                          <a:ext uri="{FF2B5EF4-FFF2-40B4-BE49-F238E27FC236}">
                            <a16:creationId xmlns:a16="http://schemas.microsoft.com/office/drawing/2014/main" id="{43D94F98-8F6B-90D4-E66D-1F40B5692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33600"/>
                        <a:ext cx="140017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C9C3597-4FE8-F3AB-72D3-F82E6464A0C6}"/>
              </a:ext>
            </a:extLst>
          </p:cNvPr>
          <p:cNvSpPr>
            <a:spLocks noGrp="1"/>
          </p:cNvSpPr>
          <p:nvPr>
            <p:ph type="sldNum" sz="quarter" idx="12"/>
          </p:nvPr>
        </p:nvSpPr>
        <p:spPr/>
        <p:txBody>
          <a:bodyPr/>
          <a:lstStyle/>
          <a:p>
            <a:fld id="{8DBB20FE-E83C-492D-A141-5EBE79EC50D8}" type="slidenum">
              <a:rPr lang="ar-SA" altLang="en-US"/>
              <a:pPr/>
              <a:t>166</a:t>
            </a:fld>
            <a:endParaRPr lang="en-US" altLang="en-US"/>
          </a:p>
        </p:txBody>
      </p:sp>
      <p:sp>
        <p:nvSpPr>
          <p:cNvPr id="123906" name="Rectangle 2">
            <a:extLst>
              <a:ext uri="{FF2B5EF4-FFF2-40B4-BE49-F238E27FC236}">
                <a16:creationId xmlns:a16="http://schemas.microsoft.com/office/drawing/2014/main" id="{C058895C-17D1-DA7B-46A6-E12B800BAF51}"/>
              </a:ext>
            </a:extLst>
          </p:cNvPr>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Other Elements used in Forms</a:t>
            </a:r>
          </a:p>
        </p:txBody>
      </p:sp>
      <p:sp>
        <p:nvSpPr>
          <p:cNvPr id="123907" name="Rectangle 3">
            <a:extLst>
              <a:ext uri="{FF2B5EF4-FFF2-40B4-BE49-F238E27FC236}">
                <a16:creationId xmlns:a16="http://schemas.microsoft.com/office/drawing/2014/main" id="{7F0AD081-2376-9C68-4D18-42B47E092BFC}"/>
              </a:ext>
            </a:extLst>
          </p:cNvPr>
          <p:cNvSpPr>
            <a:spLocks noGrp="1" noChangeArrowheads="1"/>
          </p:cNvSpPr>
          <p:nvPr>
            <p:ph type="body" idx="1"/>
          </p:nvPr>
        </p:nvSpPr>
        <p:spPr>
          <a:xfrm>
            <a:off x="685800" y="1600200"/>
            <a:ext cx="7772400" cy="4876800"/>
          </a:xfrm>
          <a:solidFill>
            <a:schemeClr val="accent1"/>
          </a:solidFill>
        </p:spPr>
        <p:txBody>
          <a:bodyPr/>
          <a:lstStyle/>
          <a:p>
            <a:pPr>
              <a:lnSpc>
                <a:spcPct val="90000"/>
              </a:lnSpc>
              <a:buClr>
                <a:schemeClr val="accent2"/>
              </a:buClr>
              <a:buFont typeface="Wingdings" panose="05000000000000000000" pitchFamily="2" charset="2"/>
              <a:buChar char="§"/>
            </a:pPr>
            <a:r>
              <a:rPr lang="en-US" altLang="en-US" sz="2800" b="1">
                <a:solidFill>
                  <a:srgbClr val="FF0000"/>
                </a:solidFill>
              </a:rPr>
              <a:t>Option</a:t>
            </a:r>
          </a:p>
          <a:p>
            <a:pPr>
              <a:lnSpc>
                <a:spcPct val="90000"/>
              </a:lnSpc>
              <a:buClr>
                <a:schemeClr val="accent2"/>
              </a:buClr>
              <a:buFont typeface="Wingdings" panose="05000000000000000000" pitchFamily="2" charset="2"/>
              <a:buNone/>
            </a:pPr>
            <a:r>
              <a:rPr lang="en-US" altLang="en-US" sz="2800"/>
              <a:t>The list items are added to the </a:t>
            </a:r>
            <a:r>
              <a:rPr lang="en-US" altLang="en-US" sz="2800" b="1"/>
              <a:t>&lt;SELECT&gt;</a:t>
            </a:r>
            <a:r>
              <a:rPr lang="en-US" altLang="en-US" sz="2800"/>
              <a:t> element by inserting </a:t>
            </a:r>
            <a:r>
              <a:rPr lang="en-US" altLang="en-US" sz="2800" b="1"/>
              <a:t>&lt;OPTION&gt;&lt;/OPTION&gt;</a:t>
            </a:r>
            <a:r>
              <a:rPr lang="en-US" altLang="en-US" sz="2800"/>
              <a:t> elements.</a:t>
            </a:r>
          </a:p>
          <a:p>
            <a:pPr>
              <a:lnSpc>
                <a:spcPct val="90000"/>
              </a:lnSpc>
              <a:buClr>
                <a:schemeClr val="accent2"/>
              </a:buClr>
              <a:buFont typeface="Wingdings" panose="05000000000000000000" pitchFamily="2" charset="2"/>
              <a:buNone/>
            </a:pPr>
            <a:r>
              <a:rPr lang="en-US" altLang="en-US" sz="2800"/>
              <a:t>The Option Element’s attributes are:</a:t>
            </a:r>
          </a:p>
          <a:p>
            <a:pPr>
              <a:lnSpc>
                <a:spcPct val="90000"/>
              </a:lnSpc>
              <a:buClr>
                <a:schemeClr val="accent2"/>
              </a:buClr>
              <a:buFont typeface="Wingdings" panose="05000000000000000000" pitchFamily="2" charset="2"/>
              <a:buChar char="§"/>
            </a:pPr>
            <a:r>
              <a:rPr lang="en-US" altLang="en-US" sz="2800" b="1">
                <a:solidFill>
                  <a:srgbClr val="FF0000"/>
                </a:solidFill>
              </a:rPr>
              <a:t>SELECTED</a:t>
            </a:r>
            <a:r>
              <a:rPr lang="en-US" altLang="en-US" sz="2800" b="1"/>
              <a:t>:</a:t>
            </a:r>
            <a:r>
              <a:rPr lang="en-US" altLang="en-US" sz="2800"/>
              <a:t> When this attribute is present, the option is selected when the document is initially loaded. </a:t>
            </a:r>
            <a:r>
              <a:rPr lang="en-US" altLang="en-US" sz="2800" b="1">
                <a:solidFill>
                  <a:srgbClr val="FF0000"/>
                </a:solidFill>
              </a:rPr>
              <a:t>It is an error for more than one option to be selected.</a:t>
            </a:r>
          </a:p>
          <a:p>
            <a:pPr>
              <a:lnSpc>
                <a:spcPct val="90000"/>
              </a:lnSpc>
              <a:buClr>
                <a:schemeClr val="accent2"/>
              </a:buClr>
              <a:buFont typeface="Wingdings" panose="05000000000000000000" pitchFamily="2" charset="2"/>
              <a:buChar char="§"/>
            </a:pPr>
            <a:r>
              <a:rPr lang="en-US" altLang="en-US" sz="2800" b="1">
                <a:solidFill>
                  <a:srgbClr val="FF0000"/>
                </a:solidFill>
              </a:rPr>
              <a:t>VALUE</a:t>
            </a:r>
            <a:r>
              <a:rPr lang="en-US" altLang="en-US" sz="2800" b="1"/>
              <a:t>:</a:t>
            </a:r>
            <a:r>
              <a:rPr lang="en-US" altLang="en-US" sz="2800"/>
              <a:t> Specifies the value the variable named in the select element.</a:t>
            </a:r>
          </a:p>
          <a:p>
            <a:pPr>
              <a:lnSpc>
                <a:spcPct val="90000"/>
              </a:lnSpc>
              <a:buClr>
                <a:schemeClr val="accent2"/>
              </a:buClr>
              <a:buFont typeface="Wingdings" panose="05000000000000000000" pitchFamily="2" charset="2"/>
              <a:buNone/>
            </a:pPr>
            <a:r>
              <a:rPr lang="en-US" altLang="en-US" sz="2800"/>
              <a:t>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885BA1E-9A2F-09ED-CDE6-280D78BF0866}"/>
              </a:ext>
            </a:extLst>
          </p:cNvPr>
          <p:cNvSpPr>
            <a:spLocks noGrp="1"/>
          </p:cNvSpPr>
          <p:nvPr>
            <p:ph type="sldNum" sz="quarter" idx="12"/>
          </p:nvPr>
        </p:nvSpPr>
        <p:spPr/>
        <p:txBody>
          <a:bodyPr/>
          <a:lstStyle/>
          <a:p>
            <a:fld id="{8AAF71EA-BDBD-4895-AA4D-6696FEBA25F6}" type="slidenum">
              <a:rPr lang="ar-SA" altLang="en-US"/>
              <a:pPr/>
              <a:t>167</a:t>
            </a:fld>
            <a:endParaRPr lang="en-US" altLang="en-US"/>
          </a:p>
        </p:txBody>
      </p:sp>
      <p:sp>
        <p:nvSpPr>
          <p:cNvPr id="124932" name="Rectangle 4">
            <a:extLst>
              <a:ext uri="{FF2B5EF4-FFF2-40B4-BE49-F238E27FC236}">
                <a16:creationId xmlns:a16="http://schemas.microsoft.com/office/drawing/2014/main" id="{FFD79632-E48B-D0AD-B337-A86D6AD7C703}"/>
              </a:ext>
            </a:extLst>
          </p:cNvPr>
          <p:cNvSpPr>
            <a:spLocks noGrp="1" noChangeArrowheads="1"/>
          </p:cNvSpPr>
          <p:nvPr>
            <p:ph type="body" idx="1"/>
          </p:nvPr>
        </p:nvSpPr>
        <p:spPr>
          <a:xfrm>
            <a:off x="304800" y="304800"/>
            <a:ext cx="8382000" cy="6096000"/>
          </a:xfrm>
          <a:solidFill>
            <a:schemeClr val="accent1"/>
          </a:solidFill>
          <a:ln/>
        </p:spPr>
        <p:txBody>
          <a:bodyPr/>
          <a:lstStyle/>
          <a:p>
            <a:pPr>
              <a:buFontTx/>
              <a:buNone/>
            </a:pPr>
            <a:r>
              <a:rPr lang="en-US" altLang="en-US" sz="2400" b="1"/>
              <a:t>&lt;/HEAD&gt;</a:t>
            </a:r>
          </a:p>
          <a:p>
            <a:pPr>
              <a:buFontTx/>
              <a:buNone/>
            </a:pPr>
            <a:r>
              <a:rPr lang="en-US" altLang="en-US" sz="2400" b="1"/>
              <a:t>&lt;BODY&gt;</a:t>
            </a:r>
          </a:p>
          <a:p>
            <a:pPr>
              <a:buFontTx/>
              <a:buNone/>
            </a:pPr>
            <a:r>
              <a:rPr lang="en-US" altLang="en-US" sz="2400" b="1">
                <a:solidFill>
                  <a:srgbClr val="FF0000"/>
                </a:solidFill>
              </a:rPr>
              <a:t>&lt;h2&gt;&lt;font color=blue&gt;What type of Computer do you have?&lt;/font&gt;&lt;h2&gt;</a:t>
            </a:r>
          </a:p>
          <a:p>
            <a:pPr>
              <a:buFontTx/>
              <a:buNone/>
            </a:pPr>
            <a:r>
              <a:rPr lang="en-US" altLang="en-US" sz="2400" b="1"/>
              <a:t>&lt;FORM&gt;</a:t>
            </a:r>
          </a:p>
          <a:p>
            <a:pPr>
              <a:buFontTx/>
              <a:buNone/>
            </a:pPr>
            <a:r>
              <a:rPr lang="en-US" altLang="en-US" sz="2400" b="1">
                <a:solidFill>
                  <a:srgbClr val="FF0000"/>
                </a:solidFill>
              </a:rPr>
              <a:t>&lt;SELECT NAME="ComputerType" size=4&gt;</a:t>
            </a:r>
          </a:p>
          <a:p>
            <a:pPr>
              <a:buFontTx/>
              <a:buNone/>
            </a:pPr>
            <a:r>
              <a:rPr lang="en-US" altLang="en-US" sz="2400" b="1"/>
              <a:t> 	</a:t>
            </a:r>
            <a:r>
              <a:rPr lang="en-US" altLang="en-US" sz="2400" b="1">
                <a:solidFill>
                  <a:srgbClr val="0000FF"/>
                </a:solidFill>
              </a:rPr>
              <a:t>&lt;OPTION  value="IBM" SELECTED&gt; IBM&lt;/OPTION&gt;</a:t>
            </a:r>
          </a:p>
          <a:p>
            <a:pPr>
              <a:buFontTx/>
              <a:buNone/>
            </a:pPr>
            <a:r>
              <a:rPr lang="en-US" altLang="en-US" sz="2400" b="1">
                <a:solidFill>
                  <a:srgbClr val="0000FF"/>
                </a:solidFill>
              </a:rPr>
              <a:t>	&lt;OPTION  value="INTEL"&gt; INTEL&lt;/OPTION&gt;</a:t>
            </a:r>
          </a:p>
          <a:p>
            <a:pPr>
              <a:buFontTx/>
              <a:buNone/>
            </a:pPr>
            <a:r>
              <a:rPr lang="en-US" altLang="en-US" sz="2400" b="1">
                <a:solidFill>
                  <a:srgbClr val="0000FF"/>
                </a:solidFill>
              </a:rPr>
              <a:t>	&lt;OPTION value=" Apple"&gt; Apple&lt;/OPTION&gt;</a:t>
            </a:r>
          </a:p>
          <a:p>
            <a:pPr>
              <a:buFontTx/>
              <a:buNone/>
            </a:pPr>
            <a:r>
              <a:rPr lang="en-US" altLang="en-US" sz="2400" b="1">
                <a:solidFill>
                  <a:srgbClr val="0000FF"/>
                </a:solidFill>
              </a:rPr>
              <a:t>	&lt;OPTION value="Compaq"&gt;</a:t>
            </a:r>
            <a:r>
              <a:rPr lang="en-US" altLang="en-US" sz="2400" b="1"/>
              <a:t> </a:t>
            </a:r>
            <a:r>
              <a:rPr lang="en-US" altLang="en-US" sz="2400" b="1">
                <a:solidFill>
                  <a:srgbClr val="0000FF"/>
                </a:solidFill>
              </a:rPr>
              <a:t>Compaq&lt;/OPTION&gt;</a:t>
            </a:r>
          </a:p>
          <a:p>
            <a:pPr>
              <a:buFontTx/>
              <a:buNone/>
            </a:pPr>
            <a:r>
              <a:rPr lang="en-US" altLang="en-US" sz="2400" b="1">
                <a:solidFill>
                  <a:srgbClr val="FF0000"/>
                </a:solidFill>
              </a:rPr>
              <a:t>&lt;/SELECT&gt; </a:t>
            </a:r>
          </a:p>
          <a:p>
            <a:pPr>
              <a:buFontTx/>
              <a:buNone/>
            </a:pPr>
            <a:r>
              <a:rPr lang="en-US" altLang="en-US" sz="2400" b="1"/>
              <a:t>&lt;/FORM&gt;&lt;/BODY&gt;&lt;/HTML&gt;							</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4B44DB8-9A53-63FD-2357-9A62C860E550}"/>
              </a:ext>
            </a:extLst>
          </p:cNvPr>
          <p:cNvSpPr>
            <a:spLocks noGrp="1"/>
          </p:cNvSpPr>
          <p:nvPr>
            <p:ph type="sldNum" sz="quarter" idx="12"/>
          </p:nvPr>
        </p:nvSpPr>
        <p:spPr/>
        <p:txBody>
          <a:bodyPr/>
          <a:lstStyle/>
          <a:p>
            <a:fld id="{5DE367D6-4F95-4231-BCAE-6FDED6E689F3}" type="slidenum">
              <a:rPr lang="ar-SA" altLang="en-US"/>
              <a:pPr/>
              <a:t>168</a:t>
            </a:fld>
            <a:endParaRPr lang="en-US" altLang="en-US"/>
          </a:p>
        </p:txBody>
      </p:sp>
      <p:pic>
        <p:nvPicPr>
          <p:cNvPr id="197636" name="Picture 4">
            <a:extLst>
              <a:ext uri="{FF2B5EF4-FFF2-40B4-BE49-F238E27FC236}">
                <a16:creationId xmlns:a16="http://schemas.microsoft.com/office/drawing/2014/main" id="{5EF9BBFB-3F6B-0306-73DA-A924FA782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40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BBB1518-E095-30C4-F88C-122DC05E7136}"/>
              </a:ext>
            </a:extLst>
          </p:cNvPr>
          <p:cNvSpPr>
            <a:spLocks noGrp="1"/>
          </p:cNvSpPr>
          <p:nvPr>
            <p:ph type="sldNum" sz="quarter" idx="12"/>
          </p:nvPr>
        </p:nvSpPr>
        <p:spPr/>
        <p:txBody>
          <a:bodyPr/>
          <a:lstStyle/>
          <a:p>
            <a:fld id="{5BC9DEDA-62DA-4738-AABF-D961CD1F0940}" type="slidenum">
              <a:rPr lang="ar-SA" altLang="en-US"/>
              <a:pPr/>
              <a:t>169</a:t>
            </a:fld>
            <a:endParaRPr lang="en-US" altLang="en-US"/>
          </a:p>
        </p:txBody>
      </p:sp>
      <p:sp>
        <p:nvSpPr>
          <p:cNvPr id="198659" name="Rectangle 3">
            <a:extLst>
              <a:ext uri="{FF2B5EF4-FFF2-40B4-BE49-F238E27FC236}">
                <a16:creationId xmlns:a16="http://schemas.microsoft.com/office/drawing/2014/main" id="{5B79977F-B88C-BB42-4D58-AAF77ED76277}"/>
              </a:ext>
            </a:extLst>
          </p:cNvPr>
          <p:cNvSpPr>
            <a:spLocks noGrp="1" noChangeArrowheads="1"/>
          </p:cNvSpPr>
          <p:nvPr>
            <p:ph type="body" idx="1"/>
          </p:nvPr>
        </p:nvSpPr>
        <p:spPr>
          <a:xfrm>
            <a:off x="0" y="304800"/>
            <a:ext cx="9144000" cy="6400800"/>
          </a:xfrm>
          <a:solidFill>
            <a:schemeClr val="accent1"/>
          </a:solidFill>
        </p:spPr>
        <p:txBody>
          <a:bodyPr/>
          <a:lstStyle/>
          <a:p>
            <a:pPr>
              <a:lnSpc>
                <a:spcPct val="90000"/>
              </a:lnSpc>
              <a:buFontTx/>
              <a:buNone/>
            </a:pPr>
            <a:r>
              <a:rPr lang="en-US" altLang="en-US" sz="2600" b="1">
                <a:solidFill>
                  <a:srgbClr val="FF0000"/>
                </a:solidFill>
              </a:rPr>
              <a:t>&lt;HEAD&gt; &lt;TITLE&gt;SELECT with Mutiple &lt;/TITLE&gt; &lt;/HEAD&gt;</a:t>
            </a:r>
          </a:p>
          <a:p>
            <a:pPr>
              <a:lnSpc>
                <a:spcPct val="90000"/>
              </a:lnSpc>
              <a:buFontTx/>
              <a:buNone/>
            </a:pPr>
            <a:r>
              <a:rPr lang="en-US" altLang="en-US" sz="2600" b="1"/>
              <a:t>&lt;BODY&gt;</a:t>
            </a:r>
          </a:p>
          <a:p>
            <a:pPr>
              <a:lnSpc>
                <a:spcPct val="90000"/>
              </a:lnSpc>
              <a:buFontTx/>
              <a:buNone/>
            </a:pPr>
            <a:r>
              <a:rPr lang="en-US" altLang="en-US" sz="2600" b="1"/>
              <a:t>&lt;h2&gt;&lt;font color=blue&gt;What type of Computer do you have?&lt;/font&gt;&lt;h2&gt;</a:t>
            </a:r>
          </a:p>
          <a:p>
            <a:pPr>
              <a:lnSpc>
                <a:spcPct val="90000"/>
              </a:lnSpc>
              <a:buFontTx/>
              <a:buNone/>
            </a:pPr>
            <a:r>
              <a:rPr lang="en-US" altLang="en-US" sz="2600" b="1">
                <a:solidFill>
                  <a:srgbClr val="FF0000"/>
                </a:solidFill>
              </a:rPr>
              <a:t>&lt;FORM&gt;</a:t>
            </a:r>
          </a:p>
          <a:p>
            <a:pPr>
              <a:lnSpc>
                <a:spcPct val="90000"/>
              </a:lnSpc>
              <a:buFontTx/>
              <a:buNone/>
            </a:pPr>
            <a:r>
              <a:rPr lang="en-US" altLang="en-US" sz="2600" b="1"/>
              <a:t>&lt;SELECT NAME="ComputerType" size=5   multiple&gt;</a:t>
            </a:r>
          </a:p>
          <a:p>
            <a:pPr>
              <a:lnSpc>
                <a:spcPct val="90000"/>
              </a:lnSpc>
              <a:buFontTx/>
              <a:buNone/>
            </a:pPr>
            <a:r>
              <a:rPr lang="en-US" altLang="en-US" sz="2600" b="1"/>
              <a:t>	</a:t>
            </a:r>
            <a:r>
              <a:rPr lang="en-US" altLang="en-US" sz="2600" b="1">
                <a:solidFill>
                  <a:srgbClr val="0000FF"/>
                </a:solidFill>
              </a:rPr>
              <a:t>&lt;OPTION  value="IBM" &gt; IBM&lt;/OPTION&gt;</a:t>
            </a:r>
          </a:p>
          <a:p>
            <a:pPr>
              <a:lnSpc>
                <a:spcPct val="90000"/>
              </a:lnSpc>
              <a:buFontTx/>
              <a:buNone/>
            </a:pPr>
            <a:r>
              <a:rPr lang="en-US" altLang="en-US" sz="2600" b="1">
                <a:solidFill>
                  <a:srgbClr val="0000FF"/>
                </a:solidFill>
              </a:rPr>
              <a:t> 	&lt;OPTION  value="INTEL"&gt; INTEL&lt;/OPTION&gt;</a:t>
            </a:r>
          </a:p>
          <a:p>
            <a:pPr>
              <a:lnSpc>
                <a:spcPct val="90000"/>
              </a:lnSpc>
              <a:buFontTx/>
              <a:buNone/>
            </a:pPr>
            <a:r>
              <a:rPr lang="en-US" altLang="en-US" sz="2600" b="1">
                <a:solidFill>
                  <a:srgbClr val="0000FF"/>
                </a:solidFill>
              </a:rPr>
              <a:t>	&lt;OPTION value=" Apple"&gt; Apple&lt;/OPTION&gt;</a:t>
            </a:r>
          </a:p>
          <a:p>
            <a:pPr>
              <a:lnSpc>
                <a:spcPct val="90000"/>
              </a:lnSpc>
              <a:buFontTx/>
              <a:buNone/>
            </a:pPr>
            <a:r>
              <a:rPr lang="en-US" altLang="en-US" sz="2600" b="1">
                <a:solidFill>
                  <a:srgbClr val="0000FF"/>
                </a:solidFill>
              </a:rPr>
              <a:t>	&lt;OPTION value="Compaq" SELECTED&gt; Compaq&lt;/OPTION&gt;</a:t>
            </a:r>
          </a:p>
          <a:p>
            <a:pPr>
              <a:lnSpc>
                <a:spcPct val="90000"/>
              </a:lnSpc>
              <a:buFontTx/>
              <a:buNone/>
            </a:pPr>
            <a:r>
              <a:rPr lang="en-US" altLang="en-US" sz="2600" b="1">
                <a:solidFill>
                  <a:srgbClr val="0000FF"/>
                </a:solidFill>
              </a:rPr>
              <a:t>	&lt;OPTION value=" other"&gt; Other&lt;/OPTION&gt;</a:t>
            </a:r>
          </a:p>
          <a:p>
            <a:pPr>
              <a:lnSpc>
                <a:spcPct val="90000"/>
              </a:lnSpc>
              <a:buFontTx/>
              <a:buNone/>
            </a:pPr>
            <a:r>
              <a:rPr lang="en-US" altLang="en-US" sz="2600" b="1"/>
              <a:t>&lt;/SELECT&gt;</a:t>
            </a:r>
          </a:p>
          <a:p>
            <a:pPr>
              <a:lnSpc>
                <a:spcPct val="90000"/>
              </a:lnSpc>
              <a:buFontTx/>
              <a:buNone/>
            </a:pPr>
            <a:r>
              <a:rPr lang="en-US" altLang="en-US" sz="2600" b="1">
                <a:solidFill>
                  <a:srgbClr val="FF0000"/>
                </a:solidFill>
              </a:rPr>
              <a:t>&lt;/FORM&gt;&lt;/BODY&gt;&lt;/HTML&gt;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B6B258E-A438-7277-7AC9-F1CF77050EDC}"/>
              </a:ext>
            </a:extLst>
          </p:cNvPr>
          <p:cNvSpPr>
            <a:spLocks noGrp="1"/>
          </p:cNvSpPr>
          <p:nvPr>
            <p:ph type="sldNum" sz="quarter" idx="12"/>
          </p:nvPr>
        </p:nvSpPr>
        <p:spPr/>
        <p:txBody>
          <a:bodyPr/>
          <a:lstStyle/>
          <a:p>
            <a:fld id="{B6FC47B3-630A-4788-A74A-FDB4C35485CD}" type="slidenum">
              <a:rPr lang="ar-SA" altLang="en-US"/>
              <a:pPr/>
              <a:t>17</a:t>
            </a:fld>
            <a:endParaRPr lang="en-US" altLang="en-US"/>
          </a:p>
        </p:txBody>
      </p:sp>
      <p:sp>
        <p:nvSpPr>
          <p:cNvPr id="19458" name="Rectangle 2">
            <a:extLst>
              <a:ext uri="{FF2B5EF4-FFF2-40B4-BE49-F238E27FC236}">
                <a16:creationId xmlns:a16="http://schemas.microsoft.com/office/drawing/2014/main" id="{9718B8CE-572C-200A-10C3-38EB43E3CAC8}"/>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Color Codes</a:t>
            </a:r>
          </a:p>
        </p:txBody>
      </p:sp>
      <p:sp>
        <p:nvSpPr>
          <p:cNvPr id="19459" name="Rectangle 3">
            <a:extLst>
              <a:ext uri="{FF2B5EF4-FFF2-40B4-BE49-F238E27FC236}">
                <a16:creationId xmlns:a16="http://schemas.microsoft.com/office/drawing/2014/main" id="{A1C8031E-8A0B-DC3A-6B8E-40A8A3B1C57A}"/>
              </a:ext>
            </a:extLst>
          </p:cNvPr>
          <p:cNvSpPr>
            <a:spLocks noGrp="1" noChangeArrowheads="1"/>
          </p:cNvSpPr>
          <p:nvPr>
            <p:ph type="body" idx="1"/>
          </p:nvPr>
        </p:nvSpPr>
        <p:spPr>
          <a:xfrm>
            <a:off x="381000" y="1752600"/>
            <a:ext cx="8229600" cy="4525963"/>
          </a:xfrm>
          <a:solidFill>
            <a:schemeClr val="accent1"/>
          </a:solidFill>
        </p:spPr>
        <p:txBody>
          <a:bodyPr/>
          <a:lstStyle/>
          <a:p>
            <a:pPr>
              <a:buClr>
                <a:schemeClr val="bg1"/>
              </a:buClr>
              <a:buFont typeface="Wingdings" panose="05000000000000000000" pitchFamily="2" charset="2"/>
              <a:buChar char="§"/>
            </a:pPr>
            <a:r>
              <a:rPr lang="en-US" altLang="en-US"/>
              <a:t>If you require more information about color values, there is an excellent site entitled “VGDesign’s Interactive Color Cube” that displays the background color code when you put your cursor over a small color sample. The Web address is :</a:t>
            </a:r>
          </a:p>
          <a:p>
            <a:pPr>
              <a:buClr>
                <a:schemeClr val="bg1"/>
              </a:buClr>
              <a:buFont typeface="Wingdings" panose="05000000000000000000" pitchFamily="2" charset="2"/>
              <a:buNone/>
            </a:pPr>
            <a:r>
              <a:rPr lang="en-US" altLang="en-US"/>
              <a:t>    	http://www.vgdesign.com/color.html</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C20296A-FD32-0DAA-D7EA-483557D213C8}"/>
              </a:ext>
            </a:extLst>
          </p:cNvPr>
          <p:cNvSpPr>
            <a:spLocks noGrp="1"/>
          </p:cNvSpPr>
          <p:nvPr>
            <p:ph type="sldNum" sz="quarter" idx="12"/>
          </p:nvPr>
        </p:nvSpPr>
        <p:spPr/>
        <p:txBody>
          <a:bodyPr/>
          <a:lstStyle/>
          <a:p>
            <a:fld id="{56A19F6A-F531-4569-9862-50EE58E2EC06}" type="slidenum">
              <a:rPr lang="ar-SA" altLang="en-US"/>
              <a:pPr/>
              <a:t>170</a:t>
            </a:fld>
            <a:endParaRPr lang="en-US" altLang="en-US"/>
          </a:p>
        </p:txBody>
      </p:sp>
      <p:pic>
        <p:nvPicPr>
          <p:cNvPr id="199684" name="Picture 4">
            <a:extLst>
              <a:ext uri="{FF2B5EF4-FFF2-40B4-BE49-F238E27FC236}">
                <a16:creationId xmlns:a16="http://schemas.microsoft.com/office/drawing/2014/main" id="{DEA9F5A8-DFF0-2879-047B-4845FC215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1775"/>
            <a:ext cx="8915400" cy="63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5343F37-4F26-3D4A-E19B-BF82878A662B}"/>
              </a:ext>
            </a:extLst>
          </p:cNvPr>
          <p:cNvSpPr>
            <a:spLocks noGrp="1"/>
          </p:cNvSpPr>
          <p:nvPr>
            <p:ph type="sldNum" sz="quarter" idx="12"/>
          </p:nvPr>
        </p:nvSpPr>
        <p:spPr/>
        <p:txBody>
          <a:bodyPr/>
          <a:lstStyle/>
          <a:p>
            <a:fld id="{F0FA58A2-95E0-440C-B183-23443DDF6B9A}" type="slidenum">
              <a:rPr lang="ar-SA" altLang="en-US"/>
              <a:pPr/>
              <a:t>171</a:t>
            </a:fld>
            <a:endParaRPr lang="en-US" altLang="en-US"/>
          </a:p>
        </p:txBody>
      </p:sp>
      <p:pic>
        <p:nvPicPr>
          <p:cNvPr id="180229" name="Picture 5">
            <a:extLst>
              <a:ext uri="{FF2B5EF4-FFF2-40B4-BE49-F238E27FC236}">
                <a16:creationId xmlns:a16="http://schemas.microsoft.com/office/drawing/2014/main" id="{5A02DF61-9C3C-A503-F031-04BF02BEC2B4}"/>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143000" y="0"/>
            <a:ext cx="6423025" cy="6477000"/>
          </a:xfrm>
          <a:prstGeom prst="rect">
            <a:avLst/>
          </a:prstGeom>
          <a:solidFill>
            <a:schemeClr val="accent1"/>
          </a:solidFill>
        </p:spPr>
      </p:pic>
      <p:sp>
        <p:nvSpPr>
          <p:cNvPr id="180230" name="Text Box 6">
            <a:extLst>
              <a:ext uri="{FF2B5EF4-FFF2-40B4-BE49-F238E27FC236}">
                <a16:creationId xmlns:a16="http://schemas.microsoft.com/office/drawing/2014/main" id="{678904FB-149B-B6C7-77BE-28783F4949EE}"/>
              </a:ext>
            </a:extLst>
          </p:cNvPr>
          <p:cNvSpPr txBox="1">
            <a:spLocks noChangeArrowheads="1"/>
          </p:cNvSpPr>
          <p:nvPr/>
        </p:nvSpPr>
        <p:spPr bwMode="auto">
          <a:xfrm>
            <a:off x="6477000" y="24384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t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F14DF24-B141-AF8E-B889-7C49DA7B2B40}"/>
              </a:ext>
            </a:extLst>
          </p:cNvPr>
          <p:cNvSpPr>
            <a:spLocks noGrp="1"/>
          </p:cNvSpPr>
          <p:nvPr>
            <p:ph type="sldNum" sz="quarter" idx="12"/>
          </p:nvPr>
        </p:nvSpPr>
        <p:spPr/>
        <p:txBody>
          <a:bodyPr/>
          <a:lstStyle/>
          <a:p>
            <a:fld id="{DEF8E8B1-F49B-4C8B-9562-9DF1DD1552C2}" type="slidenum">
              <a:rPr lang="ar-SA" altLang="en-US"/>
              <a:pPr/>
              <a:t>18</a:t>
            </a:fld>
            <a:endParaRPr lang="en-US" altLang="en-US"/>
          </a:p>
        </p:txBody>
      </p:sp>
      <p:sp>
        <p:nvSpPr>
          <p:cNvPr id="20482" name="Rectangle 2">
            <a:extLst>
              <a:ext uri="{FF2B5EF4-FFF2-40B4-BE49-F238E27FC236}">
                <a16:creationId xmlns:a16="http://schemas.microsoft.com/office/drawing/2014/main" id="{214850A2-A973-1283-CF3B-4D892265F052}"/>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The Body Element</a:t>
            </a:r>
          </a:p>
        </p:txBody>
      </p:sp>
      <p:sp>
        <p:nvSpPr>
          <p:cNvPr id="20483" name="Rectangle 3">
            <a:extLst>
              <a:ext uri="{FF2B5EF4-FFF2-40B4-BE49-F238E27FC236}">
                <a16:creationId xmlns:a16="http://schemas.microsoft.com/office/drawing/2014/main" id="{E7E93134-6FB9-F168-1574-94385B7910F2}"/>
              </a:ext>
            </a:extLst>
          </p:cNvPr>
          <p:cNvSpPr>
            <a:spLocks noGrp="1" noChangeArrowheads="1"/>
          </p:cNvSpPr>
          <p:nvPr>
            <p:ph type="body" idx="1"/>
          </p:nvPr>
        </p:nvSpPr>
        <p:spPr>
          <a:xfrm>
            <a:off x="457200" y="1752600"/>
            <a:ext cx="8229600" cy="4953000"/>
          </a:xfrm>
          <a:solidFill>
            <a:schemeClr val="accent1"/>
          </a:solidFill>
        </p:spPr>
        <p:txBody>
          <a:bodyPr/>
          <a:lstStyle/>
          <a:p>
            <a:r>
              <a:rPr lang="en-US" altLang="en-US" sz="2800"/>
              <a:t>The </a:t>
            </a:r>
            <a:r>
              <a:rPr lang="en-US" altLang="en-US" sz="2800">
                <a:solidFill>
                  <a:srgbClr val="FF0000"/>
                </a:solidFill>
              </a:rPr>
              <a:t>BODY</a:t>
            </a:r>
            <a:r>
              <a:rPr lang="en-US" altLang="en-US" sz="2800"/>
              <a:t> element of a web page is an important element in regards to the </a:t>
            </a:r>
            <a:r>
              <a:rPr lang="en-US" altLang="en-US" sz="2800">
                <a:solidFill>
                  <a:srgbClr val="FF0000"/>
                </a:solidFill>
              </a:rPr>
              <a:t>page’s appearance. </a:t>
            </a:r>
            <a:r>
              <a:rPr lang="en-US" altLang="en-US" sz="2800"/>
              <a:t>Here are the attributes of the </a:t>
            </a:r>
            <a:r>
              <a:rPr lang="en-US" altLang="en-US" sz="2800" b="1"/>
              <a:t>BODY</a:t>
            </a:r>
            <a:r>
              <a:rPr lang="en-US" altLang="en-US" sz="2800"/>
              <a:t> tag to control all the levels: </a:t>
            </a:r>
            <a:endParaRPr lang="en-US" altLang="en-US" sz="2800" b="1"/>
          </a:p>
          <a:p>
            <a:pPr>
              <a:buFontTx/>
              <a:buNone/>
            </a:pPr>
            <a:r>
              <a:rPr lang="en-US" altLang="en-US" sz="2800" b="1"/>
              <a:t>   TEXT="#</a:t>
            </a:r>
            <a:r>
              <a:rPr lang="en-US" altLang="en-US" sz="2800" b="1">
                <a:solidFill>
                  <a:srgbClr val="FF0000"/>
                </a:solidFill>
              </a:rPr>
              <a:t>RR</a:t>
            </a:r>
            <a:r>
              <a:rPr lang="en-US" altLang="en-US" sz="2800" b="1">
                <a:solidFill>
                  <a:srgbClr val="00CC00"/>
                </a:solidFill>
              </a:rPr>
              <a:t>GG</a:t>
            </a:r>
            <a:r>
              <a:rPr lang="en-US" altLang="en-US" sz="2800" b="1">
                <a:solidFill>
                  <a:srgbClr val="3333FF"/>
                </a:solidFill>
              </a:rPr>
              <a:t>BB</a:t>
            </a:r>
            <a:r>
              <a:rPr lang="en-US" altLang="en-US" sz="2800" b="1"/>
              <a:t>"</a:t>
            </a:r>
            <a:r>
              <a:rPr lang="en-US" altLang="en-US" sz="2800"/>
              <a:t>  to change the color of </a:t>
            </a:r>
            <a:r>
              <a:rPr lang="en-US" altLang="en-US" sz="2800" b="1"/>
              <a:t>all the text</a:t>
            </a:r>
            <a:r>
              <a:rPr lang="en-US" altLang="en-US" sz="2800"/>
              <a:t> on the page (</a:t>
            </a:r>
            <a:r>
              <a:rPr lang="en-US" altLang="en-US" sz="2800" b="1"/>
              <a:t>full page text color.</a:t>
            </a:r>
            <a:r>
              <a:rPr lang="en-US" altLang="en-US" sz="2800"/>
              <a:t>) </a:t>
            </a:r>
            <a:endParaRPr lang="en-US" altLang="en-US" sz="2800">
              <a:solidFill>
                <a:srgbClr val="FF0000"/>
              </a:solidFill>
            </a:endParaRPr>
          </a:p>
          <a:p>
            <a:pPr>
              <a:buClr>
                <a:schemeClr val="bg1"/>
              </a:buClr>
              <a:buFont typeface="Wingdings" panose="05000000000000000000" pitchFamily="2" charset="2"/>
              <a:buChar char="§"/>
            </a:pPr>
            <a:r>
              <a:rPr lang="en-US" altLang="en-US" sz="2800"/>
              <a:t>This element contains information about the page’s background color, the background image, as well as the text and link colors.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76B0DCE-06F8-0E69-F8DE-B8E0FF060B32}"/>
              </a:ext>
            </a:extLst>
          </p:cNvPr>
          <p:cNvSpPr>
            <a:spLocks noGrp="1"/>
          </p:cNvSpPr>
          <p:nvPr>
            <p:ph type="sldNum" sz="quarter" idx="12"/>
          </p:nvPr>
        </p:nvSpPr>
        <p:spPr/>
        <p:txBody>
          <a:bodyPr/>
          <a:lstStyle/>
          <a:p>
            <a:fld id="{1395D92C-C358-4B5C-96E6-B3AE811E071A}" type="slidenum">
              <a:rPr lang="ar-SA" altLang="en-US"/>
              <a:pPr/>
              <a:t>19</a:t>
            </a:fld>
            <a:endParaRPr lang="en-US" altLang="en-US"/>
          </a:p>
        </p:txBody>
      </p:sp>
      <p:sp>
        <p:nvSpPr>
          <p:cNvPr id="21506" name="Rectangle 2">
            <a:extLst>
              <a:ext uri="{FF2B5EF4-FFF2-40B4-BE49-F238E27FC236}">
                <a16:creationId xmlns:a16="http://schemas.microsoft.com/office/drawing/2014/main" id="{77B56DFF-3E13-48E9-5BC9-DCB66384C74C}"/>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Background Color</a:t>
            </a:r>
          </a:p>
        </p:txBody>
      </p:sp>
      <p:sp>
        <p:nvSpPr>
          <p:cNvPr id="21507" name="Rectangle 3">
            <a:extLst>
              <a:ext uri="{FF2B5EF4-FFF2-40B4-BE49-F238E27FC236}">
                <a16:creationId xmlns:a16="http://schemas.microsoft.com/office/drawing/2014/main" id="{38742AEE-048D-EBAE-ECA0-3DDCE82C3A30}"/>
              </a:ext>
            </a:extLst>
          </p:cNvPr>
          <p:cNvSpPr>
            <a:spLocks noGrp="1" noChangeArrowheads="1"/>
          </p:cNvSpPr>
          <p:nvPr>
            <p:ph type="body" idx="1"/>
          </p:nvPr>
        </p:nvSpPr>
        <p:spPr>
          <a:xfrm>
            <a:off x="457200" y="1676400"/>
            <a:ext cx="8305800" cy="4724400"/>
          </a:xfrm>
          <a:solidFill>
            <a:schemeClr val="accent1"/>
          </a:solidFill>
        </p:spPr>
        <p:txBody>
          <a:bodyPr/>
          <a:lstStyle/>
          <a:p>
            <a:pPr>
              <a:buClr>
                <a:schemeClr val="bg1"/>
              </a:buClr>
              <a:buFont typeface="Wingdings" panose="05000000000000000000" pitchFamily="2" charset="2"/>
              <a:buChar char="§"/>
            </a:pPr>
            <a:r>
              <a:rPr lang="en-US" altLang="en-US"/>
              <a:t>It is very common to see web pages with their background color set to white or some other colors.</a:t>
            </a:r>
          </a:p>
          <a:p>
            <a:pPr>
              <a:buClr>
                <a:schemeClr val="bg1"/>
              </a:buClr>
              <a:buFont typeface="Wingdings" panose="05000000000000000000" pitchFamily="2" charset="2"/>
              <a:buChar char="§"/>
            </a:pPr>
            <a:r>
              <a:rPr lang="en-US" altLang="en-US"/>
              <a:t>To set your document’s background color, you need to edit the &lt;BODY&gt; element by adding the BGCOLOR attribute. The following example will display a document with a </a:t>
            </a:r>
            <a:r>
              <a:rPr lang="en-US" altLang="en-US">
                <a:solidFill>
                  <a:schemeClr val="bg1"/>
                </a:solidFill>
              </a:rPr>
              <a:t>white</a:t>
            </a:r>
            <a:r>
              <a:rPr lang="en-US" altLang="en-US"/>
              <a:t> background color:</a:t>
            </a:r>
          </a:p>
          <a:p>
            <a:pPr>
              <a:buClr>
                <a:schemeClr val="bg1"/>
              </a:buClr>
              <a:buFont typeface="Wingdings" panose="05000000000000000000" pitchFamily="2" charset="2"/>
              <a:buNone/>
            </a:pPr>
            <a:r>
              <a:rPr lang="en-US" altLang="en-US" b="1">
                <a:solidFill>
                  <a:srgbClr val="FF0000"/>
                </a:solidFill>
              </a:rPr>
              <a:t>&lt;BODY BGCOLOR=“#</a:t>
            </a:r>
            <a:r>
              <a:rPr lang="en-US" altLang="en-US" b="1">
                <a:solidFill>
                  <a:schemeClr val="bg1"/>
                </a:solidFill>
              </a:rPr>
              <a:t>FFFFFF</a:t>
            </a:r>
            <a:r>
              <a:rPr lang="en-US" altLang="en-US" b="1">
                <a:solidFill>
                  <a:srgbClr val="FF0000"/>
                </a:solidFill>
              </a:rPr>
              <a:t>”&gt;&lt;/BODY&gt;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E704A21-7DA6-7585-9E9D-4F982F7D1724}"/>
              </a:ext>
            </a:extLst>
          </p:cNvPr>
          <p:cNvSpPr>
            <a:spLocks noGrp="1"/>
          </p:cNvSpPr>
          <p:nvPr>
            <p:ph type="sldNum" sz="quarter" idx="12"/>
          </p:nvPr>
        </p:nvSpPr>
        <p:spPr/>
        <p:txBody>
          <a:bodyPr/>
          <a:lstStyle/>
          <a:p>
            <a:fld id="{E381D0D1-8871-4E03-80E0-F76F48BA9C92}" type="slidenum">
              <a:rPr lang="ar-SA" altLang="en-US"/>
              <a:pPr/>
              <a:t>2</a:t>
            </a:fld>
            <a:endParaRPr lang="en-US" altLang="en-US"/>
          </a:p>
        </p:txBody>
      </p:sp>
      <p:sp>
        <p:nvSpPr>
          <p:cNvPr id="4098" name="Rectangle 2">
            <a:extLst>
              <a:ext uri="{FF2B5EF4-FFF2-40B4-BE49-F238E27FC236}">
                <a16:creationId xmlns:a16="http://schemas.microsoft.com/office/drawing/2014/main" id="{B45491A7-A36A-CD58-2ECE-A8BB8A2653D1}"/>
              </a:ext>
            </a:extLst>
          </p:cNvPr>
          <p:cNvSpPr>
            <a:spLocks noGrp="1" noChangeArrowheads="1"/>
          </p:cNvSpPr>
          <p:nvPr>
            <p:ph type="title"/>
          </p:nvPr>
        </p:nvSpPr>
        <p:spPr>
          <a:solidFill>
            <a:schemeClr val="tx1"/>
          </a:solidFill>
          <a:ln/>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sz="5400">
                <a:solidFill>
                  <a:srgbClr val="FFFF00"/>
                </a:solidFill>
              </a:rPr>
              <a:t>Definitions</a:t>
            </a:r>
          </a:p>
        </p:txBody>
      </p:sp>
      <p:sp>
        <p:nvSpPr>
          <p:cNvPr id="4099" name="Rectangle 3">
            <a:extLst>
              <a:ext uri="{FF2B5EF4-FFF2-40B4-BE49-F238E27FC236}">
                <a16:creationId xmlns:a16="http://schemas.microsoft.com/office/drawing/2014/main" id="{60B83034-E59E-CFBF-F40E-F859042B83AE}"/>
              </a:ext>
            </a:extLst>
          </p:cNvPr>
          <p:cNvSpPr>
            <a:spLocks noGrp="1" noChangeArrowheads="1"/>
          </p:cNvSpPr>
          <p:nvPr>
            <p:ph type="body" idx="1"/>
          </p:nvPr>
        </p:nvSpPr>
        <p:spPr>
          <a:xfrm>
            <a:off x="457200" y="1752600"/>
            <a:ext cx="8229600" cy="4525963"/>
          </a:xfrm>
          <a:solidFill>
            <a:schemeClr val="accent1"/>
          </a:solidFill>
          <a:ln>
            <a:solidFill>
              <a:schemeClr val="tx2"/>
            </a:solidFill>
            <a:miter lim="800000"/>
            <a:headEnd/>
            <a:tailEnd/>
          </a:ln>
        </p:spPr>
        <p:txBody>
          <a:bodyPr/>
          <a:lstStyle/>
          <a:p>
            <a:pPr>
              <a:lnSpc>
                <a:spcPct val="80000"/>
              </a:lnSpc>
              <a:buClr>
                <a:schemeClr val="hlink"/>
              </a:buClr>
              <a:buFont typeface="Wingdings" panose="05000000000000000000" pitchFamily="2" charset="2"/>
              <a:buChar char="§"/>
            </a:pPr>
            <a:r>
              <a:rPr lang="en-US" altLang="en-US">
                <a:solidFill>
                  <a:schemeClr val="tx2"/>
                </a:solidFill>
              </a:rPr>
              <a:t>W W W – World Wide Web.</a:t>
            </a:r>
          </a:p>
          <a:p>
            <a:pPr>
              <a:lnSpc>
                <a:spcPct val="80000"/>
              </a:lnSpc>
              <a:buClr>
                <a:schemeClr val="hlink"/>
              </a:buClr>
              <a:buFont typeface="Wingdings" panose="05000000000000000000" pitchFamily="2" charset="2"/>
              <a:buChar char="§"/>
            </a:pPr>
            <a:r>
              <a:rPr lang="en-US" altLang="en-US"/>
              <a:t>HTML – </a:t>
            </a:r>
            <a:r>
              <a:rPr lang="en-US" altLang="en-US" b="1">
                <a:solidFill>
                  <a:srgbClr val="FF0000"/>
                </a:solidFill>
              </a:rPr>
              <a:t>HyperText Markup Language</a:t>
            </a:r>
            <a:r>
              <a:rPr lang="en-US" altLang="en-US"/>
              <a:t> – The Language of Web Pages on the World Wide Web.</a:t>
            </a:r>
          </a:p>
          <a:p>
            <a:pPr>
              <a:lnSpc>
                <a:spcPct val="80000"/>
              </a:lnSpc>
              <a:buClr>
                <a:schemeClr val="hlink"/>
              </a:buClr>
              <a:buFont typeface="Wingdings" panose="05000000000000000000" pitchFamily="2" charset="2"/>
              <a:buNone/>
            </a:pPr>
            <a:r>
              <a:rPr lang="en-US" altLang="en-US"/>
              <a:t>    </a:t>
            </a:r>
            <a:r>
              <a:rPr lang="en-US" altLang="en-US">
                <a:solidFill>
                  <a:srgbClr val="FF0000"/>
                </a:solidFill>
              </a:rPr>
              <a:t>HTML is a text formatting language.</a:t>
            </a:r>
          </a:p>
          <a:p>
            <a:pPr>
              <a:lnSpc>
                <a:spcPct val="80000"/>
              </a:lnSpc>
              <a:buClr>
                <a:schemeClr val="hlink"/>
              </a:buClr>
              <a:buFont typeface="Wingdings" panose="05000000000000000000" pitchFamily="2" charset="2"/>
              <a:buChar char="§"/>
            </a:pPr>
            <a:r>
              <a:rPr lang="en-US" altLang="en-US"/>
              <a:t>URL – Uniform Resource Locator.</a:t>
            </a:r>
          </a:p>
          <a:p>
            <a:pPr>
              <a:lnSpc>
                <a:spcPct val="80000"/>
              </a:lnSpc>
              <a:buClr>
                <a:schemeClr val="hlink"/>
              </a:buClr>
              <a:buFont typeface="Wingdings" panose="05000000000000000000" pitchFamily="2" charset="2"/>
              <a:buChar char="§"/>
            </a:pPr>
            <a:r>
              <a:rPr lang="en-US" altLang="en-US"/>
              <a:t>Browser – A software program which is used to show web pages.</a:t>
            </a:r>
          </a:p>
          <a:p>
            <a:pPr>
              <a:lnSpc>
                <a:spcPct val="80000"/>
              </a:lnSpc>
              <a:buClr>
                <a:schemeClr val="hlink"/>
              </a:buClr>
              <a:buFont typeface="Wingdings" panose="05000000000000000000" pitchFamily="2" charset="2"/>
              <a:buNone/>
            </a:pPr>
            <a:r>
              <a:rPr lang="en-US" altLang="en-US"/>
              <a:t>								</a:t>
            </a:r>
          </a:p>
          <a:p>
            <a:pPr>
              <a:lnSpc>
                <a:spcPct val="80000"/>
              </a:lnSpc>
              <a:buClr>
                <a:schemeClr val="hlink"/>
              </a:buClr>
              <a:buFont typeface="Wingdings" panose="05000000000000000000" pitchFamily="2" charset="2"/>
              <a:buNone/>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2C6C6E1-8E84-1515-B1E1-BC8B387731DE}"/>
              </a:ext>
            </a:extLst>
          </p:cNvPr>
          <p:cNvSpPr>
            <a:spLocks noGrp="1"/>
          </p:cNvSpPr>
          <p:nvPr>
            <p:ph type="sldNum" sz="quarter" idx="12"/>
          </p:nvPr>
        </p:nvSpPr>
        <p:spPr/>
        <p:txBody>
          <a:bodyPr/>
          <a:lstStyle/>
          <a:p>
            <a:fld id="{45C98250-2AA5-48BA-B367-EE730E1BF636}" type="slidenum">
              <a:rPr lang="ar-SA" altLang="en-US"/>
              <a:pPr/>
              <a:t>20</a:t>
            </a:fld>
            <a:endParaRPr lang="en-US" altLang="en-US"/>
          </a:p>
        </p:txBody>
      </p:sp>
      <p:sp>
        <p:nvSpPr>
          <p:cNvPr id="22530" name="Rectangle 2">
            <a:extLst>
              <a:ext uri="{FF2B5EF4-FFF2-40B4-BE49-F238E27FC236}">
                <a16:creationId xmlns:a16="http://schemas.microsoft.com/office/drawing/2014/main" id="{117CFE91-6918-E508-107C-8445AB3BA7F3}"/>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TEXT Color</a:t>
            </a:r>
          </a:p>
        </p:txBody>
      </p:sp>
      <p:sp>
        <p:nvSpPr>
          <p:cNvPr id="22531" name="Rectangle 3">
            <a:extLst>
              <a:ext uri="{FF2B5EF4-FFF2-40B4-BE49-F238E27FC236}">
                <a16:creationId xmlns:a16="http://schemas.microsoft.com/office/drawing/2014/main" id="{7B4502AF-88D5-6859-7193-5748C9363B62}"/>
              </a:ext>
            </a:extLst>
          </p:cNvPr>
          <p:cNvSpPr>
            <a:spLocks noGrp="1" noChangeArrowheads="1"/>
          </p:cNvSpPr>
          <p:nvPr>
            <p:ph type="body" idx="1"/>
          </p:nvPr>
        </p:nvSpPr>
        <p:spPr>
          <a:xfrm>
            <a:off x="762000" y="1752600"/>
            <a:ext cx="7772400" cy="4648200"/>
          </a:xfrm>
          <a:solidFill>
            <a:schemeClr val="accent1"/>
          </a:solidFill>
        </p:spPr>
        <p:txBody>
          <a:bodyPr/>
          <a:lstStyle/>
          <a:p>
            <a:pPr>
              <a:buClr>
                <a:schemeClr val="bg1"/>
              </a:buClr>
              <a:buFont typeface="Wingdings" panose="05000000000000000000" pitchFamily="2" charset="2"/>
              <a:buChar char="§"/>
            </a:pPr>
            <a:r>
              <a:rPr lang="en-US" altLang="en-US"/>
              <a:t>The TEXT attribute is used to control the color of all the normal text in the document. The default color for text is black. The TEXT attribute would be added as follows:</a:t>
            </a:r>
          </a:p>
          <a:p>
            <a:pPr>
              <a:buClr>
                <a:schemeClr val="bg1"/>
              </a:buClr>
              <a:buFont typeface="Wingdings" panose="05000000000000000000" pitchFamily="2" charset="2"/>
              <a:buNone/>
            </a:pPr>
            <a:r>
              <a:rPr lang="en-US" altLang="en-US"/>
              <a:t>	</a:t>
            </a:r>
            <a:r>
              <a:rPr lang="en-US" altLang="en-US" b="1">
                <a:solidFill>
                  <a:srgbClr val="FF0000"/>
                </a:solidFill>
              </a:rPr>
              <a:t>&lt;BODY BGCOLOR=“#FFFFFF” TEXT=“#FF0000”&gt;&lt;/BODY&gt;</a:t>
            </a:r>
          </a:p>
          <a:p>
            <a:pPr>
              <a:buClr>
                <a:schemeClr val="bg1"/>
              </a:buClr>
              <a:buFont typeface="Wingdings" panose="05000000000000000000" pitchFamily="2" charset="2"/>
              <a:buNone/>
            </a:pPr>
            <a:r>
              <a:rPr lang="en-US" altLang="en-US"/>
              <a:t>In this example the document’s page</a:t>
            </a:r>
          </a:p>
          <a:p>
            <a:pPr>
              <a:buClr>
                <a:schemeClr val="bg1"/>
              </a:buClr>
              <a:buFont typeface="Wingdings" panose="05000000000000000000" pitchFamily="2" charset="2"/>
              <a:buNone/>
            </a:pPr>
            <a:r>
              <a:rPr lang="en-US" altLang="en-US"/>
              <a:t>color is white and the text would be 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33E4CAC-52B5-0922-1211-B2841336B39B}"/>
              </a:ext>
            </a:extLst>
          </p:cNvPr>
          <p:cNvSpPr>
            <a:spLocks noGrp="1"/>
          </p:cNvSpPr>
          <p:nvPr>
            <p:ph type="sldNum" sz="quarter" idx="12"/>
          </p:nvPr>
        </p:nvSpPr>
        <p:spPr/>
        <p:txBody>
          <a:bodyPr/>
          <a:lstStyle/>
          <a:p>
            <a:fld id="{A0F99C97-9211-4A51-BBDA-E3FE44E18E71}" type="slidenum">
              <a:rPr lang="ar-SA" altLang="en-US"/>
              <a:pPr/>
              <a:t>21</a:t>
            </a:fld>
            <a:endParaRPr lang="en-US" altLang="en-US"/>
          </a:p>
        </p:txBody>
      </p:sp>
      <p:sp>
        <p:nvSpPr>
          <p:cNvPr id="23554" name="Rectangle 2">
            <a:extLst>
              <a:ext uri="{FF2B5EF4-FFF2-40B4-BE49-F238E27FC236}">
                <a16:creationId xmlns:a16="http://schemas.microsoft.com/office/drawing/2014/main" id="{9604165B-3348-D0C5-60B8-DEA7DF0A4397}"/>
              </a:ext>
            </a:extLst>
          </p:cNvPr>
          <p:cNvSpPr>
            <a:spLocks noGrp="1" noChangeArrowheads="1"/>
          </p:cNvSpPr>
          <p:nvPr>
            <p:ph type="title"/>
          </p:nvPr>
        </p:nvSpPr>
        <p:spPr>
          <a:solidFill>
            <a:schemeClr val="tx2"/>
          </a:solidFill>
        </p:spPr>
        <p:txBody>
          <a:bodyPr/>
          <a:lstStyle/>
          <a:p>
            <a:r>
              <a:rPr lang="en-US" altLang="en-US">
                <a:solidFill>
                  <a:srgbClr val="FFFF00"/>
                </a:solidFill>
              </a:rPr>
              <a:t>LINK, VLINK, and ALINK</a:t>
            </a:r>
          </a:p>
        </p:txBody>
      </p:sp>
      <p:sp>
        <p:nvSpPr>
          <p:cNvPr id="23555" name="Rectangle 3">
            <a:extLst>
              <a:ext uri="{FF2B5EF4-FFF2-40B4-BE49-F238E27FC236}">
                <a16:creationId xmlns:a16="http://schemas.microsoft.com/office/drawing/2014/main" id="{3564E981-DE6E-5811-04EC-A2F94B45A293}"/>
              </a:ext>
            </a:extLst>
          </p:cNvPr>
          <p:cNvSpPr>
            <a:spLocks noGrp="1" noChangeArrowheads="1"/>
          </p:cNvSpPr>
          <p:nvPr>
            <p:ph type="body" idx="1"/>
          </p:nvPr>
        </p:nvSpPr>
        <p:spPr>
          <a:xfrm>
            <a:off x="0" y="1600200"/>
            <a:ext cx="9144000" cy="5257800"/>
          </a:xfrm>
          <a:solidFill>
            <a:schemeClr val="accent1"/>
          </a:solidFill>
        </p:spPr>
        <p:txBody>
          <a:bodyPr/>
          <a:lstStyle/>
          <a:p>
            <a:pPr marL="609600" indent="-609600">
              <a:buClr>
                <a:schemeClr val="bg1"/>
              </a:buClr>
              <a:buFont typeface="Wingdings" panose="05000000000000000000" pitchFamily="2" charset="2"/>
              <a:buNone/>
            </a:pPr>
            <a:r>
              <a:rPr lang="en-US" altLang="en-US" sz="2800"/>
              <a:t>These attributes control the colors of the different link states:</a:t>
            </a:r>
          </a:p>
          <a:p>
            <a:pPr marL="609600" indent="-609600">
              <a:buClr>
                <a:schemeClr val="bg1"/>
              </a:buClr>
              <a:buFont typeface="Wingdings" panose="05000000000000000000" pitchFamily="2" charset="2"/>
              <a:buNone/>
            </a:pPr>
            <a:r>
              <a:rPr lang="en-US" altLang="en-US" sz="2800"/>
              <a:t>1. LINK – initial appearance – default = Blue.</a:t>
            </a:r>
          </a:p>
          <a:p>
            <a:pPr marL="609600" indent="-609600">
              <a:buClr>
                <a:schemeClr val="bg1"/>
              </a:buClr>
              <a:buFont typeface="Wingdings" panose="05000000000000000000" pitchFamily="2" charset="2"/>
              <a:buNone/>
            </a:pPr>
            <a:r>
              <a:rPr lang="en-US" altLang="en-US" sz="2800"/>
              <a:t>2. VLINK – visited link – default = Purple.</a:t>
            </a:r>
          </a:p>
          <a:p>
            <a:pPr marL="609600" indent="-609600">
              <a:buClr>
                <a:schemeClr val="bg1"/>
              </a:buClr>
              <a:buFont typeface="Wingdings" panose="05000000000000000000" pitchFamily="2" charset="2"/>
              <a:buNone/>
            </a:pPr>
            <a:r>
              <a:rPr lang="en-US" altLang="en-US" sz="2800"/>
              <a:t>3. ALINK –active link being clicked–default= Yellow.</a:t>
            </a:r>
          </a:p>
          <a:p>
            <a:pPr marL="609600" indent="-609600">
              <a:buClr>
                <a:schemeClr val="bg1"/>
              </a:buClr>
              <a:buFont typeface="Wingdings" panose="05000000000000000000" pitchFamily="2" charset="2"/>
              <a:buNone/>
            </a:pPr>
            <a:r>
              <a:rPr lang="en-US" altLang="en-US" sz="2800"/>
              <a:t>The Format for setting these attributes is:</a:t>
            </a:r>
          </a:p>
          <a:p>
            <a:pPr marL="609600" indent="-609600">
              <a:buClr>
                <a:schemeClr val="bg1"/>
              </a:buClr>
              <a:buFont typeface="Wingdings" panose="05000000000000000000" pitchFamily="2" charset="2"/>
              <a:buNone/>
            </a:pPr>
            <a:r>
              <a:rPr lang="en-US" altLang="en-US" sz="2800">
                <a:solidFill>
                  <a:srgbClr val="FF0000"/>
                </a:solidFill>
              </a:rPr>
              <a:t>&lt;BODY BGCOLOR=“#FFFFFF” TEXT=“#FF0000” LINK=“#0000FF”</a:t>
            </a:r>
          </a:p>
          <a:p>
            <a:pPr marL="609600" indent="-609600">
              <a:buClr>
                <a:schemeClr val="bg1"/>
              </a:buClr>
              <a:buFont typeface="Wingdings" panose="05000000000000000000" pitchFamily="2" charset="2"/>
              <a:buNone/>
            </a:pPr>
            <a:r>
              <a:rPr lang="en-US" altLang="en-US" sz="2800">
                <a:solidFill>
                  <a:srgbClr val="FF0000"/>
                </a:solidFill>
              </a:rPr>
              <a:t>      VLINK=“#</a:t>
            </a:r>
            <a:r>
              <a:rPr lang="en-US" altLang="en-US" sz="2800">
                <a:solidFill>
                  <a:srgbClr val="FF00FF"/>
                </a:solidFill>
              </a:rPr>
              <a:t>FF00FF</a:t>
            </a:r>
            <a:r>
              <a:rPr lang="en-US" altLang="en-US" sz="2800">
                <a:solidFill>
                  <a:srgbClr val="FF0000"/>
                </a:solidFill>
              </a:rPr>
              <a:t>” </a:t>
            </a:r>
          </a:p>
          <a:p>
            <a:pPr marL="609600" indent="-609600">
              <a:buClr>
                <a:schemeClr val="bg1"/>
              </a:buClr>
              <a:buFont typeface="Wingdings" panose="05000000000000000000" pitchFamily="2" charset="2"/>
              <a:buNone/>
            </a:pPr>
            <a:r>
              <a:rPr lang="en-US" altLang="en-US" sz="2800">
                <a:solidFill>
                  <a:srgbClr val="FF0000"/>
                </a:solidFill>
              </a:rPr>
              <a:t>     ALINK=“</a:t>
            </a:r>
            <a:r>
              <a:rPr lang="en-US" altLang="en-US" sz="2800">
                <a:solidFill>
                  <a:srgbClr val="FFFF00"/>
                </a:solidFill>
              </a:rPr>
              <a:t>FFFF00</a:t>
            </a:r>
            <a:r>
              <a:rPr lang="en-US" altLang="en-US" sz="2800">
                <a:solidFill>
                  <a:srgbClr val="FF0000"/>
                </a:solidFill>
              </a:rPr>
              <a:t>”&gt; &lt;/BODY&gt;</a:t>
            </a:r>
          </a:p>
          <a:p>
            <a:pPr marL="609600" indent="-609600">
              <a:buClr>
                <a:schemeClr val="bg1"/>
              </a:buClr>
              <a:buFontTx/>
              <a:buAutoNum type="arabicPeriod"/>
            </a:pPr>
            <a:endParaRPr lang="en-US" altLang="en-US" sz="28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99614A1-FD3E-47E7-DB32-A498CA5B0D98}"/>
              </a:ext>
            </a:extLst>
          </p:cNvPr>
          <p:cNvSpPr>
            <a:spLocks noGrp="1"/>
          </p:cNvSpPr>
          <p:nvPr>
            <p:ph type="sldNum" sz="quarter" idx="12"/>
          </p:nvPr>
        </p:nvSpPr>
        <p:spPr/>
        <p:txBody>
          <a:bodyPr/>
          <a:lstStyle/>
          <a:p>
            <a:fld id="{1711D365-6474-422E-AE93-CF4E1C4BF0A7}" type="slidenum">
              <a:rPr lang="ar-SA" altLang="en-US"/>
              <a:pPr/>
              <a:t>22</a:t>
            </a:fld>
            <a:endParaRPr lang="en-US" altLang="en-US"/>
          </a:p>
        </p:txBody>
      </p:sp>
      <p:sp>
        <p:nvSpPr>
          <p:cNvPr id="24578" name="Rectangle 2">
            <a:extLst>
              <a:ext uri="{FF2B5EF4-FFF2-40B4-BE49-F238E27FC236}">
                <a16:creationId xmlns:a16="http://schemas.microsoft.com/office/drawing/2014/main" id="{9675A191-24AC-31CF-F92B-56CF50F8A91C}"/>
              </a:ext>
            </a:extLst>
          </p:cNvPr>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Using Image Background</a:t>
            </a:r>
          </a:p>
        </p:txBody>
      </p:sp>
      <p:sp>
        <p:nvSpPr>
          <p:cNvPr id="24579" name="Rectangle 3">
            <a:extLst>
              <a:ext uri="{FF2B5EF4-FFF2-40B4-BE49-F238E27FC236}">
                <a16:creationId xmlns:a16="http://schemas.microsoft.com/office/drawing/2014/main" id="{A2941199-3E37-2968-77A8-B78932588A9E}"/>
              </a:ext>
            </a:extLst>
          </p:cNvPr>
          <p:cNvSpPr>
            <a:spLocks noGrp="1" noChangeArrowheads="1"/>
          </p:cNvSpPr>
          <p:nvPr>
            <p:ph type="body" idx="1"/>
          </p:nvPr>
        </p:nvSpPr>
        <p:spPr>
          <a:xfrm>
            <a:off x="457200" y="1600200"/>
            <a:ext cx="8229600" cy="4419600"/>
          </a:xfrm>
          <a:solidFill>
            <a:schemeClr val="accent1"/>
          </a:solidFill>
        </p:spPr>
        <p:txBody>
          <a:bodyPr/>
          <a:lstStyle/>
          <a:p>
            <a:pPr>
              <a:buClr>
                <a:schemeClr val="bg1"/>
              </a:buClr>
              <a:buFont typeface="Wingdings" panose="05000000000000000000" pitchFamily="2" charset="2"/>
              <a:buChar char="§"/>
            </a:pPr>
            <a:r>
              <a:rPr lang="en-US" altLang="en-US"/>
              <a:t>The BODY element also gives you ability of setting an image as the document’s background.</a:t>
            </a:r>
          </a:p>
          <a:p>
            <a:pPr>
              <a:buClr>
                <a:schemeClr val="bg1"/>
              </a:buClr>
              <a:buFont typeface="Wingdings" panose="05000000000000000000" pitchFamily="2" charset="2"/>
              <a:buChar char="§"/>
            </a:pPr>
            <a:r>
              <a:rPr lang="en-US" altLang="en-US"/>
              <a:t>An example of a background image’s HTML code is as follows:</a:t>
            </a:r>
          </a:p>
          <a:p>
            <a:pPr>
              <a:buClr>
                <a:schemeClr val="bg1"/>
              </a:buClr>
              <a:buFont typeface="Wingdings" panose="05000000000000000000" pitchFamily="2" charset="2"/>
              <a:buNone/>
            </a:pPr>
            <a:endParaRPr lang="en-US" altLang="en-US"/>
          </a:p>
          <a:p>
            <a:pPr>
              <a:buClr>
                <a:schemeClr val="bg1"/>
              </a:buClr>
              <a:buFont typeface="Wingdings" panose="05000000000000000000" pitchFamily="2" charset="2"/>
              <a:buNone/>
            </a:pPr>
            <a:r>
              <a:rPr lang="en-US" altLang="en-US">
                <a:solidFill>
                  <a:srgbClr val="FF0000"/>
                </a:solidFill>
              </a:rPr>
              <a:t>&lt;BODY BACKGROUND=“hi.gif” BGCOLOR=“#FFFFFF”&gt;&lt;/BODY&gt;</a:t>
            </a:r>
          </a:p>
          <a:p>
            <a:pPr>
              <a:buClr>
                <a:schemeClr val="bg1"/>
              </a:buClr>
              <a:buFont typeface="Wingdings" panose="05000000000000000000" pitchFamily="2" charset="2"/>
              <a:buNone/>
            </a:pPr>
            <a:endParaRPr lang="en-US" altLang="en-US">
              <a:solidFill>
                <a:srgbClr val="FF0000"/>
              </a:solidFill>
            </a:endParaRPr>
          </a:p>
          <a:p>
            <a:pPr>
              <a:buClr>
                <a:schemeClr val="bg1"/>
              </a:buClr>
              <a:buFont typeface="Wingdings" panose="05000000000000000000" pitchFamily="2" charset="2"/>
              <a:buNone/>
            </a:pPr>
            <a:r>
              <a:rPr lang="en-US" alt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C695999-CD3E-B279-FE96-AE4D45092959}"/>
              </a:ext>
            </a:extLst>
          </p:cNvPr>
          <p:cNvSpPr>
            <a:spLocks noGrp="1"/>
          </p:cNvSpPr>
          <p:nvPr>
            <p:ph type="sldNum" sz="quarter" idx="12"/>
          </p:nvPr>
        </p:nvSpPr>
        <p:spPr/>
        <p:txBody>
          <a:bodyPr/>
          <a:lstStyle/>
          <a:p>
            <a:fld id="{9A1FDD94-5446-4042-9E58-BA42C5BD6625}" type="slidenum">
              <a:rPr lang="ar-SA" altLang="en-US"/>
              <a:pPr/>
              <a:t>23</a:t>
            </a:fld>
            <a:endParaRPr lang="en-US" altLang="en-US"/>
          </a:p>
        </p:txBody>
      </p:sp>
      <p:sp>
        <p:nvSpPr>
          <p:cNvPr id="25602" name="Rectangle 2">
            <a:extLst>
              <a:ext uri="{FF2B5EF4-FFF2-40B4-BE49-F238E27FC236}">
                <a16:creationId xmlns:a16="http://schemas.microsoft.com/office/drawing/2014/main" id="{444C6381-99EB-C984-A671-306FFD549463}"/>
              </a:ext>
            </a:extLst>
          </p:cNvPr>
          <p:cNvSpPr>
            <a:spLocks noGrp="1" noChangeArrowheads="1"/>
          </p:cNvSpPr>
          <p:nvPr>
            <p:ph type="title"/>
          </p:nvPr>
        </p:nvSpPr>
        <p:spPr>
          <a:solidFill>
            <a:schemeClr val="tx2"/>
          </a:solidFill>
        </p:spPr>
        <p:txBody>
          <a:bodyPr/>
          <a:lstStyle/>
          <a:p>
            <a:r>
              <a:rPr lang="en-US" altLang="en-US" b="1">
                <a:solidFill>
                  <a:srgbClr val="FFFF00"/>
                </a:solidFill>
              </a:rPr>
              <a:t>Previewing Your Work</a:t>
            </a:r>
          </a:p>
        </p:txBody>
      </p:sp>
      <p:sp>
        <p:nvSpPr>
          <p:cNvPr id="25603" name="Rectangle 3">
            <a:extLst>
              <a:ext uri="{FF2B5EF4-FFF2-40B4-BE49-F238E27FC236}">
                <a16:creationId xmlns:a16="http://schemas.microsoft.com/office/drawing/2014/main" id="{CCE8416E-B6BD-AB19-1221-4C61AF4EEC1A}"/>
              </a:ext>
            </a:extLst>
          </p:cNvPr>
          <p:cNvSpPr>
            <a:spLocks noGrp="1" noChangeArrowheads="1"/>
          </p:cNvSpPr>
          <p:nvPr>
            <p:ph type="body" idx="1"/>
          </p:nvPr>
        </p:nvSpPr>
        <p:spPr>
          <a:xfrm>
            <a:off x="457200" y="1676400"/>
            <a:ext cx="8229600" cy="4525963"/>
          </a:xfrm>
          <a:solidFill>
            <a:schemeClr val="accent1"/>
          </a:solidFill>
        </p:spPr>
        <p:txBody>
          <a:bodyPr/>
          <a:lstStyle/>
          <a:p>
            <a:pPr marL="609600" indent="-609600">
              <a:lnSpc>
                <a:spcPct val="80000"/>
              </a:lnSpc>
              <a:buClr>
                <a:schemeClr val="bg1"/>
              </a:buClr>
              <a:buFont typeface="Wingdings" panose="05000000000000000000" pitchFamily="2" charset="2"/>
              <a:buChar char="§"/>
            </a:pPr>
            <a:r>
              <a:rPr lang="en-US" altLang="en-US" sz="2800"/>
              <a:t>Once you have created your basic starting document and set your document properties it is a good idea to save your file.</a:t>
            </a:r>
          </a:p>
          <a:p>
            <a:pPr marL="609600" indent="-609600">
              <a:lnSpc>
                <a:spcPct val="80000"/>
              </a:lnSpc>
              <a:buClr>
                <a:schemeClr val="bg1"/>
              </a:buClr>
              <a:buFont typeface="Wingdings" panose="05000000000000000000" pitchFamily="2" charset="2"/>
              <a:buChar char="§"/>
            </a:pPr>
            <a:r>
              <a:rPr lang="en-US" altLang="en-US" sz="2800"/>
              <a:t>To save a file, in NotePad, follow these steps:</a:t>
            </a:r>
          </a:p>
          <a:p>
            <a:pPr marL="609600" indent="-609600">
              <a:lnSpc>
                <a:spcPct val="80000"/>
              </a:lnSpc>
              <a:buClr>
                <a:schemeClr val="bg1"/>
              </a:buClr>
              <a:buFont typeface="Wingdings" panose="05000000000000000000" pitchFamily="2" charset="2"/>
              <a:buAutoNum type="arabicPeriod"/>
            </a:pPr>
            <a:r>
              <a:rPr lang="en-US" altLang="en-US" sz="2800"/>
              <a:t>Locate and click on the menu called “File”.</a:t>
            </a:r>
          </a:p>
          <a:p>
            <a:pPr marL="609600" indent="-609600">
              <a:lnSpc>
                <a:spcPct val="80000"/>
              </a:lnSpc>
              <a:buClr>
                <a:schemeClr val="bg1"/>
              </a:buClr>
              <a:buFont typeface="Wingdings" panose="05000000000000000000" pitchFamily="2" charset="2"/>
              <a:buAutoNum type="arabicPeriod"/>
            </a:pPr>
            <a:r>
              <a:rPr lang="en-US" altLang="en-US" sz="2800"/>
              <a:t>Select the option under File Menu labeled “Save As”.</a:t>
            </a:r>
          </a:p>
          <a:p>
            <a:pPr marL="609600" indent="-609600">
              <a:lnSpc>
                <a:spcPct val="80000"/>
              </a:lnSpc>
              <a:buClr>
                <a:schemeClr val="bg1"/>
              </a:buClr>
              <a:buFont typeface="Wingdings" panose="05000000000000000000" pitchFamily="2" charset="2"/>
              <a:buAutoNum type="arabicPeriod"/>
            </a:pPr>
            <a:r>
              <a:rPr lang="en-US" altLang="en-US" sz="2800"/>
              <a:t>In the “File Name” text box, type in the entire name of your file (including the extension name .html).</a:t>
            </a:r>
          </a:p>
          <a:p>
            <a:pPr marL="609600" indent="-609600">
              <a:lnSpc>
                <a:spcPct val="80000"/>
              </a:lnSpc>
              <a:buClr>
                <a:schemeClr val="bg1"/>
              </a:buClr>
              <a:buFont typeface="Wingdings" panose="05000000000000000000" pitchFamily="2" charset="2"/>
              <a:buNone/>
            </a:pPr>
            <a:r>
              <a:rPr lang="en-US" altLang="en-US" sz="28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07AAA5F-FAE5-5842-73FC-15BF7725564B}"/>
              </a:ext>
            </a:extLst>
          </p:cNvPr>
          <p:cNvSpPr>
            <a:spLocks noGrp="1"/>
          </p:cNvSpPr>
          <p:nvPr>
            <p:ph type="sldNum" sz="quarter" idx="12"/>
          </p:nvPr>
        </p:nvSpPr>
        <p:spPr/>
        <p:txBody>
          <a:bodyPr/>
          <a:lstStyle/>
          <a:p>
            <a:fld id="{3880949A-594D-44EA-9E43-1A1DC00D9A95}" type="slidenum">
              <a:rPr lang="ar-SA" altLang="en-US"/>
              <a:pPr/>
              <a:t>24</a:t>
            </a:fld>
            <a:endParaRPr lang="en-US" altLang="en-US"/>
          </a:p>
        </p:txBody>
      </p:sp>
      <p:sp>
        <p:nvSpPr>
          <p:cNvPr id="26626" name="Rectangle 2">
            <a:extLst>
              <a:ext uri="{FF2B5EF4-FFF2-40B4-BE49-F238E27FC236}">
                <a16:creationId xmlns:a16="http://schemas.microsoft.com/office/drawing/2014/main" id="{7360FBAA-93F8-65DF-C600-C55372C16C19}"/>
              </a:ext>
            </a:extLst>
          </p:cNvPr>
          <p:cNvSpPr>
            <a:spLocks noGrp="1" noChangeArrowheads="1"/>
          </p:cNvSpPr>
          <p:nvPr>
            <p:ph type="title"/>
          </p:nvPr>
        </p:nvSpPr>
        <p:spPr>
          <a:solidFill>
            <a:schemeClr val="tx2"/>
          </a:solidFill>
        </p:spPr>
        <p:txBody>
          <a:bodyPr/>
          <a:lstStyle/>
          <a:p>
            <a:r>
              <a:rPr lang="en-US" altLang="en-US">
                <a:solidFill>
                  <a:srgbClr val="FFFF00"/>
                </a:solidFill>
              </a:rPr>
              <a:t>Edit, Save and View Cycle</a:t>
            </a:r>
          </a:p>
        </p:txBody>
      </p:sp>
      <p:sp>
        <p:nvSpPr>
          <p:cNvPr id="26627" name="Rectangle 3">
            <a:extLst>
              <a:ext uri="{FF2B5EF4-FFF2-40B4-BE49-F238E27FC236}">
                <a16:creationId xmlns:a16="http://schemas.microsoft.com/office/drawing/2014/main" id="{A50EE751-BF2C-4FBF-FF43-EE9651AE5E17}"/>
              </a:ext>
            </a:extLst>
          </p:cNvPr>
          <p:cNvSpPr>
            <a:spLocks noGrp="1" noChangeArrowheads="1"/>
          </p:cNvSpPr>
          <p:nvPr>
            <p:ph type="body" idx="1"/>
          </p:nvPr>
        </p:nvSpPr>
        <p:spPr>
          <a:solidFill>
            <a:schemeClr val="accent1"/>
          </a:solidFill>
        </p:spPr>
        <p:txBody>
          <a:bodyPr/>
          <a:lstStyle/>
          <a:p>
            <a:pPr marL="609600" indent="-609600">
              <a:buClr>
                <a:schemeClr val="bg1"/>
              </a:buClr>
              <a:buFont typeface="Wingdings" panose="05000000000000000000" pitchFamily="2" charset="2"/>
              <a:buChar char="§"/>
            </a:pPr>
            <a:r>
              <a:rPr lang="en-US" altLang="en-US" sz="2400"/>
              <a:t>To preview Your Work, open a web browser and do the following:</a:t>
            </a:r>
          </a:p>
          <a:p>
            <a:pPr marL="609600" indent="-609600">
              <a:buClr>
                <a:schemeClr val="bg1"/>
              </a:buClr>
              <a:buFont typeface="Wingdings" panose="05000000000000000000" pitchFamily="2" charset="2"/>
              <a:buAutoNum type="arabicPeriod"/>
            </a:pPr>
            <a:r>
              <a:rPr lang="en-US" altLang="en-US" sz="2400"/>
              <a:t>Click on the menu labeled “File”.</a:t>
            </a:r>
          </a:p>
          <a:p>
            <a:pPr marL="609600" indent="-609600">
              <a:buClr>
                <a:schemeClr val="bg1"/>
              </a:buClr>
              <a:buFont typeface="Wingdings" panose="05000000000000000000" pitchFamily="2" charset="2"/>
              <a:buAutoNum type="arabicPeriod"/>
            </a:pPr>
            <a:r>
              <a:rPr lang="en-US" altLang="en-US" sz="2400"/>
              <a:t>Locate the menu option, “Open”.</a:t>
            </a:r>
          </a:p>
          <a:p>
            <a:pPr marL="609600" indent="-609600">
              <a:buClr>
                <a:schemeClr val="bg1"/>
              </a:buClr>
              <a:buFont typeface="Wingdings" panose="05000000000000000000" pitchFamily="2" charset="2"/>
              <a:buNone/>
            </a:pPr>
            <a:endParaRPr lang="en-US" altLang="en-US" sz="2400"/>
          </a:p>
        </p:txBody>
      </p:sp>
      <p:graphicFrame>
        <p:nvGraphicFramePr>
          <p:cNvPr id="26628" name="Object 4">
            <a:extLst>
              <a:ext uri="{FF2B5EF4-FFF2-40B4-BE49-F238E27FC236}">
                <a16:creationId xmlns:a16="http://schemas.microsoft.com/office/drawing/2014/main" id="{57D9EC53-CA9D-1747-6EED-B926393185A9}"/>
              </a:ext>
            </a:extLst>
          </p:cNvPr>
          <p:cNvGraphicFramePr>
            <a:graphicFrameLocks noChangeAspect="1"/>
          </p:cNvGraphicFramePr>
          <p:nvPr/>
        </p:nvGraphicFramePr>
        <p:xfrm>
          <a:off x="3810000" y="3810000"/>
          <a:ext cx="3286125" cy="1628775"/>
        </p:xfrm>
        <a:graphic>
          <a:graphicData uri="http://schemas.openxmlformats.org/presentationml/2006/ole">
            <mc:AlternateContent xmlns:mc="http://schemas.openxmlformats.org/markup-compatibility/2006">
              <mc:Choice xmlns:v="urn:schemas-microsoft-com:vml" Requires="v">
                <p:oleObj spid="_x0000_s2049" name="Bitmap Image" r:id="rId3" imgW="0" imgH="0" progId="Paint.Picture">
                  <p:embed/>
                </p:oleObj>
              </mc:Choice>
              <mc:Fallback>
                <p:oleObj name="Bitmap Image" r:id="rId3" imgW="0" imgH="0" progId="Paint.Picture">
                  <p:embed/>
                  <p:pic>
                    <p:nvPicPr>
                      <p:cNvPr id="26628" name="Object 4">
                        <a:extLst>
                          <a:ext uri="{FF2B5EF4-FFF2-40B4-BE49-F238E27FC236}">
                            <a16:creationId xmlns:a16="http://schemas.microsoft.com/office/drawing/2014/main" id="{57D9EC53-CA9D-1747-6EED-B92639318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810000"/>
                        <a:ext cx="32861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B0DDBE9-5A08-5147-1563-A8F428DACCFC}"/>
              </a:ext>
            </a:extLst>
          </p:cNvPr>
          <p:cNvSpPr>
            <a:spLocks noGrp="1"/>
          </p:cNvSpPr>
          <p:nvPr>
            <p:ph type="sldNum" sz="quarter" idx="12"/>
          </p:nvPr>
        </p:nvSpPr>
        <p:spPr/>
        <p:txBody>
          <a:bodyPr/>
          <a:lstStyle/>
          <a:p>
            <a:fld id="{1C9959CF-2183-4990-B750-BD71291B316D}" type="slidenum">
              <a:rPr lang="ar-SA" altLang="en-US"/>
              <a:pPr/>
              <a:t>25</a:t>
            </a:fld>
            <a:endParaRPr lang="en-US" altLang="en-US"/>
          </a:p>
        </p:txBody>
      </p:sp>
      <p:sp>
        <p:nvSpPr>
          <p:cNvPr id="27650" name="Rectangle 2">
            <a:extLst>
              <a:ext uri="{FF2B5EF4-FFF2-40B4-BE49-F238E27FC236}">
                <a16:creationId xmlns:a16="http://schemas.microsoft.com/office/drawing/2014/main" id="{F23051A5-C7CC-1CB6-2D9D-AB96762B9895}"/>
              </a:ext>
            </a:extLst>
          </p:cNvPr>
          <p:cNvSpPr>
            <a:spLocks noGrp="1" noChangeArrowheads="1"/>
          </p:cNvSpPr>
          <p:nvPr>
            <p:ph type="title"/>
          </p:nvPr>
        </p:nvSpPr>
        <p:spPr>
          <a:solidFill>
            <a:schemeClr val="tx2"/>
          </a:solidFill>
        </p:spPr>
        <p:txBody>
          <a:bodyPr/>
          <a:lstStyle/>
          <a:p>
            <a:r>
              <a:rPr lang="en-US" altLang="en-US">
                <a:solidFill>
                  <a:srgbClr val="FFFF00"/>
                </a:solidFill>
              </a:rPr>
              <a:t>Edit, Save and View Cycle</a:t>
            </a:r>
          </a:p>
        </p:txBody>
      </p:sp>
      <p:sp>
        <p:nvSpPr>
          <p:cNvPr id="27651" name="Rectangle 3">
            <a:extLst>
              <a:ext uri="{FF2B5EF4-FFF2-40B4-BE49-F238E27FC236}">
                <a16:creationId xmlns:a16="http://schemas.microsoft.com/office/drawing/2014/main" id="{2D1031FC-95C7-E3D2-2001-CE23F49F5F8C}"/>
              </a:ext>
            </a:extLst>
          </p:cNvPr>
          <p:cNvSpPr>
            <a:spLocks noGrp="1" noChangeArrowheads="1"/>
          </p:cNvSpPr>
          <p:nvPr>
            <p:ph type="body" idx="1"/>
          </p:nvPr>
        </p:nvSpPr>
        <p:spPr>
          <a:xfrm>
            <a:off x="609600" y="1676400"/>
            <a:ext cx="7772400" cy="4265613"/>
          </a:xfrm>
          <a:solidFill>
            <a:schemeClr val="accent1"/>
          </a:solidFill>
        </p:spPr>
        <p:txBody>
          <a:bodyPr/>
          <a:lstStyle/>
          <a:p>
            <a:pPr marL="609600" indent="-609600">
              <a:buClr>
                <a:schemeClr val="bg1"/>
              </a:buClr>
              <a:buFont typeface="Wingdings" panose="05000000000000000000" pitchFamily="2" charset="2"/>
              <a:buAutoNum type="arabicPeriod" startAt="3"/>
            </a:pPr>
            <a:r>
              <a:rPr lang="en-US" altLang="en-US" sz="2400"/>
              <a:t> </a:t>
            </a:r>
            <a:r>
              <a:rPr lang="en-US" altLang="en-US" sz="2800"/>
              <a:t>In the “Open” dialog box, click on the “Browse” button and locate your web document.</a:t>
            </a:r>
          </a:p>
          <a:p>
            <a:pPr marL="609600" indent="-609600">
              <a:buClr>
                <a:schemeClr val="bg1"/>
              </a:buClr>
              <a:buFont typeface="Wingdings" panose="05000000000000000000" pitchFamily="2" charset="2"/>
              <a:buAutoNum type="arabicPeriod" startAt="4"/>
            </a:pPr>
            <a:r>
              <a:rPr lang="en-US" altLang="en-US" sz="2800"/>
              <a:t>Click “OK” once you have selected your file.</a:t>
            </a:r>
          </a:p>
          <a:p>
            <a:pPr marL="609600" indent="-609600">
              <a:buClr>
                <a:schemeClr val="bg1"/>
              </a:buClr>
              <a:buFont typeface="Wingdings" panose="05000000000000000000" pitchFamily="2" charset="2"/>
              <a:buNone/>
            </a:pPr>
            <a:endParaRPr lang="en-US" altLang="en-US" sz="2800"/>
          </a:p>
          <a:p>
            <a:pPr marL="609600" indent="-609600">
              <a:buClr>
                <a:schemeClr val="bg1"/>
              </a:buClr>
              <a:buFont typeface="Wingdings" panose="05000000000000000000" pitchFamily="2" charset="2"/>
              <a:buChar char="§"/>
            </a:pPr>
            <a:r>
              <a:rPr lang="en-US" altLang="en-US" sz="2800"/>
              <a:t>The web browser will load the same document but with the new revisions. This process is the Edit, Save and View Cycle.</a:t>
            </a:r>
          </a:p>
          <a:p>
            <a:pPr marL="609600" indent="-609600">
              <a:buClr>
                <a:schemeClr val="bg1"/>
              </a:buClr>
              <a:buFont typeface="Wingdings" panose="05000000000000000000" pitchFamily="2" charset="2"/>
              <a:buAutoNum type="arabicPeriod" startAt="4"/>
            </a:pPr>
            <a:endParaRPr lang="en-US" altLang="en-US" sz="2800"/>
          </a:p>
          <a:p>
            <a:pPr marL="609600" indent="-609600">
              <a:buClr>
                <a:schemeClr val="bg1"/>
              </a:buClr>
              <a:buFont typeface="Wingdings" panose="05000000000000000000" pitchFamily="2" charset="2"/>
              <a:buNone/>
            </a:pP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0434528-81CE-6156-3F55-9C4E6D522CBD}"/>
              </a:ext>
            </a:extLst>
          </p:cNvPr>
          <p:cNvSpPr>
            <a:spLocks noGrp="1"/>
          </p:cNvSpPr>
          <p:nvPr>
            <p:ph type="sldNum" sz="quarter" idx="12"/>
          </p:nvPr>
        </p:nvSpPr>
        <p:spPr/>
        <p:txBody>
          <a:bodyPr/>
          <a:lstStyle/>
          <a:p>
            <a:fld id="{0E0FF132-D08D-4B52-BD66-CDC1D23F3685}" type="slidenum">
              <a:rPr lang="ar-SA" altLang="en-US"/>
              <a:pPr/>
              <a:t>26</a:t>
            </a:fld>
            <a:endParaRPr lang="en-US" altLang="en-US"/>
          </a:p>
        </p:txBody>
      </p:sp>
      <p:sp>
        <p:nvSpPr>
          <p:cNvPr id="28674" name="Rectangle 2">
            <a:extLst>
              <a:ext uri="{FF2B5EF4-FFF2-40B4-BE49-F238E27FC236}">
                <a16:creationId xmlns:a16="http://schemas.microsoft.com/office/drawing/2014/main" id="{0B108943-D932-B4B0-3B9B-E0F22B0C01D8}"/>
              </a:ext>
            </a:extLst>
          </p:cNvPr>
          <p:cNvSpPr>
            <a:spLocks noGrp="1" noChangeArrowheads="1"/>
          </p:cNvSpPr>
          <p:nvPr>
            <p:ph type="title"/>
          </p:nvPr>
        </p:nvSpPr>
        <p:spPr>
          <a:solidFill>
            <a:schemeClr val="tx2"/>
          </a:solidFill>
        </p:spPr>
        <p:txBody>
          <a:bodyPr/>
          <a:lstStyle/>
          <a:p>
            <a:r>
              <a:rPr lang="en-US" altLang="en-US" sz="2800">
                <a:solidFill>
                  <a:srgbClr val="FFFF00"/>
                </a:solidFill>
              </a:rPr>
              <a:t>H</a:t>
            </a:r>
            <a:r>
              <a:rPr lang="en-US" altLang="en-US" sz="2800" b="1">
                <a:solidFill>
                  <a:srgbClr val="FFFF00"/>
                </a:solidFill>
              </a:rPr>
              <a:t>eadings, </a:t>
            </a:r>
            <a:r>
              <a:rPr lang="en-US" altLang="en-US" sz="2800">
                <a:solidFill>
                  <a:srgbClr val="FFFF00"/>
                </a:solidFill>
              </a:rPr>
              <a:t>P</a:t>
            </a:r>
            <a:r>
              <a:rPr lang="en-US" altLang="en-US" sz="2800" b="1">
                <a:solidFill>
                  <a:srgbClr val="FFFF00"/>
                </a:solidFill>
              </a:rPr>
              <a:t>aragraphs, </a:t>
            </a:r>
            <a:r>
              <a:rPr lang="en-US" altLang="en-US" sz="2800">
                <a:solidFill>
                  <a:srgbClr val="FFFF00"/>
                </a:solidFill>
              </a:rPr>
              <a:t>B</a:t>
            </a:r>
            <a:r>
              <a:rPr lang="en-US" altLang="en-US" sz="2800" b="1">
                <a:solidFill>
                  <a:srgbClr val="FFFF00"/>
                </a:solidFill>
              </a:rPr>
              <a:t>reaks &amp; </a:t>
            </a:r>
            <a:r>
              <a:rPr lang="en-US" altLang="en-US" sz="2800">
                <a:solidFill>
                  <a:srgbClr val="FFFF00"/>
                </a:solidFill>
              </a:rPr>
              <a:t>H</a:t>
            </a:r>
            <a:r>
              <a:rPr lang="en-US" altLang="en-US" sz="2800" b="1">
                <a:solidFill>
                  <a:srgbClr val="FFFF00"/>
                </a:solidFill>
              </a:rPr>
              <a:t>orizontal </a:t>
            </a:r>
            <a:r>
              <a:rPr lang="en-US" altLang="en-US" sz="2800">
                <a:solidFill>
                  <a:srgbClr val="FFFF00"/>
                </a:solidFill>
              </a:rPr>
              <a:t>R</a:t>
            </a:r>
            <a:r>
              <a:rPr lang="en-US" altLang="en-US" sz="2800" b="1">
                <a:solidFill>
                  <a:srgbClr val="FFFF00"/>
                </a:solidFill>
              </a:rPr>
              <a:t>ules</a:t>
            </a:r>
            <a:endParaRPr lang="en-US" altLang="en-US" sz="2800">
              <a:solidFill>
                <a:srgbClr val="FFFF00"/>
              </a:solidFill>
            </a:endParaRPr>
          </a:p>
        </p:txBody>
      </p:sp>
      <p:sp>
        <p:nvSpPr>
          <p:cNvPr id="28675" name="Rectangle 3">
            <a:extLst>
              <a:ext uri="{FF2B5EF4-FFF2-40B4-BE49-F238E27FC236}">
                <a16:creationId xmlns:a16="http://schemas.microsoft.com/office/drawing/2014/main" id="{F2158BDC-4DC8-7F5D-6FD6-9E5BD5E5A520}"/>
              </a:ext>
            </a:extLst>
          </p:cNvPr>
          <p:cNvSpPr>
            <a:spLocks noGrp="1" noChangeArrowheads="1"/>
          </p:cNvSpPr>
          <p:nvPr>
            <p:ph type="body" idx="1"/>
          </p:nvPr>
        </p:nvSpPr>
        <p:spPr>
          <a:solidFill>
            <a:schemeClr val="accent1"/>
          </a:solidFill>
        </p:spPr>
        <p:txBody>
          <a:bodyPr/>
          <a:lstStyle/>
          <a:p>
            <a:pPr marL="609600" indent="-609600">
              <a:buFontTx/>
              <a:buNone/>
            </a:pPr>
            <a:r>
              <a:rPr lang="en-US" altLang="en-US" sz="2400"/>
              <a:t>In this chapter you will add headings to your page, insert paragraphs, add some breaks, and add horizontal rules.</a:t>
            </a:r>
          </a:p>
          <a:p>
            <a:pPr marL="609600" indent="-609600">
              <a:buFontTx/>
              <a:buNone/>
            </a:pPr>
            <a:r>
              <a:rPr lang="en-US" altLang="en-US" sz="2400" b="1"/>
              <a:t>Objectives</a:t>
            </a:r>
          </a:p>
          <a:p>
            <a:pPr marL="609600" indent="-609600">
              <a:buFontTx/>
              <a:buNone/>
            </a:pPr>
            <a:r>
              <a:rPr lang="en-US" altLang="en-US" sz="2400"/>
              <a:t>Upon completing this section, you should be able to</a:t>
            </a:r>
          </a:p>
          <a:p>
            <a:pPr marL="609600" indent="-609600">
              <a:buClr>
                <a:schemeClr val="bg1"/>
              </a:buClr>
              <a:buFont typeface="Monotype Sorts" charset="0"/>
              <a:buAutoNum type="arabicPeriod"/>
            </a:pPr>
            <a:r>
              <a:rPr lang="en-US" altLang="en-US" sz="2400"/>
              <a:t>List and describe the different Heading elements.</a:t>
            </a:r>
          </a:p>
          <a:p>
            <a:pPr marL="609600" indent="-609600">
              <a:buClr>
                <a:schemeClr val="bg1"/>
              </a:buClr>
              <a:buFont typeface="Monotype Sorts" charset="0"/>
              <a:buAutoNum type="arabicPeriod"/>
            </a:pPr>
            <a:r>
              <a:rPr lang="en-US" altLang="en-US" sz="2400"/>
              <a:t>Use Paragraphs to add text to a document.</a:t>
            </a:r>
          </a:p>
          <a:p>
            <a:pPr marL="609600" indent="-609600">
              <a:buClr>
                <a:schemeClr val="bg1"/>
              </a:buClr>
              <a:buFont typeface="Monotype Sorts" charset="0"/>
              <a:buAutoNum type="arabicPeriod"/>
            </a:pPr>
            <a:r>
              <a:rPr lang="en-US" altLang="en-US" sz="2400"/>
              <a:t>Insert breaks where necessary.</a:t>
            </a:r>
          </a:p>
          <a:p>
            <a:pPr marL="609600" indent="-609600">
              <a:buClr>
                <a:schemeClr val="bg1"/>
              </a:buClr>
              <a:buFont typeface="Monotype Sorts" charset="0"/>
              <a:buAutoNum type="arabicPeriod"/>
            </a:pPr>
            <a:r>
              <a:rPr lang="en-US" altLang="en-US" sz="2400"/>
              <a:t>Add a Horizontal Rule.</a:t>
            </a:r>
          </a:p>
          <a:p>
            <a:pPr marL="609600" indent="-609600">
              <a:buFontTx/>
              <a:buNone/>
            </a:pP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BBB28A3-6E5B-0A00-D52A-08C85D2EFE80}"/>
              </a:ext>
            </a:extLst>
          </p:cNvPr>
          <p:cNvSpPr>
            <a:spLocks noGrp="1"/>
          </p:cNvSpPr>
          <p:nvPr>
            <p:ph type="sldNum" sz="quarter" idx="12"/>
          </p:nvPr>
        </p:nvSpPr>
        <p:spPr/>
        <p:txBody>
          <a:bodyPr/>
          <a:lstStyle/>
          <a:p>
            <a:fld id="{0ACE2503-41B3-42B1-AF46-27E149020BCA}" type="slidenum">
              <a:rPr lang="ar-SA" altLang="en-US"/>
              <a:pPr/>
              <a:t>27</a:t>
            </a:fld>
            <a:endParaRPr lang="en-US" altLang="en-US"/>
          </a:p>
        </p:txBody>
      </p:sp>
      <p:sp>
        <p:nvSpPr>
          <p:cNvPr id="29698" name="Rectangle 2">
            <a:extLst>
              <a:ext uri="{FF2B5EF4-FFF2-40B4-BE49-F238E27FC236}">
                <a16:creationId xmlns:a16="http://schemas.microsoft.com/office/drawing/2014/main" id="{B0940CFA-30B4-909C-9DE2-A3F2673A85E1}"/>
              </a:ext>
            </a:extLst>
          </p:cNvPr>
          <p:cNvSpPr>
            <a:spLocks noGrp="1" noChangeArrowheads="1"/>
          </p:cNvSpPr>
          <p:nvPr>
            <p:ph type="title"/>
          </p:nvPr>
        </p:nvSpPr>
        <p:spPr>
          <a:xfrm>
            <a:off x="457200" y="304800"/>
            <a:ext cx="8229600" cy="1143000"/>
          </a:xfrm>
          <a:solidFill>
            <a:schemeClr val="tx2"/>
          </a:solidFill>
        </p:spPr>
        <p:txBody>
          <a:bodyPr/>
          <a:lstStyle/>
          <a:p>
            <a:r>
              <a:rPr lang="en-US" altLang="en-US">
                <a:solidFill>
                  <a:srgbClr val="FFFF00"/>
                </a:solidFill>
              </a:rPr>
              <a:t>Headings, &lt;Hx&gt; &lt;/Hx&gt;</a:t>
            </a:r>
          </a:p>
        </p:txBody>
      </p:sp>
      <p:sp>
        <p:nvSpPr>
          <p:cNvPr id="29699" name="Rectangle 3">
            <a:extLst>
              <a:ext uri="{FF2B5EF4-FFF2-40B4-BE49-F238E27FC236}">
                <a16:creationId xmlns:a16="http://schemas.microsoft.com/office/drawing/2014/main" id="{F521B12F-8DA2-1257-EB9B-E5BAAC8507C1}"/>
              </a:ext>
            </a:extLst>
          </p:cNvPr>
          <p:cNvSpPr>
            <a:spLocks noGrp="1" noChangeArrowheads="1"/>
          </p:cNvSpPr>
          <p:nvPr>
            <p:ph type="body" idx="1"/>
          </p:nvPr>
        </p:nvSpPr>
        <p:spPr>
          <a:xfrm>
            <a:off x="457200" y="1676400"/>
            <a:ext cx="8229600" cy="4525963"/>
          </a:xfrm>
          <a:solidFill>
            <a:schemeClr val="accent1"/>
          </a:solidFill>
        </p:spPr>
        <p:txBody>
          <a:bodyPr/>
          <a:lstStyle/>
          <a:p>
            <a:pPr marL="609600" indent="-609600">
              <a:lnSpc>
                <a:spcPct val="80000"/>
              </a:lnSpc>
              <a:buClr>
                <a:schemeClr val="bg1"/>
              </a:buClr>
              <a:buFont typeface="Wingdings" panose="05000000000000000000" pitchFamily="2" charset="2"/>
              <a:buChar char="§"/>
            </a:pPr>
            <a:r>
              <a:rPr lang="en-US" altLang="en-US" sz="2800"/>
              <a:t>Inside the</a:t>
            </a:r>
            <a:r>
              <a:rPr lang="en-US" altLang="en-US" sz="2800" b="1"/>
              <a:t> BODY </a:t>
            </a:r>
            <a:r>
              <a:rPr lang="en-US" altLang="en-US" sz="2800"/>
              <a:t>element, heading elements </a:t>
            </a:r>
            <a:r>
              <a:rPr lang="en-US" altLang="en-US" sz="2800" b="1"/>
              <a:t>H1 </a:t>
            </a:r>
            <a:r>
              <a:rPr lang="en-US" altLang="en-US" sz="2800"/>
              <a:t>through </a:t>
            </a:r>
            <a:r>
              <a:rPr lang="en-US" altLang="en-US" sz="2800" b="1"/>
              <a:t>H6</a:t>
            </a:r>
            <a:r>
              <a:rPr lang="en-US" altLang="en-US" sz="2800"/>
              <a:t> are generally used for major divisions of the document. Headings are permitted to appear in any order, but you will obtain the best results when your documents are displayed in a browser if you follow these guidelines:</a:t>
            </a:r>
          </a:p>
          <a:p>
            <a:pPr marL="609600" indent="-609600">
              <a:lnSpc>
                <a:spcPct val="80000"/>
              </a:lnSpc>
              <a:buClr>
                <a:schemeClr val="bg1"/>
              </a:buClr>
              <a:buFont typeface="Wingdings" panose="05000000000000000000" pitchFamily="2" charset="2"/>
              <a:buAutoNum type="arabicPeriod"/>
            </a:pPr>
            <a:r>
              <a:rPr lang="en-US" altLang="en-US" sz="2400" b="1"/>
              <a:t>H1</a:t>
            </a:r>
            <a:r>
              <a:rPr lang="en-US" altLang="en-US" sz="2400"/>
              <a:t>: should be used as the highest level of heading, </a:t>
            </a:r>
            <a:r>
              <a:rPr lang="en-US" altLang="en-US" sz="2400" b="1"/>
              <a:t>H2</a:t>
            </a:r>
            <a:r>
              <a:rPr lang="en-US" altLang="en-US" sz="2400"/>
              <a:t> as the next highest, and so forth.</a:t>
            </a:r>
          </a:p>
          <a:p>
            <a:pPr marL="609600" indent="-609600">
              <a:lnSpc>
                <a:spcPct val="80000"/>
              </a:lnSpc>
              <a:buClr>
                <a:schemeClr val="bg1"/>
              </a:buClr>
              <a:buFont typeface="Wingdings" panose="05000000000000000000" pitchFamily="2" charset="2"/>
              <a:buAutoNum type="arabicPeriod"/>
            </a:pPr>
            <a:r>
              <a:rPr lang="en-US" altLang="en-US" sz="2400"/>
              <a:t>You should not skip heading levels: e.g., an</a:t>
            </a:r>
            <a:r>
              <a:rPr lang="en-US" altLang="en-US" sz="2400" b="1"/>
              <a:t> H3 </a:t>
            </a:r>
            <a:r>
              <a:rPr lang="en-US" altLang="en-US" sz="2400"/>
              <a:t>should not appear after an </a:t>
            </a:r>
            <a:r>
              <a:rPr lang="en-US" altLang="en-US" sz="2400" b="1"/>
              <a:t>H1</a:t>
            </a:r>
            <a:r>
              <a:rPr lang="en-US" altLang="en-US" sz="2400"/>
              <a:t>, unless there is an</a:t>
            </a:r>
            <a:r>
              <a:rPr lang="en-US" altLang="en-US" sz="2400" b="1"/>
              <a:t> H2</a:t>
            </a:r>
            <a:r>
              <a:rPr lang="en-US" altLang="en-US" sz="2400"/>
              <a:t> between them.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4476900A-07B5-3BCB-207D-1BEBE62579D9}"/>
              </a:ext>
            </a:extLst>
          </p:cNvPr>
          <p:cNvSpPr>
            <a:spLocks noGrp="1"/>
          </p:cNvSpPr>
          <p:nvPr>
            <p:ph type="sldNum" sz="quarter" idx="12"/>
          </p:nvPr>
        </p:nvSpPr>
        <p:spPr/>
        <p:txBody>
          <a:bodyPr/>
          <a:lstStyle/>
          <a:p>
            <a:fld id="{6CFF4184-8EFE-44D2-95CC-50C1C2A024D1}" type="slidenum">
              <a:rPr lang="ar-SA" altLang="en-US"/>
              <a:pPr/>
              <a:t>28</a:t>
            </a:fld>
            <a:endParaRPr lang="en-US" altLang="en-US"/>
          </a:p>
        </p:txBody>
      </p:sp>
      <p:sp>
        <p:nvSpPr>
          <p:cNvPr id="30722" name="Rectangle 2">
            <a:extLst>
              <a:ext uri="{FF2B5EF4-FFF2-40B4-BE49-F238E27FC236}">
                <a16:creationId xmlns:a16="http://schemas.microsoft.com/office/drawing/2014/main" id="{EEDC96FA-7F41-688D-9BE0-F6728A588C4D}"/>
              </a:ext>
            </a:extLst>
          </p:cNvPr>
          <p:cNvSpPr>
            <a:spLocks noGrp="1" noChangeArrowheads="1"/>
          </p:cNvSpPr>
          <p:nvPr>
            <p:ph type="title"/>
          </p:nvPr>
        </p:nvSpPr>
        <p:spPr>
          <a:xfrm>
            <a:off x="606425" y="274638"/>
            <a:ext cx="7931150" cy="1143000"/>
          </a:xfrm>
          <a:solidFill>
            <a:schemeClr val="tx2"/>
          </a:solidFill>
        </p:spPr>
        <p:txBody>
          <a:bodyPr/>
          <a:lstStyle/>
          <a:p>
            <a:r>
              <a:rPr lang="en-US" altLang="en-US">
                <a:solidFill>
                  <a:srgbClr val="FFFF00"/>
                </a:solidFill>
              </a:rPr>
              <a:t>Headings, &lt;Hx&gt; &lt;/Hx&gt;</a:t>
            </a:r>
          </a:p>
        </p:txBody>
      </p:sp>
      <p:sp>
        <p:nvSpPr>
          <p:cNvPr id="30723" name="Rectangle 3">
            <a:extLst>
              <a:ext uri="{FF2B5EF4-FFF2-40B4-BE49-F238E27FC236}">
                <a16:creationId xmlns:a16="http://schemas.microsoft.com/office/drawing/2014/main" id="{39C3C19C-21D2-57A2-2093-91848E266160}"/>
              </a:ext>
            </a:extLst>
          </p:cNvPr>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altLang="en-US" sz="1800"/>
              <a:t>&lt;HTML&gt;</a:t>
            </a:r>
          </a:p>
          <a:p>
            <a:pPr>
              <a:lnSpc>
                <a:spcPct val="90000"/>
              </a:lnSpc>
              <a:buFontTx/>
              <a:buNone/>
            </a:pPr>
            <a:r>
              <a:rPr lang="en-US" altLang="en-US" sz="1800"/>
              <a:t>&lt;HEAD&gt;</a:t>
            </a:r>
          </a:p>
          <a:p>
            <a:pPr>
              <a:lnSpc>
                <a:spcPct val="90000"/>
              </a:lnSpc>
              <a:buFontTx/>
              <a:buNone/>
            </a:pPr>
            <a:r>
              <a:rPr lang="en-US" altLang="en-US" sz="1800"/>
              <a:t>&lt;TITLE&gt; Example Page&lt;/TITLE&gt;</a:t>
            </a:r>
          </a:p>
          <a:p>
            <a:pPr>
              <a:lnSpc>
                <a:spcPct val="90000"/>
              </a:lnSpc>
              <a:buFontTx/>
              <a:buNone/>
            </a:pPr>
            <a:r>
              <a:rPr lang="en-US" altLang="en-US" sz="1800"/>
              <a:t>&lt;/HEAD&gt;</a:t>
            </a:r>
          </a:p>
          <a:p>
            <a:pPr>
              <a:lnSpc>
                <a:spcPct val="90000"/>
              </a:lnSpc>
              <a:buFontTx/>
              <a:buNone/>
            </a:pPr>
            <a:r>
              <a:rPr lang="en-US" altLang="en-US" sz="1800"/>
              <a:t>&lt;BODY&gt;</a:t>
            </a:r>
          </a:p>
          <a:p>
            <a:pPr>
              <a:lnSpc>
                <a:spcPct val="90000"/>
              </a:lnSpc>
              <a:buFontTx/>
              <a:buNone/>
            </a:pPr>
            <a:r>
              <a:rPr lang="en-US" altLang="en-US" sz="1800"/>
              <a:t>&lt;H1&gt; Heading 1 &lt;/H1&gt;</a:t>
            </a:r>
          </a:p>
          <a:p>
            <a:pPr>
              <a:lnSpc>
                <a:spcPct val="90000"/>
              </a:lnSpc>
              <a:buFontTx/>
              <a:buNone/>
            </a:pPr>
            <a:r>
              <a:rPr lang="en-US" altLang="en-US" sz="1800"/>
              <a:t>&lt;H2&gt; Heading 2 &lt;/H2&gt;</a:t>
            </a:r>
          </a:p>
          <a:p>
            <a:pPr>
              <a:lnSpc>
                <a:spcPct val="90000"/>
              </a:lnSpc>
              <a:buFontTx/>
              <a:buNone/>
            </a:pPr>
            <a:r>
              <a:rPr lang="en-US" altLang="en-US" sz="1800"/>
              <a:t>&lt;H3&gt; Heading 3 &lt;/H3&gt;</a:t>
            </a:r>
          </a:p>
          <a:p>
            <a:pPr>
              <a:lnSpc>
                <a:spcPct val="90000"/>
              </a:lnSpc>
              <a:buFontTx/>
              <a:buNone/>
            </a:pPr>
            <a:r>
              <a:rPr lang="en-US" altLang="en-US" sz="1800"/>
              <a:t>&lt;H4&gt; Heading 4 &lt;/H4&gt;</a:t>
            </a:r>
          </a:p>
          <a:p>
            <a:pPr>
              <a:lnSpc>
                <a:spcPct val="90000"/>
              </a:lnSpc>
              <a:buFontTx/>
              <a:buNone/>
            </a:pPr>
            <a:r>
              <a:rPr lang="en-US" altLang="en-US" sz="1800"/>
              <a:t>&lt;H5&gt; Heading 5 &lt;/H5&gt;</a:t>
            </a:r>
          </a:p>
          <a:p>
            <a:pPr>
              <a:lnSpc>
                <a:spcPct val="90000"/>
              </a:lnSpc>
              <a:buFontTx/>
              <a:buNone/>
            </a:pPr>
            <a:r>
              <a:rPr lang="en-US" altLang="en-US" sz="1800"/>
              <a:t>&lt;H6&gt; Heading 6 &lt;/H6&gt;</a:t>
            </a:r>
          </a:p>
          <a:p>
            <a:pPr>
              <a:lnSpc>
                <a:spcPct val="90000"/>
              </a:lnSpc>
              <a:buFontTx/>
              <a:buNone/>
            </a:pPr>
            <a:r>
              <a:rPr lang="en-US" altLang="en-US" sz="1800"/>
              <a:t>&lt;/BODY&gt;</a:t>
            </a:r>
          </a:p>
          <a:p>
            <a:pPr>
              <a:lnSpc>
                <a:spcPct val="90000"/>
              </a:lnSpc>
              <a:buFontTx/>
              <a:buNone/>
            </a:pPr>
            <a:r>
              <a:rPr lang="en-US" altLang="en-US" sz="1800"/>
              <a:t>&lt;/HTML&gt;</a:t>
            </a:r>
          </a:p>
          <a:p>
            <a:pPr>
              <a:lnSpc>
                <a:spcPct val="90000"/>
              </a:lnSpc>
              <a:buFontTx/>
              <a:buNone/>
            </a:pPr>
            <a:endParaRPr lang="en-US" altLang="en-US" sz="1800"/>
          </a:p>
        </p:txBody>
      </p:sp>
      <p:sp>
        <p:nvSpPr>
          <p:cNvPr id="30724" name="Rectangle 4">
            <a:extLst>
              <a:ext uri="{FF2B5EF4-FFF2-40B4-BE49-F238E27FC236}">
                <a16:creationId xmlns:a16="http://schemas.microsoft.com/office/drawing/2014/main" id="{0042730D-9673-E23C-1940-CC1E106D8C7D}"/>
              </a:ext>
            </a:extLst>
          </p:cNvPr>
          <p:cNvSpPr>
            <a:spLocks noGrp="1" noChangeArrowheads="1"/>
          </p:cNvSpPr>
          <p:nvPr>
            <p:ph type="body" sz="half" idx="2"/>
          </p:nvPr>
        </p:nvSpPr>
        <p:spPr>
          <a:xfrm>
            <a:off x="4652963" y="1600200"/>
            <a:ext cx="4033837" cy="4525963"/>
          </a:xfrm>
          <a:solidFill>
            <a:schemeClr val="accent1"/>
          </a:solidFill>
        </p:spPr>
        <p:txBody>
          <a:bodyPr/>
          <a:lstStyle/>
          <a:p>
            <a:pPr>
              <a:buFontTx/>
              <a:buNone/>
            </a:pPr>
            <a:endParaRPr lang="en-US" altLang="en-US" b="1">
              <a:solidFill>
                <a:schemeClr val="tx2"/>
              </a:solidFill>
            </a:endParaRPr>
          </a:p>
          <a:p>
            <a:pPr>
              <a:buFontTx/>
              <a:buNone/>
            </a:pPr>
            <a:endParaRPr lang="en-US" altLang="en-US" b="1">
              <a:solidFill>
                <a:schemeClr val="tx2"/>
              </a:solidFill>
            </a:endParaRPr>
          </a:p>
          <a:p>
            <a:pPr>
              <a:buFontTx/>
              <a:buNone/>
            </a:pPr>
            <a:r>
              <a:rPr lang="en-US" altLang="en-US" b="1">
                <a:solidFill>
                  <a:schemeClr val="tx2"/>
                </a:solidFill>
              </a:rPr>
              <a:t>Heading 1</a:t>
            </a:r>
          </a:p>
          <a:p>
            <a:pPr>
              <a:buFontTx/>
              <a:buNone/>
            </a:pPr>
            <a:r>
              <a:rPr lang="en-US" altLang="en-US" sz="2800" b="1">
                <a:solidFill>
                  <a:schemeClr val="tx2"/>
                </a:solidFill>
              </a:rPr>
              <a:t>Heading 2</a:t>
            </a:r>
          </a:p>
          <a:p>
            <a:pPr>
              <a:buFontTx/>
              <a:buNone/>
            </a:pPr>
            <a:r>
              <a:rPr lang="en-US" altLang="en-US" sz="2400" b="1">
                <a:solidFill>
                  <a:schemeClr val="tx2"/>
                </a:solidFill>
              </a:rPr>
              <a:t>Heading 3</a:t>
            </a:r>
          </a:p>
          <a:p>
            <a:pPr>
              <a:buFontTx/>
              <a:buNone/>
            </a:pPr>
            <a:r>
              <a:rPr lang="en-US" altLang="en-US" sz="2000" b="1">
                <a:solidFill>
                  <a:schemeClr val="tx2"/>
                </a:solidFill>
              </a:rPr>
              <a:t>Heading 4</a:t>
            </a:r>
          </a:p>
          <a:p>
            <a:pPr>
              <a:buFontTx/>
              <a:buNone/>
            </a:pPr>
            <a:r>
              <a:rPr lang="en-US" altLang="en-US" sz="1800" b="1">
                <a:solidFill>
                  <a:schemeClr val="tx2"/>
                </a:solidFill>
              </a:rPr>
              <a:t>Heading 5</a:t>
            </a:r>
          </a:p>
          <a:p>
            <a:pPr>
              <a:buFontTx/>
              <a:buNone/>
            </a:pPr>
            <a:r>
              <a:rPr lang="en-US" altLang="en-US" sz="1600" b="1">
                <a:solidFill>
                  <a:schemeClr val="tx2"/>
                </a:solidFill>
              </a:rPr>
              <a:t>Heading 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5F1A695-5D50-A50E-7BBE-60219B4A44BE}"/>
              </a:ext>
            </a:extLst>
          </p:cNvPr>
          <p:cNvSpPr>
            <a:spLocks noGrp="1"/>
          </p:cNvSpPr>
          <p:nvPr>
            <p:ph type="sldNum" sz="quarter" idx="12"/>
          </p:nvPr>
        </p:nvSpPr>
        <p:spPr/>
        <p:txBody>
          <a:bodyPr/>
          <a:lstStyle/>
          <a:p>
            <a:fld id="{2024E2E7-D769-4A2B-8120-436874E78E43}" type="slidenum">
              <a:rPr lang="ar-SA" altLang="en-US"/>
              <a:pPr/>
              <a:t>29</a:t>
            </a:fld>
            <a:endParaRPr lang="en-US" altLang="en-US"/>
          </a:p>
        </p:txBody>
      </p:sp>
      <p:sp>
        <p:nvSpPr>
          <p:cNvPr id="31746" name="Rectangle 2">
            <a:extLst>
              <a:ext uri="{FF2B5EF4-FFF2-40B4-BE49-F238E27FC236}">
                <a16:creationId xmlns:a16="http://schemas.microsoft.com/office/drawing/2014/main" id="{7973E625-25B3-37FE-1F5A-3300E79AF8E0}"/>
              </a:ext>
            </a:extLst>
          </p:cNvPr>
          <p:cNvSpPr>
            <a:spLocks noGrp="1" noChangeArrowheads="1"/>
          </p:cNvSpPr>
          <p:nvPr>
            <p:ph type="title"/>
          </p:nvPr>
        </p:nvSpPr>
        <p:spPr>
          <a:solidFill>
            <a:schemeClr val="tx2"/>
          </a:solidFill>
        </p:spPr>
        <p:txBody>
          <a:bodyPr/>
          <a:lstStyle/>
          <a:p>
            <a:r>
              <a:rPr lang="en-US" altLang="en-US">
                <a:solidFill>
                  <a:srgbClr val="FFFF00"/>
                </a:solidFill>
              </a:rPr>
              <a:t>Paragraphs, &lt;P&gt; &lt;/P&gt;</a:t>
            </a:r>
          </a:p>
        </p:txBody>
      </p:sp>
      <p:sp>
        <p:nvSpPr>
          <p:cNvPr id="31747" name="Rectangle 3">
            <a:extLst>
              <a:ext uri="{FF2B5EF4-FFF2-40B4-BE49-F238E27FC236}">
                <a16:creationId xmlns:a16="http://schemas.microsoft.com/office/drawing/2014/main" id="{FF937ECA-3540-D9E0-9492-B1486CB349DD}"/>
              </a:ext>
            </a:extLst>
          </p:cNvPr>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a:t>Paragraphs allow you to add text to a document in such a way that it will automatically adjust the end of line to suite the window size of the browser in which it is being displayed. Each line of text will stretch the entire length of the window.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FE90948-9C51-261E-EEBA-9E0EDBD51743}"/>
              </a:ext>
            </a:extLst>
          </p:cNvPr>
          <p:cNvSpPr>
            <a:spLocks noGrp="1"/>
          </p:cNvSpPr>
          <p:nvPr>
            <p:ph type="sldNum" sz="quarter" idx="12"/>
          </p:nvPr>
        </p:nvSpPr>
        <p:spPr/>
        <p:txBody>
          <a:bodyPr/>
          <a:lstStyle/>
          <a:p>
            <a:fld id="{1C72A1A0-FB3F-4DF2-99CB-76144C4D92FF}" type="slidenum">
              <a:rPr lang="ar-SA" altLang="en-US"/>
              <a:pPr/>
              <a:t>3</a:t>
            </a:fld>
            <a:endParaRPr lang="en-US" altLang="en-US"/>
          </a:p>
        </p:txBody>
      </p:sp>
      <p:sp>
        <p:nvSpPr>
          <p:cNvPr id="5122" name="Rectangle 2">
            <a:extLst>
              <a:ext uri="{FF2B5EF4-FFF2-40B4-BE49-F238E27FC236}">
                <a16:creationId xmlns:a16="http://schemas.microsoft.com/office/drawing/2014/main" id="{0F3458FA-F145-FF3B-BB6F-2A8F70705D69}"/>
              </a:ext>
            </a:extLst>
          </p:cNvPr>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a:extLst>
              <a:ext uri="{FF2B5EF4-FFF2-40B4-BE49-F238E27FC236}">
                <a16:creationId xmlns:a16="http://schemas.microsoft.com/office/drawing/2014/main" id="{AC7326C9-9CE8-91DD-9D06-078F682B6956}"/>
              </a:ext>
            </a:extLst>
          </p:cNvPr>
          <p:cNvSpPr>
            <a:spLocks noGrp="1" noChangeArrowheads="1"/>
          </p:cNvSpPr>
          <p:nvPr>
            <p:ph type="body" idx="1"/>
          </p:nvPr>
        </p:nvSpPr>
        <p:spPr>
          <a:xfrm>
            <a:off x="609600" y="609600"/>
            <a:ext cx="7772400" cy="5257800"/>
          </a:xfrm>
          <a:solidFill>
            <a:schemeClr val="accent1"/>
          </a:solidFill>
        </p:spPr>
        <p:txBody>
          <a:bodyPr/>
          <a:lstStyle/>
          <a:p>
            <a:pPr>
              <a:buClr>
                <a:schemeClr val="hlink"/>
              </a:buClr>
              <a:buFont typeface="Wingdings" panose="05000000000000000000" pitchFamily="2" charset="2"/>
              <a:buChar char="§"/>
            </a:pPr>
            <a:r>
              <a:rPr lang="en-US" altLang="en-US" sz="3600"/>
              <a:t>“Normal text” surrounded by bracketed </a:t>
            </a:r>
            <a:r>
              <a:rPr lang="en-US" altLang="en-US" sz="3600" i="1"/>
              <a:t>tags</a:t>
            </a:r>
            <a:r>
              <a:rPr lang="en-US" altLang="en-US" sz="3600"/>
              <a:t> that tell browsers how to display web pages</a:t>
            </a:r>
          </a:p>
          <a:p>
            <a:pPr>
              <a:buClr>
                <a:schemeClr val="hlink"/>
              </a:buClr>
              <a:buFont typeface="Wingdings" panose="05000000000000000000" pitchFamily="2" charset="2"/>
              <a:buChar char="§"/>
            </a:pPr>
            <a:r>
              <a:rPr lang="en-US" altLang="en-US" sz="3600"/>
              <a:t>Pages end with “.htm” or “.html”</a:t>
            </a:r>
          </a:p>
          <a:p>
            <a:pPr>
              <a:buClr>
                <a:schemeClr val="hlink"/>
              </a:buClr>
              <a:buFont typeface="Wingdings" panose="05000000000000000000" pitchFamily="2" charset="2"/>
              <a:buChar char="§"/>
            </a:pPr>
            <a:r>
              <a:rPr lang="en-US" altLang="en-US" sz="3600"/>
              <a:t>HTML Editor – A word processor that has been specialized to make the writing of HTML documents more effortless.</a:t>
            </a:r>
          </a:p>
          <a:p>
            <a:pPr>
              <a:buFontTx/>
              <a:buNone/>
            </a:pPr>
            <a:endParaRPr lang="en-US" altLang="en-US" sz="360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7D6039D1-805E-0162-7522-6BED097F2824}"/>
              </a:ext>
            </a:extLst>
          </p:cNvPr>
          <p:cNvSpPr>
            <a:spLocks noGrp="1"/>
          </p:cNvSpPr>
          <p:nvPr>
            <p:ph type="sldNum" sz="quarter" idx="12"/>
          </p:nvPr>
        </p:nvSpPr>
        <p:spPr/>
        <p:txBody>
          <a:bodyPr/>
          <a:lstStyle/>
          <a:p>
            <a:fld id="{26C52E4F-8065-409D-A95A-B1C0294A08DE}" type="slidenum">
              <a:rPr lang="ar-SA" altLang="en-US"/>
              <a:pPr/>
              <a:t>30</a:t>
            </a:fld>
            <a:endParaRPr lang="en-US" altLang="en-US"/>
          </a:p>
        </p:txBody>
      </p:sp>
      <p:sp>
        <p:nvSpPr>
          <p:cNvPr id="32770" name="Rectangle 2">
            <a:extLst>
              <a:ext uri="{FF2B5EF4-FFF2-40B4-BE49-F238E27FC236}">
                <a16:creationId xmlns:a16="http://schemas.microsoft.com/office/drawing/2014/main" id="{52017D9B-D16A-EB0B-14B0-F34924596239}"/>
              </a:ext>
            </a:extLst>
          </p:cNvPr>
          <p:cNvSpPr>
            <a:spLocks noGrp="1" noChangeArrowheads="1"/>
          </p:cNvSpPr>
          <p:nvPr>
            <p:ph type="title"/>
          </p:nvPr>
        </p:nvSpPr>
        <p:spPr>
          <a:solidFill>
            <a:schemeClr val="tx2"/>
          </a:solidFill>
        </p:spPr>
        <p:txBody>
          <a:bodyPr/>
          <a:lstStyle/>
          <a:p>
            <a:r>
              <a:rPr lang="en-US" altLang="en-US">
                <a:solidFill>
                  <a:srgbClr val="FFFF00"/>
                </a:solidFill>
              </a:rPr>
              <a:t>Paragraphs, &lt;P&gt; &lt;/P&gt;</a:t>
            </a:r>
          </a:p>
        </p:txBody>
      </p:sp>
      <p:sp>
        <p:nvSpPr>
          <p:cNvPr id="32771" name="Rectangle 3">
            <a:extLst>
              <a:ext uri="{FF2B5EF4-FFF2-40B4-BE49-F238E27FC236}">
                <a16:creationId xmlns:a16="http://schemas.microsoft.com/office/drawing/2014/main" id="{B7D20B8F-827B-7D2F-39FF-2687C28733B9}"/>
              </a:ext>
            </a:extLst>
          </p:cNvPr>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altLang="en-US" sz="1400"/>
              <a:t>&lt;HTML&gt;&lt;HEAD&gt;</a:t>
            </a:r>
          </a:p>
          <a:p>
            <a:pPr>
              <a:lnSpc>
                <a:spcPct val="90000"/>
              </a:lnSpc>
              <a:buFontTx/>
              <a:buNone/>
            </a:pPr>
            <a:r>
              <a:rPr lang="en-US" altLang="en-US" sz="1400"/>
              <a:t>&lt;TITLE&gt; Example Page&lt;/TITLE&gt;</a:t>
            </a:r>
          </a:p>
          <a:p>
            <a:pPr>
              <a:lnSpc>
                <a:spcPct val="90000"/>
              </a:lnSpc>
              <a:buFontTx/>
              <a:buNone/>
            </a:pPr>
            <a:r>
              <a:rPr lang="en-US" altLang="en-US" sz="1400"/>
              <a:t>&lt;/HEAD&gt;</a:t>
            </a:r>
          </a:p>
          <a:p>
            <a:pPr>
              <a:lnSpc>
                <a:spcPct val="90000"/>
              </a:lnSpc>
              <a:buFontTx/>
              <a:buNone/>
            </a:pPr>
            <a:r>
              <a:rPr lang="en-US" altLang="en-US" sz="1400"/>
              <a:t>&lt;BODY&gt;&lt;/H1&gt; Heading 1 &lt;/H1&gt;</a:t>
            </a:r>
          </a:p>
          <a:p>
            <a:pPr>
              <a:lnSpc>
                <a:spcPct val="90000"/>
              </a:lnSpc>
              <a:buFontTx/>
              <a:buNone/>
            </a:pPr>
            <a:r>
              <a:rPr lang="en-US" altLang="en-US" sz="1400"/>
              <a:t>&lt;P&gt; Paragraph 1, ….&lt;/P&gt;</a:t>
            </a:r>
          </a:p>
          <a:p>
            <a:pPr>
              <a:lnSpc>
                <a:spcPct val="90000"/>
              </a:lnSpc>
              <a:buFontTx/>
              <a:buNone/>
            </a:pPr>
            <a:r>
              <a:rPr lang="en-US" altLang="en-US" sz="1400"/>
              <a:t>&lt;H2&gt; Heading 2 &lt;/H2&gt;</a:t>
            </a:r>
          </a:p>
          <a:p>
            <a:pPr>
              <a:lnSpc>
                <a:spcPct val="90000"/>
              </a:lnSpc>
              <a:buFontTx/>
              <a:buNone/>
            </a:pPr>
            <a:r>
              <a:rPr lang="en-US" altLang="en-US" sz="1400"/>
              <a:t>&lt;P&gt; Paragraph 2, ….&lt;/P&gt;</a:t>
            </a:r>
          </a:p>
          <a:p>
            <a:pPr>
              <a:lnSpc>
                <a:spcPct val="90000"/>
              </a:lnSpc>
              <a:buFontTx/>
              <a:buNone/>
            </a:pPr>
            <a:r>
              <a:rPr lang="en-US" altLang="en-US" sz="1400"/>
              <a:t>&lt;H3&gt; Heading 3 &lt;/H3&gt;</a:t>
            </a:r>
          </a:p>
          <a:p>
            <a:pPr>
              <a:lnSpc>
                <a:spcPct val="90000"/>
              </a:lnSpc>
              <a:buFontTx/>
              <a:buNone/>
            </a:pPr>
            <a:r>
              <a:rPr lang="en-US" altLang="en-US" sz="1400"/>
              <a:t>&lt;P&gt; Paragraph 3, ….&lt;/P&gt;</a:t>
            </a:r>
          </a:p>
          <a:p>
            <a:pPr>
              <a:lnSpc>
                <a:spcPct val="90000"/>
              </a:lnSpc>
              <a:buFontTx/>
              <a:buNone/>
            </a:pPr>
            <a:r>
              <a:rPr lang="en-US" altLang="en-US" sz="1400"/>
              <a:t>&lt;H4&gt; Heading 4 &lt;/H4&gt;</a:t>
            </a:r>
          </a:p>
          <a:p>
            <a:pPr>
              <a:lnSpc>
                <a:spcPct val="90000"/>
              </a:lnSpc>
              <a:buFontTx/>
              <a:buNone/>
            </a:pPr>
            <a:r>
              <a:rPr lang="en-US" altLang="en-US" sz="1400"/>
              <a:t>&lt;P&gt; Paragraph 4, ….&lt;/P&gt;</a:t>
            </a:r>
          </a:p>
          <a:p>
            <a:pPr>
              <a:lnSpc>
                <a:spcPct val="90000"/>
              </a:lnSpc>
              <a:buFontTx/>
              <a:buNone/>
            </a:pPr>
            <a:r>
              <a:rPr lang="en-US" altLang="en-US" sz="1400"/>
              <a:t>&lt;H5&gt; Heading 5 &lt;/H5&gt;</a:t>
            </a:r>
          </a:p>
          <a:p>
            <a:pPr>
              <a:lnSpc>
                <a:spcPct val="90000"/>
              </a:lnSpc>
              <a:buFontTx/>
              <a:buNone/>
            </a:pPr>
            <a:r>
              <a:rPr lang="en-US" altLang="en-US" sz="1400"/>
              <a:t>&lt;P&gt; Paragraph 5, ….&lt;/P&gt;</a:t>
            </a:r>
          </a:p>
          <a:p>
            <a:pPr>
              <a:lnSpc>
                <a:spcPct val="90000"/>
              </a:lnSpc>
              <a:buFontTx/>
              <a:buNone/>
            </a:pPr>
            <a:r>
              <a:rPr lang="en-US" altLang="en-US" sz="1400"/>
              <a:t>&lt;H6&gt; Heading 6&lt;/H6&gt;</a:t>
            </a:r>
          </a:p>
          <a:p>
            <a:pPr>
              <a:lnSpc>
                <a:spcPct val="90000"/>
              </a:lnSpc>
              <a:buFontTx/>
              <a:buNone/>
            </a:pPr>
            <a:r>
              <a:rPr lang="en-US" altLang="en-US" sz="1400"/>
              <a:t>&lt;P&gt; Paragraph 6, ….&lt;/P&gt;</a:t>
            </a:r>
          </a:p>
          <a:p>
            <a:pPr>
              <a:lnSpc>
                <a:spcPct val="90000"/>
              </a:lnSpc>
              <a:buFontTx/>
              <a:buNone/>
            </a:pPr>
            <a:r>
              <a:rPr lang="en-US" altLang="en-US" sz="1400"/>
              <a:t>&lt;/BODY&gt;&lt;/HTML&gt;</a:t>
            </a:r>
          </a:p>
          <a:p>
            <a:pPr>
              <a:lnSpc>
                <a:spcPct val="90000"/>
              </a:lnSpc>
              <a:buFontTx/>
              <a:buNone/>
            </a:pPr>
            <a:endParaRPr lang="en-US" altLang="en-US" sz="1400"/>
          </a:p>
          <a:p>
            <a:pPr>
              <a:lnSpc>
                <a:spcPct val="90000"/>
              </a:lnSpc>
              <a:buFontTx/>
              <a:buNone/>
            </a:pPr>
            <a:endParaRPr lang="en-US" altLang="en-US" sz="1200"/>
          </a:p>
          <a:p>
            <a:pPr>
              <a:lnSpc>
                <a:spcPct val="90000"/>
              </a:lnSpc>
              <a:buFontTx/>
              <a:buNone/>
            </a:pPr>
            <a:endParaRPr lang="en-US" altLang="en-US" sz="1200"/>
          </a:p>
          <a:p>
            <a:pPr>
              <a:lnSpc>
                <a:spcPct val="90000"/>
              </a:lnSpc>
              <a:buFontTx/>
              <a:buNone/>
            </a:pPr>
            <a:endParaRPr lang="en-US" altLang="en-US" sz="1200"/>
          </a:p>
          <a:p>
            <a:pPr>
              <a:lnSpc>
                <a:spcPct val="90000"/>
              </a:lnSpc>
              <a:buFontTx/>
              <a:buNone/>
            </a:pPr>
            <a:endParaRPr lang="en-US" altLang="en-US" sz="1200"/>
          </a:p>
        </p:txBody>
      </p:sp>
      <p:sp>
        <p:nvSpPr>
          <p:cNvPr id="32772" name="Rectangle 4">
            <a:extLst>
              <a:ext uri="{FF2B5EF4-FFF2-40B4-BE49-F238E27FC236}">
                <a16:creationId xmlns:a16="http://schemas.microsoft.com/office/drawing/2014/main" id="{4E9DEF73-2BB6-98FB-22B0-B1EFE6C325FE}"/>
              </a:ext>
            </a:extLst>
          </p:cNvPr>
          <p:cNvSpPr>
            <a:spLocks noGrp="1" noChangeArrowheads="1"/>
          </p:cNvSpPr>
          <p:nvPr>
            <p:ph type="body" sz="half" idx="2"/>
          </p:nvPr>
        </p:nvSpPr>
        <p:spPr>
          <a:xfrm>
            <a:off x="4652963" y="1600200"/>
            <a:ext cx="4033837" cy="4525963"/>
          </a:xfrm>
        </p:spPr>
        <p:txBody>
          <a:bodyPr/>
          <a:lstStyle/>
          <a:p>
            <a:pPr>
              <a:buFontTx/>
              <a:buNone/>
            </a:pPr>
            <a:r>
              <a:rPr lang="en-US" altLang="en-US" b="1">
                <a:solidFill>
                  <a:srgbClr val="990000"/>
                </a:solidFill>
              </a:rPr>
              <a:t>Heading 1</a:t>
            </a:r>
          </a:p>
          <a:p>
            <a:pPr>
              <a:buFontTx/>
              <a:buNone/>
            </a:pPr>
            <a:r>
              <a:rPr lang="en-US" altLang="en-US" sz="1400">
                <a:solidFill>
                  <a:srgbClr val="990000"/>
                </a:solidFill>
              </a:rPr>
              <a:t>Paragraph 1,….</a:t>
            </a:r>
          </a:p>
          <a:p>
            <a:pPr>
              <a:buFontTx/>
              <a:buNone/>
            </a:pPr>
            <a:r>
              <a:rPr lang="en-US" altLang="en-US" sz="2800" b="1">
                <a:solidFill>
                  <a:srgbClr val="990000"/>
                </a:solidFill>
              </a:rPr>
              <a:t>Heading 2</a:t>
            </a:r>
          </a:p>
          <a:p>
            <a:pPr>
              <a:buFontTx/>
              <a:buNone/>
            </a:pPr>
            <a:r>
              <a:rPr lang="en-US" altLang="en-US" sz="1400">
                <a:solidFill>
                  <a:srgbClr val="990000"/>
                </a:solidFill>
              </a:rPr>
              <a:t>Paragraph 2,….</a:t>
            </a:r>
            <a:endParaRPr lang="en-US" altLang="en-US" sz="2800">
              <a:solidFill>
                <a:srgbClr val="990000"/>
              </a:solidFill>
            </a:endParaRPr>
          </a:p>
          <a:p>
            <a:pPr>
              <a:buFontTx/>
              <a:buNone/>
            </a:pPr>
            <a:r>
              <a:rPr lang="en-US" altLang="en-US" sz="2400" b="1">
                <a:solidFill>
                  <a:srgbClr val="990000"/>
                </a:solidFill>
              </a:rPr>
              <a:t>Heading 3</a:t>
            </a:r>
          </a:p>
          <a:p>
            <a:pPr>
              <a:buFontTx/>
              <a:buNone/>
            </a:pPr>
            <a:r>
              <a:rPr lang="en-US" altLang="en-US" sz="1400">
                <a:solidFill>
                  <a:srgbClr val="990000"/>
                </a:solidFill>
              </a:rPr>
              <a:t>Paragraph 3,….</a:t>
            </a:r>
            <a:endParaRPr lang="en-US" altLang="en-US" sz="2400">
              <a:solidFill>
                <a:srgbClr val="990000"/>
              </a:solidFill>
            </a:endParaRPr>
          </a:p>
          <a:p>
            <a:pPr>
              <a:buFontTx/>
              <a:buNone/>
            </a:pPr>
            <a:r>
              <a:rPr lang="en-US" altLang="en-US" sz="2000" b="1">
                <a:solidFill>
                  <a:srgbClr val="990000"/>
                </a:solidFill>
              </a:rPr>
              <a:t>Heading 4</a:t>
            </a:r>
          </a:p>
          <a:p>
            <a:pPr>
              <a:buFontTx/>
              <a:buNone/>
            </a:pPr>
            <a:r>
              <a:rPr lang="en-US" altLang="en-US" sz="1400">
                <a:solidFill>
                  <a:srgbClr val="990000"/>
                </a:solidFill>
              </a:rPr>
              <a:t>Paragraph 4,….</a:t>
            </a:r>
            <a:endParaRPr lang="en-US" altLang="en-US" sz="2000">
              <a:solidFill>
                <a:srgbClr val="990000"/>
              </a:solidFill>
            </a:endParaRPr>
          </a:p>
          <a:p>
            <a:pPr>
              <a:buFontTx/>
              <a:buNone/>
            </a:pPr>
            <a:r>
              <a:rPr lang="en-US" altLang="en-US" sz="1800" b="1">
                <a:solidFill>
                  <a:srgbClr val="990000"/>
                </a:solidFill>
              </a:rPr>
              <a:t>Heading 5</a:t>
            </a:r>
          </a:p>
          <a:p>
            <a:pPr>
              <a:buFontTx/>
              <a:buNone/>
            </a:pPr>
            <a:r>
              <a:rPr lang="en-US" altLang="en-US" sz="1400">
                <a:solidFill>
                  <a:srgbClr val="990000"/>
                </a:solidFill>
              </a:rPr>
              <a:t>Paragraph 5,….</a:t>
            </a:r>
            <a:endParaRPr lang="en-US" altLang="en-US" sz="1800">
              <a:solidFill>
                <a:srgbClr val="990000"/>
              </a:solidFill>
            </a:endParaRPr>
          </a:p>
          <a:p>
            <a:pPr>
              <a:buFontTx/>
              <a:buNone/>
            </a:pPr>
            <a:r>
              <a:rPr lang="en-US" altLang="en-US" sz="1600" b="1">
                <a:solidFill>
                  <a:srgbClr val="990000"/>
                </a:solidFill>
              </a:rPr>
              <a:t>Heading 6</a:t>
            </a:r>
          </a:p>
          <a:p>
            <a:pPr>
              <a:buFontTx/>
              <a:buNone/>
            </a:pPr>
            <a:r>
              <a:rPr lang="en-US" altLang="en-US" sz="1400">
                <a:solidFill>
                  <a:srgbClr val="990000"/>
                </a:solidFill>
              </a:rPr>
              <a:t>Paragraph 6,….</a:t>
            </a:r>
            <a:endParaRPr lang="en-US" altLang="en-US" sz="1600">
              <a:solidFill>
                <a:srgbClr val="990000"/>
              </a:solidFill>
            </a:endParaRPr>
          </a:p>
          <a:p>
            <a:pPr>
              <a:buFontTx/>
              <a:buNone/>
            </a:pPr>
            <a:endParaRPr lang="en-US" altLang="en-US" sz="2800">
              <a:solidFill>
                <a:srgbClr val="99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875BB71-142C-940E-D01C-55B95654EBF5}"/>
              </a:ext>
            </a:extLst>
          </p:cNvPr>
          <p:cNvSpPr>
            <a:spLocks noGrp="1"/>
          </p:cNvSpPr>
          <p:nvPr>
            <p:ph type="sldNum" sz="quarter" idx="12"/>
          </p:nvPr>
        </p:nvSpPr>
        <p:spPr/>
        <p:txBody>
          <a:bodyPr/>
          <a:lstStyle/>
          <a:p>
            <a:fld id="{673692D6-CA2B-4EAF-A142-43289B730B91}" type="slidenum">
              <a:rPr lang="ar-SA" altLang="en-US"/>
              <a:pPr/>
              <a:t>31</a:t>
            </a:fld>
            <a:endParaRPr lang="en-US" altLang="en-US"/>
          </a:p>
        </p:txBody>
      </p:sp>
      <p:sp>
        <p:nvSpPr>
          <p:cNvPr id="33794" name="Rectangle 2">
            <a:extLst>
              <a:ext uri="{FF2B5EF4-FFF2-40B4-BE49-F238E27FC236}">
                <a16:creationId xmlns:a16="http://schemas.microsoft.com/office/drawing/2014/main" id="{850F6A8C-B45A-8F4E-8EE8-9AB64CEAF49A}"/>
              </a:ext>
            </a:extLst>
          </p:cNvPr>
          <p:cNvSpPr>
            <a:spLocks noGrp="1" noChangeArrowheads="1"/>
          </p:cNvSpPr>
          <p:nvPr>
            <p:ph type="title"/>
          </p:nvPr>
        </p:nvSpPr>
        <p:spPr>
          <a:solidFill>
            <a:schemeClr val="tx2"/>
          </a:solidFill>
        </p:spPr>
        <p:txBody>
          <a:bodyPr/>
          <a:lstStyle/>
          <a:p>
            <a:r>
              <a:rPr lang="en-US" altLang="en-US">
                <a:solidFill>
                  <a:srgbClr val="FFFF00"/>
                </a:solidFill>
              </a:rPr>
              <a:t>Break, &lt;BR&gt;</a:t>
            </a:r>
          </a:p>
        </p:txBody>
      </p:sp>
      <p:sp>
        <p:nvSpPr>
          <p:cNvPr id="33795" name="Rectangle 3">
            <a:extLst>
              <a:ext uri="{FF2B5EF4-FFF2-40B4-BE49-F238E27FC236}">
                <a16:creationId xmlns:a16="http://schemas.microsoft.com/office/drawing/2014/main" id="{ECE914EC-3B3E-FB8B-130E-60233AED1B1D}"/>
              </a:ext>
            </a:extLst>
          </p:cNvPr>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sz="2800"/>
              <a:t>Line breaks allow you to decide where the text will break on a line or continue to the end of the window.</a:t>
            </a:r>
          </a:p>
          <a:p>
            <a:pPr>
              <a:buClr>
                <a:schemeClr val="bg1"/>
              </a:buClr>
              <a:buFont typeface="Wingdings" panose="05000000000000000000" pitchFamily="2" charset="2"/>
              <a:buChar char="§"/>
            </a:pPr>
            <a:r>
              <a:rPr lang="en-US" altLang="en-US" sz="2800"/>
              <a:t>A &lt;BR&gt; is an empty Element, meaning that it may contain attributes but it does not contain content.</a:t>
            </a:r>
          </a:p>
          <a:p>
            <a:pPr>
              <a:buClr>
                <a:schemeClr val="bg1"/>
              </a:buClr>
              <a:buFont typeface="Wingdings" panose="05000000000000000000" pitchFamily="2" charset="2"/>
              <a:buChar char="§"/>
            </a:pPr>
            <a:r>
              <a:rPr lang="en-US" altLang="en-US" sz="2800"/>
              <a:t>The &lt;BR&gt; element does not have a closing tag.</a:t>
            </a:r>
          </a:p>
          <a:p>
            <a:pPr>
              <a:buClr>
                <a:schemeClr val="bg1"/>
              </a:buClr>
              <a:buFont typeface="Wingdings" panose="05000000000000000000" pitchFamily="2" charset="2"/>
              <a:buNone/>
            </a:pPr>
            <a:endParaRPr lang="en-US" alt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577674E1-9902-57EE-933F-DB0D380D4C41}"/>
              </a:ext>
            </a:extLst>
          </p:cNvPr>
          <p:cNvSpPr>
            <a:spLocks noGrp="1"/>
          </p:cNvSpPr>
          <p:nvPr>
            <p:ph type="sldNum" sz="quarter" idx="12"/>
          </p:nvPr>
        </p:nvSpPr>
        <p:spPr/>
        <p:txBody>
          <a:bodyPr/>
          <a:lstStyle/>
          <a:p>
            <a:fld id="{14617A72-74FE-4123-BE55-2E96B04F2C08}" type="slidenum">
              <a:rPr lang="ar-SA" altLang="en-US"/>
              <a:pPr/>
              <a:t>32</a:t>
            </a:fld>
            <a:endParaRPr lang="en-US" altLang="en-US"/>
          </a:p>
        </p:txBody>
      </p:sp>
      <p:sp>
        <p:nvSpPr>
          <p:cNvPr id="34818" name="Rectangle 2">
            <a:extLst>
              <a:ext uri="{FF2B5EF4-FFF2-40B4-BE49-F238E27FC236}">
                <a16:creationId xmlns:a16="http://schemas.microsoft.com/office/drawing/2014/main" id="{D8943EB5-CDF4-AF95-6DEC-63D0E5897765}"/>
              </a:ext>
            </a:extLst>
          </p:cNvPr>
          <p:cNvSpPr>
            <a:spLocks noGrp="1" noChangeArrowheads="1"/>
          </p:cNvSpPr>
          <p:nvPr>
            <p:ph type="title"/>
          </p:nvPr>
        </p:nvSpPr>
        <p:spPr>
          <a:solidFill>
            <a:schemeClr val="tx2"/>
          </a:solidFill>
        </p:spPr>
        <p:txBody>
          <a:bodyPr/>
          <a:lstStyle/>
          <a:p>
            <a:r>
              <a:rPr lang="en-US" altLang="en-US">
                <a:solidFill>
                  <a:srgbClr val="FFFF00"/>
                </a:solidFill>
              </a:rPr>
              <a:t>Break, &lt;BR&gt;</a:t>
            </a:r>
          </a:p>
        </p:txBody>
      </p:sp>
      <p:sp>
        <p:nvSpPr>
          <p:cNvPr id="34819" name="Rectangle 3">
            <a:extLst>
              <a:ext uri="{FF2B5EF4-FFF2-40B4-BE49-F238E27FC236}">
                <a16:creationId xmlns:a16="http://schemas.microsoft.com/office/drawing/2014/main" id="{05C9738E-6FD3-3293-549B-99D30E878C27}"/>
              </a:ext>
            </a:extLst>
          </p:cNvPr>
          <p:cNvSpPr>
            <a:spLocks noGrp="1" noChangeArrowheads="1"/>
          </p:cNvSpPr>
          <p:nvPr>
            <p:ph type="body" sz="half" idx="1"/>
          </p:nvPr>
        </p:nvSpPr>
        <p:spPr>
          <a:xfrm>
            <a:off x="457200" y="1600200"/>
            <a:ext cx="4033838" cy="4525963"/>
          </a:xfrm>
          <a:solidFill>
            <a:schemeClr val="accent1"/>
          </a:solidFill>
        </p:spPr>
        <p:txBody>
          <a:bodyPr/>
          <a:lstStyle/>
          <a:p>
            <a:pPr>
              <a:buFontTx/>
              <a:buNone/>
            </a:pPr>
            <a:r>
              <a:rPr lang="en-US" altLang="en-US" sz="1800"/>
              <a:t>&lt;HTML&gt;</a:t>
            </a:r>
          </a:p>
          <a:p>
            <a:pPr>
              <a:buFontTx/>
              <a:buNone/>
            </a:pPr>
            <a:r>
              <a:rPr lang="en-US" altLang="en-US" sz="1800"/>
              <a:t>&lt;HEAD&gt;</a:t>
            </a:r>
          </a:p>
          <a:p>
            <a:pPr>
              <a:buFontTx/>
              <a:buNone/>
            </a:pPr>
            <a:r>
              <a:rPr lang="en-US" altLang="en-US" sz="1800"/>
              <a:t>&lt;TITLE&gt; Example Page&lt;/TITLE&gt;</a:t>
            </a:r>
          </a:p>
          <a:p>
            <a:pPr>
              <a:buFontTx/>
              <a:buNone/>
            </a:pPr>
            <a:r>
              <a:rPr lang="en-US" altLang="en-US" sz="1800"/>
              <a:t>&lt;/HEAD&gt;</a:t>
            </a:r>
          </a:p>
          <a:p>
            <a:pPr>
              <a:buFontTx/>
              <a:buNone/>
            </a:pPr>
            <a:r>
              <a:rPr lang="en-US" altLang="en-US" sz="1800"/>
              <a:t>&lt;BODY&gt;</a:t>
            </a:r>
          </a:p>
          <a:p>
            <a:pPr>
              <a:buFontTx/>
              <a:buNone/>
            </a:pPr>
            <a:r>
              <a:rPr lang="en-US" altLang="en-US" sz="1800"/>
              <a:t>&lt;H1&gt; Heading 1 &lt;/H1&gt;</a:t>
            </a:r>
          </a:p>
          <a:p>
            <a:pPr>
              <a:buFontTx/>
              <a:buNone/>
            </a:pPr>
            <a:r>
              <a:rPr lang="en-US" altLang="en-US" sz="1800"/>
              <a:t>&lt;P&gt;Paragraph 1, &lt;BR&gt;</a:t>
            </a:r>
          </a:p>
          <a:p>
            <a:pPr>
              <a:buFontTx/>
              <a:buNone/>
            </a:pPr>
            <a:r>
              <a:rPr lang="en-US" altLang="en-US" sz="1800"/>
              <a:t>Line 2 &lt;BR&gt; Line 3 &lt;BR&gt;…. </a:t>
            </a:r>
          </a:p>
          <a:p>
            <a:pPr>
              <a:buFontTx/>
              <a:buNone/>
            </a:pPr>
            <a:r>
              <a:rPr lang="en-US" altLang="en-US" sz="1800"/>
              <a:t>&lt;/P&gt;</a:t>
            </a:r>
          </a:p>
          <a:p>
            <a:pPr>
              <a:buFontTx/>
              <a:buNone/>
            </a:pPr>
            <a:r>
              <a:rPr lang="en-US" altLang="en-US" sz="1800"/>
              <a:t>&lt;/BODY&gt;</a:t>
            </a:r>
          </a:p>
          <a:p>
            <a:pPr>
              <a:buFontTx/>
              <a:buNone/>
            </a:pPr>
            <a:r>
              <a:rPr lang="en-US" altLang="en-US" sz="1800"/>
              <a:t>&lt;/HTML&gt;</a:t>
            </a:r>
          </a:p>
          <a:p>
            <a:pPr>
              <a:buFontTx/>
              <a:buNone/>
            </a:pPr>
            <a:endParaRPr lang="en-US" altLang="en-US" sz="1800"/>
          </a:p>
          <a:p>
            <a:pPr>
              <a:buFontTx/>
              <a:buNone/>
            </a:pPr>
            <a:endParaRPr lang="en-US" altLang="en-US" sz="2800"/>
          </a:p>
        </p:txBody>
      </p:sp>
      <p:sp>
        <p:nvSpPr>
          <p:cNvPr id="34820" name="Rectangle 4">
            <a:extLst>
              <a:ext uri="{FF2B5EF4-FFF2-40B4-BE49-F238E27FC236}">
                <a16:creationId xmlns:a16="http://schemas.microsoft.com/office/drawing/2014/main" id="{060F53A7-B949-5123-2EFF-8AE123B30CDF}"/>
              </a:ext>
            </a:extLst>
          </p:cNvPr>
          <p:cNvSpPr>
            <a:spLocks noGrp="1" noChangeArrowheads="1"/>
          </p:cNvSpPr>
          <p:nvPr>
            <p:ph type="body" sz="half" idx="2"/>
          </p:nvPr>
        </p:nvSpPr>
        <p:spPr>
          <a:xfrm>
            <a:off x="4652963" y="1600200"/>
            <a:ext cx="4033837" cy="4525963"/>
          </a:xfrm>
        </p:spPr>
        <p:txBody>
          <a:bodyPr/>
          <a:lstStyle/>
          <a:p>
            <a:pPr>
              <a:buFontTx/>
              <a:buNone/>
            </a:pPr>
            <a:endParaRPr lang="en-US" altLang="en-US" sz="4800" b="1">
              <a:solidFill>
                <a:srgbClr val="990000"/>
              </a:solidFill>
            </a:endParaRPr>
          </a:p>
          <a:p>
            <a:pPr>
              <a:buFontTx/>
              <a:buNone/>
            </a:pPr>
            <a:r>
              <a:rPr lang="en-US" altLang="en-US" sz="4800" b="1">
                <a:solidFill>
                  <a:srgbClr val="990000"/>
                </a:solidFill>
              </a:rPr>
              <a:t>Heading 1</a:t>
            </a:r>
          </a:p>
          <a:p>
            <a:pPr>
              <a:buFontTx/>
              <a:buNone/>
            </a:pPr>
            <a:r>
              <a:rPr lang="en-US" altLang="en-US" sz="2400">
                <a:solidFill>
                  <a:srgbClr val="990000"/>
                </a:solidFill>
              </a:rPr>
              <a:t>Paragraph 1,….</a:t>
            </a:r>
          </a:p>
          <a:p>
            <a:pPr>
              <a:buFontTx/>
              <a:buNone/>
            </a:pPr>
            <a:r>
              <a:rPr lang="en-US" altLang="en-US" sz="2400">
                <a:solidFill>
                  <a:srgbClr val="990000"/>
                </a:solidFill>
              </a:rPr>
              <a:t>Line 2</a:t>
            </a:r>
          </a:p>
          <a:p>
            <a:pPr>
              <a:buFontTx/>
              <a:buNone/>
            </a:pPr>
            <a:r>
              <a:rPr lang="en-US" altLang="en-US" sz="2400">
                <a:solidFill>
                  <a:srgbClr val="990000"/>
                </a:solidFill>
              </a:rPr>
              <a:t>Line 3</a:t>
            </a:r>
          </a:p>
          <a:p>
            <a:pPr>
              <a:buFontTx/>
              <a:buNone/>
            </a:pPr>
            <a:r>
              <a:rPr lang="en-US" altLang="en-US" sz="2400">
                <a:solidFill>
                  <a:srgbClr val="990000"/>
                </a:solidFill>
              </a:rPr>
              <a:t>….</a:t>
            </a:r>
          </a:p>
          <a:p>
            <a:pPr>
              <a:buFontTx/>
              <a:buNone/>
            </a:pPr>
            <a:endParaRPr lang="en-US" altLang="en-US" sz="2400">
              <a:solidFill>
                <a:srgbClr val="990000"/>
              </a:solidFill>
            </a:endParaRPr>
          </a:p>
          <a:p>
            <a:pPr>
              <a:buFontTx/>
              <a:buNone/>
            </a:pPr>
            <a:endParaRPr lang="en-US" altLang="en-US" sz="4400">
              <a:solidFill>
                <a:srgbClr val="990000"/>
              </a:solidFill>
            </a:endParaRPr>
          </a:p>
          <a:p>
            <a:pPr>
              <a:buFontTx/>
              <a:buNone/>
            </a:pPr>
            <a:endParaRPr lang="en-US" altLang="en-US" sz="4000">
              <a:solidFill>
                <a:srgbClr val="99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1C34D6A-5BD6-1572-6BC0-1B4055CFB69A}"/>
              </a:ext>
            </a:extLst>
          </p:cNvPr>
          <p:cNvSpPr>
            <a:spLocks noGrp="1"/>
          </p:cNvSpPr>
          <p:nvPr>
            <p:ph type="sldNum" sz="quarter" idx="12"/>
          </p:nvPr>
        </p:nvSpPr>
        <p:spPr/>
        <p:txBody>
          <a:bodyPr/>
          <a:lstStyle/>
          <a:p>
            <a:fld id="{CEB248B3-1298-4F94-AC48-F18AAAAB1D7C}" type="slidenum">
              <a:rPr lang="ar-SA" altLang="en-US"/>
              <a:pPr/>
              <a:t>33</a:t>
            </a:fld>
            <a:endParaRPr lang="en-US" altLang="en-US"/>
          </a:p>
        </p:txBody>
      </p:sp>
      <p:sp>
        <p:nvSpPr>
          <p:cNvPr id="35842" name="Rectangle 2">
            <a:extLst>
              <a:ext uri="{FF2B5EF4-FFF2-40B4-BE49-F238E27FC236}">
                <a16:creationId xmlns:a16="http://schemas.microsoft.com/office/drawing/2014/main" id="{23433511-4533-8B42-D966-08E6F62A4BED}"/>
              </a:ext>
            </a:extLst>
          </p:cNvPr>
          <p:cNvSpPr>
            <a:spLocks noGrp="1" noChangeArrowheads="1"/>
          </p:cNvSpPr>
          <p:nvPr>
            <p:ph type="title"/>
          </p:nvPr>
        </p:nvSpPr>
        <p:spPr>
          <a:solidFill>
            <a:schemeClr val="tx2"/>
          </a:solidFill>
        </p:spPr>
        <p:txBody>
          <a:bodyPr/>
          <a:lstStyle/>
          <a:p>
            <a:r>
              <a:rPr lang="en-US" altLang="en-US">
                <a:solidFill>
                  <a:srgbClr val="FFFF00"/>
                </a:solidFill>
              </a:rPr>
              <a:t>Horizontal Rule, &lt;HR&gt;</a:t>
            </a:r>
          </a:p>
        </p:txBody>
      </p:sp>
      <p:sp>
        <p:nvSpPr>
          <p:cNvPr id="35843" name="Rectangle 3">
            <a:extLst>
              <a:ext uri="{FF2B5EF4-FFF2-40B4-BE49-F238E27FC236}">
                <a16:creationId xmlns:a16="http://schemas.microsoft.com/office/drawing/2014/main" id="{A708789F-B3F4-2FA9-42A2-F4F8FF4E6423}"/>
              </a:ext>
            </a:extLst>
          </p:cNvPr>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sz="4000"/>
              <a:t>The &lt;HR&gt; element causes the browser to display a horizontal line (rule) in your document.</a:t>
            </a:r>
          </a:p>
          <a:p>
            <a:pPr>
              <a:buClr>
                <a:schemeClr val="bg1"/>
              </a:buClr>
              <a:buFont typeface="Wingdings" panose="05000000000000000000" pitchFamily="2" charset="2"/>
              <a:buChar char="§"/>
            </a:pPr>
            <a:r>
              <a:rPr lang="en-US" altLang="en-US" sz="4000"/>
              <a:t>&lt;HR&gt; does not use a closing tag, &lt;/HR&gt;.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A6165EE-FBB6-4A75-00CC-EFFCF2FD04AE}"/>
              </a:ext>
            </a:extLst>
          </p:cNvPr>
          <p:cNvSpPr>
            <a:spLocks noGrp="1"/>
          </p:cNvSpPr>
          <p:nvPr>
            <p:ph type="sldNum" sz="quarter" idx="12"/>
          </p:nvPr>
        </p:nvSpPr>
        <p:spPr/>
        <p:txBody>
          <a:bodyPr/>
          <a:lstStyle/>
          <a:p>
            <a:fld id="{B148DE50-CB6D-48FE-B99C-A1114D6B14D5}" type="slidenum">
              <a:rPr lang="ar-SA" altLang="en-US"/>
              <a:pPr/>
              <a:t>34</a:t>
            </a:fld>
            <a:endParaRPr lang="en-US" altLang="en-US"/>
          </a:p>
        </p:txBody>
      </p:sp>
      <p:sp>
        <p:nvSpPr>
          <p:cNvPr id="36866" name="Rectangle 2">
            <a:extLst>
              <a:ext uri="{FF2B5EF4-FFF2-40B4-BE49-F238E27FC236}">
                <a16:creationId xmlns:a16="http://schemas.microsoft.com/office/drawing/2014/main" id="{A9863176-9770-6F2E-4F7E-032DC210487B}"/>
              </a:ext>
            </a:extLst>
          </p:cNvPr>
          <p:cNvSpPr>
            <a:spLocks noGrp="1" noChangeArrowheads="1"/>
          </p:cNvSpPr>
          <p:nvPr>
            <p:ph type="title"/>
          </p:nvPr>
        </p:nvSpPr>
        <p:spPr>
          <a:xfrm>
            <a:off x="457200" y="304800"/>
            <a:ext cx="8229600" cy="838200"/>
          </a:xfrm>
          <a:solidFill>
            <a:schemeClr val="tx2"/>
          </a:solidFill>
        </p:spPr>
        <p:txBody>
          <a:bodyPr/>
          <a:lstStyle/>
          <a:p>
            <a:r>
              <a:rPr lang="en-US" altLang="en-US">
                <a:solidFill>
                  <a:srgbClr val="FFFF00"/>
                </a:solidFill>
              </a:rPr>
              <a:t>Horizontal Rule, &lt;HR&gt;</a:t>
            </a:r>
          </a:p>
        </p:txBody>
      </p:sp>
      <p:graphicFrame>
        <p:nvGraphicFramePr>
          <p:cNvPr id="36902" name="Group 38">
            <a:extLst>
              <a:ext uri="{FF2B5EF4-FFF2-40B4-BE49-F238E27FC236}">
                <a16:creationId xmlns:a16="http://schemas.microsoft.com/office/drawing/2014/main" id="{9CE90235-CDC5-589A-7280-C7544CFBC114}"/>
              </a:ext>
            </a:extLst>
          </p:cNvPr>
          <p:cNvGraphicFramePr>
            <a:graphicFrameLocks noGrp="1"/>
          </p:cNvGraphicFramePr>
          <p:nvPr>
            <p:ph type="tbl" idx="1"/>
          </p:nvPr>
        </p:nvGraphicFramePr>
        <p:xfrm>
          <a:off x="685800" y="1295400"/>
          <a:ext cx="7772400" cy="4795838"/>
        </p:xfrm>
        <a:graphic>
          <a:graphicData uri="http://schemas.openxmlformats.org/drawingml/2006/table">
            <a:tbl>
              <a:tblPr/>
              <a:tblGrid>
                <a:gridCol w="2590800">
                  <a:extLst>
                    <a:ext uri="{9D8B030D-6E8A-4147-A177-3AD203B41FA5}">
                      <a16:colId xmlns:a16="http://schemas.microsoft.com/office/drawing/2014/main" val="2806699112"/>
                    </a:ext>
                  </a:extLst>
                </a:gridCol>
                <a:gridCol w="2590800">
                  <a:extLst>
                    <a:ext uri="{9D8B030D-6E8A-4147-A177-3AD203B41FA5}">
                      <a16:colId xmlns:a16="http://schemas.microsoft.com/office/drawing/2014/main" val="170659192"/>
                    </a:ext>
                  </a:extLst>
                </a:gridCol>
                <a:gridCol w="2590800">
                  <a:extLst>
                    <a:ext uri="{9D8B030D-6E8A-4147-A177-3AD203B41FA5}">
                      <a16:colId xmlns:a16="http://schemas.microsoft.com/office/drawing/2014/main" val="3096802164"/>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Attribute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Description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Default Value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403569785"/>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SIZE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Height of the rule in pixels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2 pixels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568147638"/>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WIDTH</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Width of the rule in pixels or percentage of screen width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278650621"/>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NOSHADE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Draw the rule with a flat look instead of a 3D look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Not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(3D look)</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323392702"/>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Aligns the line (Left, Center, Right)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Center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231058678"/>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COLOR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Sets a color for the rule (IE 3.0 or later)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Not set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49495189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85A27217-DD2D-8388-AC00-03929FFDC31B}"/>
              </a:ext>
            </a:extLst>
          </p:cNvPr>
          <p:cNvSpPr>
            <a:spLocks noGrp="1"/>
          </p:cNvSpPr>
          <p:nvPr>
            <p:ph type="sldNum" sz="quarter" idx="12"/>
          </p:nvPr>
        </p:nvSpPr>
        <p:spPr/>
        <p:txBody>
          <a:bodyPr/>
          <a:lstStyle/>
          <a:p>
            <a:fld id="{4A217758-7CCF-4C80-932E-60E397C24329}" type="slidenum">
              <a:rPr lang="ar-SA" altLang="en-US"/>
              <a:pPr/>
              <a:t>35</a:t>
            </a:fld>
            <a:endParaRPr lang="en-US" altLang="en-US"/>
          </a:p>
        </p:txBody>
      </p:sp>
      <p:sp>
        <p:nvSpPr>
          <p:cNvPr id="37890" name="Rectangle 2">
            <a:extLst>
              <a:ext uri="{FF2B5EF4-FFF2-40B4-BE49-F238E27FC236}">
                <a16:creationId xmlns:a16="http://schemas.microsoft.com/office/drawing/2014/main" id="{4A23783C-0D98-BE7C-3CBC-185EAEC1996B}"/>
              </a:ext>
            </a:extLst>
          </p:cNvPr>
          <p:cNvSpPr>
            <a:spLocks noGrp="1" noChangeArrowheads="1"/>
          </p:cNvSpPr>
          <p:nvPr>
            <p:ph type="title"/>
          </p:nvPr>
        </p:nvSpPr>
        <p:spPr>
          <a:solidFill>
            <a:schemeClr val="tx2"/>
          </a:solidFill>
        </p:spPr>
        <p:txBody>
          <a:bodyPr/>
          <a:lstStyle/>
          <a:p>
            <a:r>
              <a:rPr lang="en-US" altLang="en-US">
                <a:solidFill>
                  <a:srgbClr val="FFFF00"/>
                </a:solidFill>
              </a:rPr>
              <a:t>Horizontal Rule, &lt;HR&gt;</a:t>
            </a:r>
          </a:p>
        </p:txBody>
      </p:sp>
      <p:sp>
        <p:nvSpPr>
          <p:cNvPr id="37891" name="Rectangle 3">
            <a:extLst>
              <a:ext uri="{FF2B5EF4-FFF2-40B4-BE49-F238E27FC236}">
                <a16:creationId xmlns:a16="http://schemas.microsoft.com/office/drawing/2014/main" id="{6AB19E94-6570-989A-BB20-6619C3EEE9A1}"/>
              </a:ext>
            </a:extLst>
          </p:cNvPr>
          <p:cNvSpPr>
            <a:spLocks noGrp="1" noChangeArrowheads="1"/>
          </p:cNvSpPr>
          <p:nvPr>
            <p:ph type="body" sz="half" idx="1"/>
          </p:nvPr>
        </p:nvSpPr>
        <p:spPr>
          <a:xfrm>
            <a:off x="457200" y="1600200"/>
            <a:ext cx="4033838" cy="4525963"/>
          </a:xfrm>
          <a:solidFill>
            <a:schemeClr val="accent1"/>
          </a:solidFill>
        </p:spPr>
        <p:txBody>
          <a:bodyPr/>
          <a:lstStyle/>
          <a:p>
            <a:pPr>
              <a:buFontTx/>
              <a:buNone/>
            </a:pPr>
            <a:r>
              <a:rPr lang="en-US" altLang="en-US" sz="1800"/>
              <a:t>&lt;HTML&gt;</a:t>
            </a:r>
          </a:p>
          <a:p>
            <a:pPr>
              <a:buFontTx/>
              <a:buNone/>
            </a:pPr>
            <a:r>
              <a:rPr lang="en-US" altLang="en-US" sz="1800"/>
              <a:t>&lt;HEAD&gt;</a:t>
            </a:r>
          </a:p>
          <a:p>
            <a:pPr>
              <a:buFontTx/>
              <a:buNone/>
            </a:pPr>
            <a:r>
              <a:rPr lang="en-US" altLang="en-US" sz="1800"/>
              <a:t>&lt;TITLE&gt; Example Page&lt;/TITLE&gt;</a:t>
            </a:r>
          </a:p>
          <a:p>
            <a:pPr>
              <a:buFontTx/>
              <a:buNone/>
            </a:pPr>
            <a:r>
              <a:rPr lang="en-US" altLang="en-US" sz="1800"/>
              <a:t>&lt;/HEAD&gt;</a:t>
            </a:r>
          </a:p>
          <a:p>
            <a:pPr>
              <a:buFontTx/>
              <a:buNone/>
            </a:pPr>
            <a:r>
              <a:rPr lang="en-US" altLang="en-US" sz="1800"/>
              <a:t>&lt;BODY&gt;</a:t>
            </a:r>
          </a:p>
          <a:p>
            <a:pPr>
              <a:buFontTx/>
              <a:buNone/>
            </a:pPr>
            <a:r>
              <a:rPr lang="en-US" altLang="en-US" sz="1800"/>
              <a:t>&lt;H1&gt; Heading 1 &lt;/H1&gt;</a:t>
            </a:r>
          </a:p>
          <a:p>
            <a:pPr>
              <a:buFontTx/>
              <a:buNone/>
            </a:pPr>
            <a:r>
              <a:rPr lang="en-US" altLang="en-US" sz="1800"/>
              <a:t>&lt;P&gt;Paragraph 1, &lt;BR&gt;</a:t>
            </a:r>
          </a:p>
          <a:p>
            <a:pPr>
              <a:buFontTx/>
              <a:buNone/>
            </a:pPr>
            <a:r>
              <a:rPr lang="en-US" altLang="en-US" sz="1800"/>
              <a:t>Line 2 &lt;BR&gt;</a:t>
            </a:r>
          </a:p>
          <a:p>
            <a:pPr>
              <a:buFontTx/>
              <a:buNone/>
            </a:pPr>
            <a:r>
              <a:rPr lang="en-US" altLang="en-US" sz="1800"/>
              <a:t>&lt;HR&gt;Line 3 &lt;BR&gt;</a:t>
            </a:r>
          </a:p>
          <a:p>
            <a:pPr>
              <a:buFontTx/>
              <a:buNone/>
            </a:pPr>
            <a:r>
              <a:rPr lang="en-US" altLang="en-US" sz="1800"/>
              <a:t>&lt;/P&gt;</a:t>
            </a:r>
          </a:p>
          <a:p>
            <a:pPr>
              <a:buFontTx/>
              <a:buNone/>
            </a:pPr>
            <a:r>
              <a:rPr lang="en-US" altLang="en-US" sz="1800"/>
              <a:t>&lt;/BODY&gt;</a:t>
            </a:r>
          </a:p>
          <a:p>
            <a:pPr>
              <a:buFontTx/>
              <a:buNone/>
            </a:pPr>
            <a:r>
              <a:rPr lang="en-US" altLang="en-US" sz="1800"/>
              <a:t>&lt;/HTML&gt;</a:t>
            </a:r>
          </a:p>
          <a:p>
            <a:pPr>
              <a:buFontTx/>
              <a:buNone/>
            </a:pPr>
            <a:endParaRPr lang="en-US" altLang="en-US" sz="1800"/>
          </a:p>
        </p:txBody>
      </p:sp>
      <p:sp>
        <p:nvSpPr>
          <p:cNvPr id="37892" name="Rectangle 4">
            <a:extLst>
              <a:ext uri="{FF2B5EF4-FFF2-40B4-BE49-F238E27FC236}">
                <a16:creationId xmlns:a16="http://schemas.microsoft.com/office/drawing/2014/main" id="{075C7FD2-A467-4EB8-2D8C-966BE2713F13}"/>
              </a:ext>
            </a:extLst>
          </p:cNvPr>
          <p:cNvSpPr>
            <a:spLocks noGrp="1" noChangeArrowheads="1"/>
          </p:cNvSpPr>
          <p:nvPr>
            <p:ph type="body" sz="half" idx="2"/>
          </p:nvPr>
        </p:nvSpPr>
        <p:spPr>
          <a:xfrm>
            <a:off x="4652963" y="1600200"/>
            <a:ext cx="4033837" cy="4525963"/>
          </a:xfrm>
          <a:noFill/>
          <a:ln/>
        </p:spPr>
        <p:txBody>
          <a:bodyPr lIns="92075" tIns="46038" rIns="92075" bIns="46038"/>
          <a:lstStyle/>
          <a:p>
            <a:pPr>
              <a:buFontTx/>
              <a:buNone/>
            </a:pPr>
            <a:endParaRPr lang="en-US" altLang="en-US" sz="4800" b="1">
              <a:solidFill>
                <a:srgbClr val="990000"/>
              </a:solidFill>
            </a:endParaRPr>
          </a:p>
          <a:p>
            <a:pPr>
              <a:buFontTx/>
              <a:buNone/>
            </a:pPr>
            <a:r>
              <a:rPr lang="en-US" altLang="en-US" sz="4800" b="1">
                <a:solidFill>
                  <a:srgbClr val="990000"/>
                </a:solidFill>
              </a:rPr>
              <a:t>Heading 1</a:t>
            </a:r>
          </a:p>
          <a:p>
            <a:pPr>
              <a:buFontTx/>
              <a:buNone/>
            </a:pPr>
            <a:r>
              <a:rPr lang="en-US" altLang="en-US" sz="2400">
                <a:solidFill>
                  <a:srgbClr val="990000"/>
                </a:solidFill>
              </a:rPr>
              <a:t>Paragraph 1,….</a:t>
            </a:r>
          </a:p>
          <a:p>
            <a:pPr>
              <a:buFontTx/>
              <a:buNone/>
            </a:pPr>
            <a:r>
              <a:rPr lang="en-US" altLang="en-US" sz="2400">
                <a:solidFill>
                  <a:srgbClr val="990000"/>
                </a:solidFill>
              </a:rPr>
              <a:t>Line 2</a:t>
            </a:r>
          </a:p>
          <a:p>
            <a:pPr>
              <a:buFontTx/>
              <a:buNone/>
            </a:pPr>
            <a:r>
              <a:rPr lang="en-US" altLang="en-US" sz="2400">
                <a:solidFill>
                  <a:srgbClr val="990000"/>
                </a:solidFill>
              </a:rPr>
              <a:t>___________________________</a:t>
            </a:r>
          </a:p>
          <a:p>
            <a:pPr>
              <a:buFontTx/>
              <a:buNone/>
            </a:pPr>
            <a:r>
              <a:rPr lang="en-US" altLang="en-US" sz="2400">
                <a:solidFill>
                  <a:srgbClr val="990000"/>
                </a:solidFill>
              </a:rPr>
              <a:t>Line 3</a:t>
            </a:r>
          </a:p>
          <a:p>
            <a:pPr>
              <a:buFontTx/>
              <a:buNone/>
            </a:pPr>
            <a:endParaRPr lang="en-US" altLang="en-US" sz="2400">
              <a:solidFill>
                <a:srgbClr val="990000"/>
              </a:solidFill>
            </a:endParaRPr>
          </a:p>
          <a:p>
            <a:pPr>
              <a:buFontTx/>
              <a:buNone/>
            </a:pPr>
            <a:endParaRPr lang="en-US" altLang="en-US" sz="2400">
              <a:solidFill>
                <a:srgbClr val="990000"/>
              </a:solidFill>
            </a:endParaRPr>
          </a:p>
          <a:p>
            <a:pPr>
              <a:buFontTx/>
              <a:buNone/>
            </a:pPr>
            <a:endParaRPr lang="en-US" altLang="en-US" sz="4400">
              <a:solidFill>
                <a:srgbClr val="990000"/>
              </a:solidFill>
            </a:endParaRPr>
          </a:p>
          <a:p>
            <a:pPr>
              <a:buFontTx/>
              <a:buNone/>
            </a:pPr>
            <a:endParaRPr lang="en-US" altLang="en-US" sz="4000">
              <a:solidFill>
                <a:srgbClr val="99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12C2514-3816-2955-9DD0-8377792637C2}"/>
              </a:ext>
            </a:extLst>
          </p:cNvPr>
          <p:cNvSpPr>
            <a:spLocks noGrp="1"/>
          </p:cNvSpPr>
          <p:nvPr>
            <p:ph type="sldNum" sz="quarter" idx="12"/>
          </p:nvPr>
        </p:nvSpPr>
        <p:spPr/>
        <p:txBody>
          <a:bodyPr/>
          <a:lstStyle/>
          <a:p>
            <a:fld id="{8363EA26-3EEC-4C44-A7D8-68BA0CC08B2E}" type="slidenum">
              <a:rPr lang="ar-SA" altLang="en-US"/>
              <a:pPr/>
              <a:t>36</a:t>
            </a:fld>
            <a:endParaRPr lang="en-US" altLang="en-US"/>
          </a:p>
        </p:txBody>
      </p:sp>
      <p:sp>
        <p:nvSpPr>
          <p:cNvPr id="38914" name="Rectangle 2">
            <a:extLst>
              <a:ext uri="{FF2B5EF4-FFF2-40B4-BE49-F238E27FC236}">
                <a16:creationId xmlns:a16="http://schemas.microsoft.com/office/drawing/2014/main" id="{E60718C1-5B84-22D5-0C47-5FCFCD11C821}"/>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a:t>
            </a:r>
            <a:r>
              <a:rPr lang="en-US" altLang="en-US" b="1">
                <a:solidFill>
                  <a:srgbClr val="FFFF00"/>
                </a:solidFill>
              </a:rPr>
              <a:t>haracter</a:t>
            </a:r>
            <a:r>
              <a:rPr lang="en-US" altLang="en-US">
                <a:solidFill>
                  <a:srgbClr val="FFFF00"/>
                </a:solidFill>
              </a:rPr>
              <a:t> F</a:t>
            </a:r>
            <a:r>
              <a:rPr lang="en-US" altLang="en-US" b="1">
                <a:solidFill>
                  <a:srgbClr val="FFFF00"/>
                </a:solidFill>
              </a:rPr>
              <a:t>ormatting</a:t>
            </a:r>
          </a:p>
        </p:txBody>
      </p:sp>
      <p:sp>
        <p:nvSpPr>
          <p:cNvPr id="38915" name="Rectangle 3">
            <a:extLst>
              <a:ext uri="{FF2B5EF4-FFF2-40B4-BE49-F238E27FC236}">
                <a16:creationId xmlns:a16="http://schemas.microsoft.com/office/drawing/2014/main" id="{5D2508A0-7D41-6744-D883-A72D5CFC7B3A}"/>
              </a:ext>
            </a:extLst>
          </p:cNvPr>
          <p:cNvSpPr>
            <a:spLocks noGrp="1" noChangeArrowheads="1"/>
          </p:cNvSpPr>
          <p:nvPr>
            <p:ph type="body" idx="1"/>
          </p:nvPr>
        </p:nvSpPr>
        <p:spPr>
          <a:xfrm>
            <a:off x="304800" y="1828800"/>
            <a:ext cx="8229600" cy="4525963"/>
          </a:xfrm>
          <a:solidFill>
            <a:schemeClr val="accent1"/>
          </a:solidFill>
        </p:spPr>
        <p:txBody>
          <a:bodyPr/>
          <a:lstStyle/>
          <a:p>
            <a:pPr marL="609600" indent="-609600">
              <a:lnSpc>
                <a:spcPct val="90000"/>
              </a:lnSpc>
              <a:buClr>
                <a:schemeClr val="bg1"/>
              </a:buClr>
              <a:buFont typeface="Wingdings" panose="05000000000000000000" pitchFamily="2" charset="2"/>
              <a:buNone/>
            </a:pPr>
            <a:r>
              <a:rPr lang="en-US" altLang="en-US" sz="2400"/>
              <a:t>In this chapter you will learn how to enhance your page with Bold, Italics, and other character formatting options.</a:t>
            </a:r>
          </a:p>
          <a:p>
            <a:pPr marL="609600" indent="-609600">
              <a:lnSpc>
                <a:spcPct val="90000"/>
              </a:lnSpc>
              <a:buClr>
                <a:schemeClr val="bg1"/>
              </a:buClr>
              <a:buFont typeface="Wingdings" panose="05000000000000000000" pitchFamily="2" charset="2"/>
              <a:buNone/>
            </a:pPr>
            <a:r>
              <a:rPr lang="en-US" altLang="en-US" sz="2400" b="1"/>
              <a:t>Objectives</a:t>
            </a:r>
          </a:p>
          <a:p>
            <a:pPr marL="609600" indent="-609600">
              <a:lnSpc>
                <a:spcPct val="90000"/>
              </a:lnSpc>
              <a:buClr>
                <a:schemeClr val="bg1"/>
              </a:buClr>
              <a:buFont typeface="Wingdings" panose="05000000000000000000" pitchFamily="2" charset="2"/>
              <a:buNone/>
            </a:pPr>
            <a:r>
              <a:rPr lang="en-US" altLang="en-US" sz="2400"/>
              <a:t>Upon completing this section, you should be able to</a:t>
            </a:r>
          </a:p>
          <a:p>
            <a:pPr marL="609600" indent="-609600">
              <a:lnSpc>
                <a:spcPct val="90000"/>
              </a:lnSpc>
              <a:buClr>
                <a:schemeClr val="bg1"/>
              </a:buClr>
              <a:buFont typeface="Wingdings" panose="05000000000000000000" pitchFamily="2" charset="2"/>
              <a:buAutoNum type="arabicPeriod"/>
            </a:pPr>
            <a:r>
              <a:rPr lang="en-US" altLang="en-US" sz="2400"/>
              <a:t>Change the color and size of your text.</a:t>
            </a:r>
          </a:p>
          <a:p>
            <a:pPr marL="609600" indent="-609600">
              <a:lnSpc>
                <a:spcPct val="90000"/>
              </a:lnSpc>
              <a:buClr>
                <a:schemeClr val="bg1"/>
              </a:buClr>
              <a:buFont typeface="Wingdings" panose="05000000000000000000" pitchFamily="2" charset="2"/>
              <a:buAutoNum type="arabicPeriod"/>
            </a:pPr>
            <a:r>
              <a:rPr lang="en-US" altLang="en-US" sz="2400"/>
              <a:t>Use Common Character Formatting Elements.</a:t>
            </a:r>
          </a:p>
          <a:p>
            <a:pPr marL="609600" indent="-609600">
              <a:lnSpc>
                <a:spcPct val="90000"/>
              </a:lnSpc>
              <a:buClr>
                <a:schemeClr val="bg1"/>
              </a:buClr>
              <a:buFont typeface="Wingdings" panose="05000000000000000000" pitchFamily="2" charset="2"/>
              <a:buAutoNum type="arabicPeriod"/>
            </a:pPr>
            <a:r>
              <a:rPr lang="en-US" altLang="en-US" sz="2400"/>
              <a:t>Align your text.</a:t>
            </a:r>
          </a:p>
          <a:p>
            <a:pPr marL="609600" indent="-609600">
              <a:lnSpc>
                <a:spcPct val="90000"/>
              </a:lnSpc>
              <a:buClr>
                <a:schemeClr val="bg1"/>
              </a:buClr>
              <a:buFont typeface="Wingdings" panose="05000000000000000000" pitchFamily="2" charset="2"/>
              <a:buAutoNum type="arabicPeriod"/>
            </a:pPr>
            <a:r>
              <a:rPr lang="en-US" altLang="en-US" sz="2400"/>
              <a:t>Add special characters.</a:t>
            </a:r>
          </a:p>
          <a:p>
            <a:pPr marL="609600" indent="-609600">
              <a:lnSpc>
                <a:spcPct val="90000"/>
              </a:lnSpc>
              <a:buClr>
                <a:schemeClr val="bg1"/>
              </a:buClr>
              <a:buFont typeface="Wingdings" panose="05000000000000000000" pitchFamily="2" charset="2"/>
              <a:buAutoNum type="arabicPeriod"/>
            </a:pPr>
            <a:r>
              <a:rPr lang="en-US" altLang="en-US" sz="2400"/>
              <a:t>Use other character formatting elements.</a:t>
            </a:r>
          </a:p>
          <a:p>
            <a:pPr marL="609600" indent="-609600">
              <a:lnSpc>
                <a:spcPct val="90000"/>
              </a:lnSpc>
              <a:buClr>
                <a:schemeClr val="bg1"/>
              </a:buClr>
              <a:buFont typeface="Wingdings" panose="05000000000000000000" pitchFamily="2" charset="2"/>
              <a:buNone/>
            </a:pPr>
            <a:endParaRPr lang="en-US" altLang="en-US" sz="2400"/>
          </a:p>
          <a:p>
            <a:pPr marL="609600" indent="-609600">
              <a:lnSpc>
                <a:spcPct val="90000"/>
              </a:lnSpc>
              <a:buClr>
                <a:schemeClr val="bg1"/>
              </a:buClr>
              <a:buFont typeface="Wingdings" panose="05000000000000000000" pitchFamily="2" charset="2"/>
              <a:buNone/>
            </a:pPr>
            <a:endParaRPr lang="en-US" altLang="en-US" sz="2400"/>
          </a:p>
          <a:p>
            <a:pPr marL="609600" indent="-609600">
              <a:lnSpc>
                <a:spcPct val="90000"/>
              </a:lnSpc>
              <a:buClr>
                <a:schemeClr val="bg1"/>
              </a:buClr>
              <a:buFont typeface="Wingdings" panose="05000000000000000000" pitchFamily="2" charset="2"/>
              <a:buNone/>
            </a:pP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3B4B061-6B0C-DB42-F4F2-8CA59901B479}"/>
              </a:ext>
            </a:extLst>
          </p:cNvPr>
          <p:cNvSpPr>
            <a:spLocks noGrp="1"/>
          </p:cNvSpPr>
          <p:nvPr>
            <p:ph type="sldNum" sz="quarter" idx="12"/>
          </p:nvPr>
        </p:nvSpPr>
        <p:spPr/>
        <p:txBody>
          <a:bodyPr/>
          <a:lstStyle/>
          <a:p>
            <a:fld id="{158C3CD5-E9F0-4966-B36E-30D48F8EDAD0}" type="slidenum">
              <a:rPr lang="ar-SA" altLang="en-US"/>
              <a:pPr/>
              <a:t>37</a:t>
            </a:fld>
            <a:endParaRPr lang="en-US" altLang="en-US"/>
          </a:p>
        </p:txBody>
      </p:sp>
      <p:sp>
        <p:nvSpPr>
          <p:cNvPr id="39938" name="Rectangle 2">
            <a:extLst>
              <a:ext uri="{FF2B5EF4-FFF2-40B4-BE49-F238E27FC236}">
                <a16:creationId xmlns:a16="http://schemas.microsoft.com/office/drawing/2014/main" id="{BF251CC0-1389-EEF1-2E53-51CA83C6A1A1}"/>
              </a:ext>
            </a:extLst>
          </p:cNvPr>
          <p:cNvSpPr>
            <a:spLocks noGrp="1" noChangeArrowheads="1"/>
          </p:cNvSpPr>
          <p:nvPr>
            <p:ph type="title"/>
          </p:nvPr>
        </p:nvSpPr>
        <p:spPr>
          <a:xfrm>
            <a:off x="533400" y="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a:solidFill>
                  <a:srgbClr val="FFFF00"/>
                </a:solidFill>
              </a:rPr>
              <a:t>Bold, Italic and other Character Formatting Elements</a:t>
            </a:r>
          </a:p>
        </p:txBody>
      </p:sp>
      <p:sp>
        <p:nvSpPr>
          <p:cNvPr id="39939" name="Rectangle 3">
            <a:extLst>
              <a:ext uri="{FF2B5EF4-FFF2-40B4-BE49-F238E27FC236}">
                <a16:creationId xmlns:a16="http://schemas.microsoft.com/office/drawing/2014/main" id="{22517935-9B04-DD0B-2AB3-0502D77DD425}"/>
              </a:ext>
            </a:extLst>
          </p:cNvPr>
          <p:cNvSpPr>
            <a:spLocks noGrp="1" noChangeArrowheads="1"/>
          </p:cNvSpPr>
          <p:nvPr>
            <p:ph type="body" idx="1"/>
          </p:nvPr>
        </p:nvSpPr>
        <p:spPr>
          <a:xfrm>
            <a:off x="228600" y="1371600"/>
            <a:ext cx="8915400" cy="5486400"/>
          </a:xfrm>
          <a:solidFill>
            <a:schemeClr val="accent1"/>
          </a:solidFill>
        </p:spPr>
        <p:txBody>
          <a:bodyPr/>
          <a:lstStyle/>
          <a:p>
            <a:pPr>
              <a:buClr>
                <a:schemeClr val="bg1"/>
              </a:buClr>
              <a:buFont typeface="Wingdings" panose="05000000000000000000" pitchFamily="2" charset="2"/>
              <a:buChar char="§"/>
            </a:pPr>
            <a:r>
              <a:rPr lang="en-US" altLang="en-US" sz="2400" b="1">
                <a:solidFill>
                  <a:srgbClr val="FF0000"/>
                </a:solidFill>
              </a:rPr>
              <a:t>&lt;FONT SIZE=“+2”&gt;</a:t>
            </a:r>
            <a:r>
              <a:rPr lang="en-US" altLang="en-US" sz="2400">
                <a:solidFill>
                  <a:srgbClr val="FF0000"/>
                </a:solidFill>
              </a:rPr>
              <a:t> Two sizes bigger</a:t>
            </a:r>
            <a:r>
              <a:rPr lang="en-US" altLang="en-US" sz="2400" b="1">
                <a:solidFill>
                  <a:srgbClr val="FF0000"/>
                </a:solidFill>
              </a:rPr>
              <a:t>&lt;/FONT&gt;</a:t>
            </a:r>
          </a:p>
          <a:p>
            <a:pPr>
              <a:buClr>
                <a:schemeClr val="bg1"/>
              </a:buClr>
              <a:buFont typeface="Wingdings" panose="05000000000000000000" pitchFamily="2" charset="2"/>
              <a:buChar char="§"/>
            </a:pPr>
            <a:r>
              <a:rPr lang="en-US" altLang="en-US" sz="2400"/>
              <a:t>The size attribute can be set as an absolute value from 1 to 7 or as a relative value using the “+” or “-” sign. Normal text size is 3 (from -2 to +4).</a:t>
            </a:r>
          </a:p>
          <a:p>
            <a:pPr>
              <a:buClr>
                <a:schemeClr val="bg1"/>
              </a:buClr>
              <a:buFont typeface="Wingdings" panose="05000000000000000000" pitchFamily="2" charset="2"/>
              <a:buChar char="§"/>
            </a:pPr>
            <a:r>
              <a:rPr lang="en-US" altLang="en-US" sz="2400" b="1">
                <a:solidFill>
                  <a:srgbClr val="FF0000"/>
                </a:solidFill>
              </a:rPr>
              <a:t>&lt;B&gt; Bold &lt;/B&gt;         </a:t>
            </a:r>
          </a:p>
          <a:p>
            <a:pPr>
              <a:buClr>
                <a:schemeClr val="bg1"/>
              </a:buClr>
              <a:buFont typeface="Wingdings" panose="05000000000000000000" pitchFamily="2" charset="2"/>
              <a:buChar char="§"/>
            </a:pPr>
            <a:r>
              <a:rPr lang="en-US" altLang="en-US" sz="2400" b="1">
                <a:solidFill>
                  <a:srgbClr val="FF0000"/>
                </a:solidFill>
              </a:rPr>
              <a:t> &lt;I&gt; </a:t>
            </a:r>
            <a:r>
              <a:rPr lang="en-US" altLang="en-US" sz="2400" b="1" i="1">
                <a:solidFill>
                  <a:srgbClr val="FF0000"/>
                </a:solidFill>
              </a:rPr>
              <a:t>Italic</a:t>
            </a:r>
            <a:r>
              <a:rPr lang="en-US" altLang="en-US" sz="2400" b="1">
                <a:solidFill>
                  <a:srgbClr val="FF0000"/>
                </a:solidFill>
              </a:rPr>
              <a:t> &lt;/I&gt;</a:t>
            </a:r>
          </a:p>
          <a:p>
            <a:pPr>
              <a:buClr>
                <a:schemeClr val="bg1"/>
              </a:buClr>
              <a:buFont typeface="Wingdings" panose="05000000000000000000" pitchFamily="2" charset="2"/>
              <a:buChar char="§"/>
            </a:pPr>
            <a:r>
              <a:rPr lang="en-US" altLang="en-US" sz="2400" b="1">
                <a:solidFill>
                  <a:srgbClr val="FF0000"/>
                </a:solidFill>
              </a:rPr>
              <a:t>&lt;U&gt;</a:t>
            </a:r>
            <a:r>
              <a:rPr lang="en-US" altLang="en-US" sz="2400" b="1" u="sng">
                <a:solidFill>
                  <a:srgbClr val="FF0000"/>
                </a:solidFill>
              </a:rPr>
              <a:t> Underline </a:t>
            </a:r>
            <a:r>
              <a:rPr lang="en-US" altLang="en-US" sz="2400" b="1">
                <a:solidFill>
                  <a:srgbClr val="FF0000"/>
                </a:solidFill>
              </a:rPr>
              <a:t>&lt;/U&gt;</a:t>
            </a:r>
          </a:p>
          <a:p>
            <a:pPr>
              <a:buClr>
                <a:schemeClr val="bg1"/>
              </a:buClr>
              <a:buFont typeface="Wingdings" panose="05000000000000000000" pitchFamily="2" charset="2"/>
              <a:buChar char="§"/>
            </a:pPr>
            <a:r>
              <a:rPr lang="en-US" altLang="en-US" sz="2400"/>
              <a:t>Color = “#RRGGBB” The COLOR attribute of the FONT element. E.g.,</a:t>
            </a:r>
            <a:r>
              <a:rPr lang="en-US" altLang="en-US" sz="2400">
                <a:solidFill>
                  <a:schemeClr val="hlink"/>
                </a:solidFill>
              </a:rPr>
              <a:t> </a:t>
            </a:r>
            <a:r>
              <a:rPr lang="en-US" altLang="en-US" sz="2400" b="1">
                <a:solidFill>
                  <a:srgbClr val="FF0000"/>
                </a:solidFill>
              </a:rPr>
              <a:t>&lt;FONT COLOR=“#RRGGBB”&gt;this text has color&lt;/FONT&gt;</a:t>
            </a:r>
          </a:p>
          <a:p>
            <a:pPr>
              <a:buClr>
                <a:schemeClr val="bg1"/>
              </a:buClr>
              <a:buFont typeface="Wingdings" panose="05000000000000000000" pitchFamily="2" charset="2"/>
              <a:buChar char="§"/>
            </a:pPr>
            <a:r>
              <a:rPr lang="en-US" altLang="en-US" sz="2400" b="1">
                <a:solidFill>
                  <a:srgbClr val="FF0000"/>
                </a:solidFill>
              </a:rPr>
              <a:t>&lt;PRE&gt; Preformatted &lt;/PRE&gt;</a:t>
            </a:r>
            <a:r>
              <a:rPr lang="en-US" altLang="en-US" sz="2400">
                <a:solidFill>
                  <a:schemeClr val="hlink"/>
                </a:solidFill>
              </a:rPr>
              <a:t> </a:t>
            </a:r>
            <a:r>
              <a:rPr lang="en-US" altLang="en-US" sz="2400"/>
              <a:t>Text enclosed by PRE tags is displayed in a mono-spaced font. Spaces and line breaks are supported without additional elements or special characters.</a:t>
            </a:r>
            <a:endParaRPr lang="en-US" altLang="en-US" sz="2400">
              <a:solidFill>
                <a:schemeClr val="hlink"/>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505A81B-C5FB-5AE5-4CF2-260957774A05}"/>
              </a:ext>
            </a:extLst>
          </p:cNvPr>
          <p:cNvSpPr>
            <a:spLocks noGrp="1"/>
          </p:cNvSpPr>
          <p:nvPr>
            <p:ph type="sldNum" sz="quarter" idx="12"/>
          </p:nvPr>
        </p:nvSpPr>
        <p:spPr/>
        <p:txBody>
          <a:bodyPr/>
          <a:lstStyle/>
          <a:p>
            <a:fld id="{080FBE76-83D7-40A0-AF14-7CC5C765618C}" type="slidenum">
              <a:rPr lang="ar-SA" altLang="en-US"/>
              <a:pPr/>
              <a:t>38</a:t>
            </a:fld>
            <a:endParaRPr lang="en-US" altLang="en-US"/>
          </a:p>
        </p:txBody>
      </p:sp>
      <p:sp>
        <p:nvSpPr>
          <p:cNvPr id="40962" name="Rectangle 2">
            <a:extLst>
              <a:ext uri="{FF2B5EF4-FFF2-40B4-BE49-F238E27FC236}">
                <a16:creationId xmlns:a16="http://schemas.microsoft.com/office/drawing/2014/main" id="{1D8B7C3C-8351-46DC-9F88-FAC717FE9309}"/>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a:solidFill>
                  <a:srgbClr val="FFFF00"/>
                </a:solidFill>
              </a:rPr>
              <a:t>Bold, Italic and other Character Formatting Elements</a:t>
            </a:r>
          </a:p>
        </p:txBody>
      </p:sp>
      <p:sp>
        <p:nvSpPr>
          <p:cNvPr id="40963" name="Rectangle 3">
            <a:extLst>
              <a:ext uri="{FF2B5EF4-FFF2-40B4-BE49-F238E27FC236}">
                <a16:creationId xmlns:a16="http://schemas.microsoft.com/office/drawing/2014/main" id="{71F602BC-FBCF-DF18-9EC8-A1A5EBFA4DBF}"/>
              </a:ext>
            </a:extLst>
          </p:cNvPr>
          <p:cNvSpPr>
            <a:spLocks noGrp="1" noChangeArrowheads="1"/>
          </p:cNvSpPr>
          <p:nvPr>
            <p:ph type="body" idx="1"/>
          </p:nvPr>
        </p:nvSpPr>
        <p:spPr>
          <a:xfrm>
            <a:off x="457200" y="1752600"/>
            <a:ext cx="8229600" cy="4525963"/>
          </a:xfrm>
          <a:solidFill>
            <a:schemeClr val="accent1"/>
          </a:solidFill>
        </p:spPr>
        <p:txBody>
          <a:bodyPr/>
          <a:lstStyle/>
          <a:p>
            <a:pPr>
              <a:lnSpc>
                <a:spcPct val="80000"/>
              </a:lnSpc>
              <a:buClr>
                <a:schemeClr val="bg1"/>
              </a:buClr>
              <a:buFont typeface="Wingdings" panose="05000000000000000000" pitchFamily="2" charset="2"/>
              <a:buChar char="§"/>
            </a:pPr>
            <a:r>
              <a:rPr lang="en-US" altLang="en-US" sz="2800" b="1">
                <a:solidFill>
                  <a:srgbClr val="FF0000"/>
                </a:solidFill>
              </a:rPr>
              <a:t>&lt;EM&gt; </a:t>
            </a:r>
            <a:r>
              <a:rPr lang="en-US" altLang="en-US" sz="2800" b="1" i="1">
                <a:solidFill>
                  <a:srgbClr val="FF0000"/>
                </a:solidFill>
              </a:rPr>
              <a:t>Emphasis</a:t>
            </a:r>
            <a:r>
              <a:rPr lang="en-US" altLang="en-US" sz="2800" b="1">
                <a:solidFill>
                  <a:srgbClr val="FF0000"/>
                </a:solidFill>
              </a:rPr>
              <a:t> &lt;/EM&gt;</a:t>
            </a:r>
            <a:r>
              <a:rPr lang="en-US" altLang="en-US" sz="2800">
                <a:solidFill>
                  <a:schemeClr val="hlink"/>
                </a:solidFill>
              </a:rPr>
              <a:t> </a:t>
            </a:r>
            <a:r>
              <a:rPr lang="en-US" altLang="en-US" sz="2800"/>
              <a:t>Browsers usually display this as italics.</a:t>
            </a:r>
          </a:p>
          <a:p>
            <a:pPr>
              <a:lnSpc>
                <a:spcPct val="80000"/>
              </a:lnSpc>
              <a:buClr>
                <a:schemeClr val="bg1"/>
              </a:buClr>
              <a:buFont typeface="Wingdings" panose="05000000000000000000" pitchFamily="2" charset="2"/>
              <a:buChar char="§"/>
            </a:pPr>
            <a:r>
              <a:rPr lang="en-US" altLang="en-US" sz="2800" b="1">
                <a:solidFill>
                  <a:srgbClr val="FF0000"/>
                </a:solidFill>
              </a:rPr>
              <a:t>&lt;STRONG&gt; STRONG &lt;/STRONG</a:t>
            </a:r>
            <a:r>
              <a:rPr lang="en-US" altLang="en-US" sz="2800" b="1">
                <a:solidFill>
                  <a:schemeClr val="hlink"/>
                </a:solidFill>
              </a:rPr>
              <a:t>&gt;</a:t>
            </a:r>
            <a:r>
              <a:rPr lang="en-US" altLang="en-US" sz="2800">
                <a:solidFill>
                  <a:schemeClr val="hlink"/>
                </a:solidFill>
              </a:rPr>
              <a:t> </a:t>
            </a:r>
            <a:r>
              <a:rPr lang="en-US" altLang="en-US" sz="2800"/>
              <a:t>Browsers display this as bold.</a:t>
            </a:r>
          </a:p>
          <a:p>
            <a:pPr>
              <a:lnSpc>
                <a:spcPct val="80000"/>
              </a:lnSpc>
              <a:buClr>
                <a:schemeClr val="bg1"/>
              </a:buClr>
              <a:buFont typeface="Wingdings" panose="05000000000000000000" pitchFamily="2" charset="2"/>
              <a:buChar char="§"/>
            </a:pPr>
            <a:r>
              <a:rPr lang="en-US" altLang="en-US" sz="2800" b="1">
                <a:solidFill>
                  <a:srgbClr val="FF0000"/>
                </a:solidFill>
              </a:rPr>
              <a:t>&lt;TT&gt; TELETYPE &lt;/TT&gt;</a:t>
            </a:r>
            <a:r>
              <a:rPr lang="en-US" altLang="en-US" sz="2800"/>
              <a:t> Text is displayed in a mono-spaced font. A typewriter text, e.g. fixed-width font. </a:t>
            </a:r>
          </a:p>
          <a:p>
            <a:pPr>
              <a:lnSpc>
                <a:spcPct val="80000"/>
              </a:lnSpc>
              <a:buClr>
                <a:schemeClr val="bg1"/>
              </a:buClr>
              <a:buFont typeface="Wingdings" panose="05000000000000000000" pitchFamily="2" charset="2"/>
              <a:buChar char="§"/>
            </a:pPr>
            <a:r>
              <a:rPr lang="en-US" altLang="en-US" sz="2800" b="1">
                <a:solidFill>
                  <a:srgbClr val="FF0000"/>
                </a:solidFill>
              </a:rPr>
              <a:t>&lt;CITE&gt; Citation &lt;/CITE&gt;</a:t>
            </a:r>
            <a:r>
              <a:rPr lang="en-US" altLang="en-US" sz="2800"/>
              <a:t> represents a document citation (</a:t>
            </a:r>
            <a:r>
              <a:rPr lang="en-US" altLang="en-US" sz="2800" b="1"/>
              <a:t>italics</a:t>
            </a:r>
            <a:r>
              <a:rPr lang="en-US" altLang="en-US" sz="2800"/>
              <a:t>). </a:t>
            </a:r>
            <a:r>
              <a:rPr lang="en-US" altLang="en-US" sz="2800" b="1">
                <a:solidFill>
                  <a:srgbClr val="0000CC"/>
                </a:solidFill>
              </a:rPr>
              <a:t>For titles of books, films, etc. Typically displayed in italics. (</a:t>
            </a:r>
            <a:r>
              <a:rPr lang="en-US" altLang="en-US" sz="2800" b="1" i="1">
                <a:solidFill>
                  <a:srgbClr val="0000CC"/>
                </a:solidFill>
              </a:rPr>
              <a:t>A Beginner's Guide to HTML</a:t>
            </a:r>
            <a:r>
              <a:rPr lang="en-US" altLang="en-US" sz="2800" b="1">
                <a:solidFill>
                  <a:srgbClr val="0000CC"/>
                </a:solidFill>
              </a:rPr>
              <a:t>)</a:t>
            </a:r>
            <a:r>
              <a:rPr lang="en-US" altLang="en-US" sz="2800" b="1"/>
              <a:t> </a:t>
            </a:r>
          </a:p>
          <a:p>
            <a:pPr>
              <a:lnSpc>
                <a:spcPct val="80000"/>
              </a:lnSpc>
              <a:buClr>
                <a:schemeClr val="bg1"/>
              </a:buClr>
              <a:buFont typeface="Wingdings" panose="05000000000000000000" pitchFamily="2" charset="2"/>
              <a:buNone/>
            </a:pPr>
            <a:r>
              <a:rPr lang="en-US" altLang="en-US" sz="2800" b="1">
                <a:solidFill>
                  <a:schemeClr val="hlink"/>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04DE328E-4F73-EF2A-9719-B67D380088DB}"/>
              </a:ext>
            </a:extLst>
          </p:cNvPr>
          <p:cNvSpPr>
            <a:spLocks noGrp="1"/>
          </p:cNvSpPr>
          <p:nvPr>
            <p:ph type="sldNum" sz="quarter" idx="12"/>
          </p:nvPr>
        </p:nvSpPr>
        <p:spPr/>
        <p:txBody>
          <a:bodyPr/>
          <a:lstStyle/>
          <a:p>
            <a:fld id="{6B8130CC-360F-4320-AF73-DC231A398853}" type="slidenum">
              <a:rPr lang="ar-SA" altLang="en-US"/>
              <a:pPr/>
              <a:t>39</a:t>
            </a:fld>
            <a:endParaRPr lang="en-US" altLang="en-US"/>
          </a:p>
        </p:txBody>
      </p:sp>
      <p:sp>
        <p:nvSpPr>
          <p:cNvPr id="41986" name="Rectangle 2">
            <a:extLst>
              <a:ext uri="{FF2B5EF4-FFF2-40B4-BE49-F238E27FC236}">
                <a16:creationId xmlns:a16="http://schemas.microsoft.com/office/drawing/2014/main" id="{F9D22B51-440C-E25B-E41F-DB650FD0825B}"/>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a:solidFill>
                  <a:srgbClr val="FFFF00"/>
                </a:solidFill>
              </a:rPr>
              <a:t>Bold, Italic and other Character Formatting Elements</a:t>
            </a:r>
          </a:p>
        </p:txBody>
      </p:sp>
      <p:sp>
        <p:nvSpPr>
          <p:cNvPr id="41987" name="Rectangle 3">
            <a:extLst>
              <a:ext uri="{FF2B5EF4-FFF2-40B4-BE49-F238E27FC236}">
                <a16:creationId xmlns:a16="http://schemas.microsoft.com/office/drawing/2014/main" id="{E5ADE9D0-2466-6C3D-7DA6-B496E88E0120}"/>
              </a:ext>
            </a:extLst>
          </p:cNvPr>
          <p:cNvSpPr>
            <a:spLocks noGrp="1" noChangeArrowheads="1"/>
          </p:cNvSpPr>
          <p:nvPr>
            <p:ph type="body" sz="half" idx="1"/>
          </p:nvPr>
        </p:nvSpPr>
        <p:spPr>
          <a:xfrm>
            <a:off x="457200" y="1752600"/>
            <a:ext cx="4033838" cy="4525963"/>
          </a:xfrm>
          <a:solidFill>
            <a:schemeClr val="accent1"/>
          </a:solidFill>
        </p:spPr>
        <p:txBody>
          <a:bodyPr/>
          <a:lstStyle/>
          <a:p>
            <a:pPr>
              <a:lnSpc>
                <a:spcPct val="90000"/>
              </a:lnSpc>
              <a:buFontTx/>
              <a:buNone/>
            </a:pPr>
            <a:r>
              <a:rPr lang="en-US" altLang="en-US" sz="2000"/>
              <a:t>&lt;P&gt; &lt;FONT SIZE=“+1”&gt; One Size Larger &lt;/FONT&gt; - Normal –</a:t>
            </a:r>
          </a:p>
          <a:p>
            <a:pPr>
              <a:lnSpc>
                <a:spcPct val="90000"/>
              </a:lnSpc>
              <a:buFontTx/>
              <a:buNone/>
            </a:pPr>
            <a:r>
              <a:rPr lang="en-US" altLang="en-US" sz="2000"/>
              <a:t>&lt;FONT SIZE=“-1”&gt; One Size Smaller &lt;/FONT&gt; &lt;BR&gt;</a:t>
            </a:r>
          </a:p>
          <a:p>
            <a:pPr>
              <a:lnSpc>
                <a:spcPct val="90000"/>
              </a:lnSpc>
              <a:buFontTx/>
              <a:buNone/>
            </a:pPr>
            <a:r>
              <a:rPr lang="en-US" altLang="en-US" sz="2000"/>
              <a:t>&lt;B&gt; Bold&lt;/B&gt; - &lt;I&gt; italics&lt;/I&gt; - &lt;U&gt; Underlined &lt;/U&gt; -</a:t>
            </a:r>
          </a:p>
          <a:p>
            <a:pPr>
              <a:lnSpc>
                <a:spcPct val="90000"/>
              </a:lnSpc>
              <a:buFontTx/>
              <a:buNone/>
            </a:pPr>
            <a:r>
              <a:rPr lang="en-US" altLang="en-US" sz="2000"/>
              <a:t>&lt;FONT COLOR=“#FF0000”&gt; Colored &lt;/FONT&gt; &lt;BR&gt;</a:t>
            </a:r>
          </a:p>
          <a:p>
            <a:pPr>
              <a:lnSpc>
                <a:spcPct val="90000"/>
              </a:lnSpc>
              <a:buFontTx/>
              <a:buNone/>
            </a:pPr>
            <a:r>
              <a:rPr lang="en-US" altLang="en-US" sz="2000"/>
              <a:t>&lt;EM&gt; Emphasized&lt;/EM&gt; - &lt;STRONG&gt; Strong &lt;/STRONG&gt; - &lt;TT&gt; Tele Type &lt;/TT&gt; &lt;BR&gt;</a:t>
            </a:r>
          </a:p>
          <a:p>
            <a:pPr>
              <a:lnSpc>
                <a:spcPct val="90000"/>
              </a:lnSpc>
              <a:buFontTx/>
              <a:buNone/>
            </a:pPr>
            <a:endParaRPr lang="en-US" altLang="en-US" sz="2000"/>
          </a:p>
        </p:txBody>
      </p:sp>
      <p:sp>
        <p:nvSpPr>
          <p:cNvPr id="41988" name="Rectangle 4">
            <a:extLst>
              <a:ext uri="{FF2B5EF4-FFF2-40B4-BE49-F238E27FC236}">
                <a16:creationId xmlns:a16="http://schemas.microsoft.com/office/drawing/2014/main" id="{71AC7DA4-D1C9-A3F3-50AF-61B93B2B4AFC}"/>
              </a:ext>
            </a:extLst>
          </p:cNvPr>
          <p:cNvSpPr>
            <a:spLocks noGrp="1" noChangeArrowheads="1"/>
          </p:cNvSpPr>
          <p:nvPr>
            <p:ph type="body" sz="half" idx="2"/>
          </p:nvPr>
        </p:nvSpPr>
        <p:spPr>
          <a:xfrm>
            <a:off x="4648200" y="1752600"/>
            <a:ext cx="4033838" cy="4525963"/>
          </a:xfrm>
        </p:spPr>
        <p:txBody>
          <a:bodyPr/>
          <a:lstStyle/>
          <a:p>
            <a:pPr>
              <a:lnSpc>
                <a:spcPct val="90000"/>
              </a:lnSpc>
              <a:buFontTx/>
              <a:buNone/>
            </a:pPr>
            <a:r>
              <a:rPr lang="en-US" altLang="en-US" sz="2000">
                <a:solidFill>
                  <a:srgbClr val="990000"/>
                </a:solidFill>
              </a:rPr>
              <a:t>One Size Larger - Normal – One Size Smaller </a:t>
            </a:r>
            <a:br>
              <a:rPr lang="en-US" altLang="en-US" sz="2000">
                <a:solidFill>
                  <a:srgbClr val="990000"/>
                </a:solidFill>
              </a:rPr>
            </a:br>
            <a:r>
              <a:rPr lang="en-US" altLang="en-US" sz="2000" b="1">
                <a:solidFill>
                  <a:srgbClr val="990000"/>
                </a:solidFill>
              </a:rPr>
              <a:t>Bold</a:t>
            </a:r>
            <a:r>
              <a:rPr lang="en-US" altLang="en-US" sz="2000">
                <a:solidFill>
                  <a:srgbClr val="990000"/>
                </a:solidFill>
              </a:rPr>
              <a:t> - </a:t>
            </a:r>
            <a:r>
              <a:rPr lang="en-US" altLang="en-US" sz="2000" i="1">
                <a:solidFill>
                  <a:srgbClr val="990000"/>
                </a:solidFill>
              </a:rPr>
              <a:t>italics</a:t>
            </a:r>
            <a:r>
              <a:rPr lang="en-US" altLang="en-US" sz="2000">
                <a:solidFill>
                  <a:srgbClr val="990000"/>
                </a:solidFill>
              </a:rPr>
              <a:t> - </a:t>
            </a:r>
            <a:r>
              <a:rPr lang="en-US" altLang="en-US" sz="2000" u="sng">
                <a:solidFill>
                  <a:srgbClr val="990000"/>
                </a:solidFill>
              </a:rPr>
              <a:t>Underlined </a:t>
            </a:r>
            <a:r>
              <a:rPr lang="en-US" altLang="en-US" sz="2000">
                <a:solidFill>
                  <a:srgbClr val="990000"/>
                </a:solidFill>
              </a:rPr>
              <a:t>- </a:t>
            </a:r>
            <a:r>
              <a:rPr lang="en-US" altLang="en-US" sz="2000">
                <a:solidFill>
                  <a:srgbClr val="FF0000"/>
                </a:solidFill>
              </a:rPr>
              <a:t>Colored </a:t>
            </a:r>
            <a:br>
              <a:rPr lang="en-US" altLang="en-US" sz="2000">
                <a:solidFill>
                  <a:srgbClr val="990000"/>
                </a:solidFill>
              </a:rPr>
            </a:br>
            <a:r>
              <a:rPr lang="en-US" altLang="en-US" sz="2000" i="1">
                <a:solidFill>
                  <a:srgbClr val="990000"/>
                </a:solidFill>
              </a:rPr>
              <a:t>Emphasized</a:t>
            </a:r>
            <a:r>
              <a:rPr lang="en-US" altLang="en-US" sz="2000">
                <a:solidFill>
                  <a:srgbClr val="990000"/>
                </a:solidFill>
              </a:rPr>
              <a:t> - </a:t>
            </a:r>
            <a:r>
              <a:rPr lang="en-US" altLang="en-US" sz="2000" b="1">
                <a:solidFill>
                  <a:srgbClr val="990000"/>
                </a:solidFill>
              </a:rPr>
              <a:t>Strong </a:t>
            </a:r>
            <a:r>
              <a:rPr lang="en-US" altLang="en-US" sz="2000">
                <a:solidFill>
                  <a:srgbClr val="990000"/>
                </a:solidFill>
              </a:rPr>
              <a:t>- Tele Type </a:t>
            </a:r>
            <a:br>
              <a:rPr lang="en-US" altLang="en-US" sz="2000">
                <a:solidFill>
                  <a:srgbClr val="990000"/>
                </a:solidFill>
              </a:rPr>
            </a:br>
            <a:endParaRPr lang="en-US" altLang="en-US" sz="2000">
              <a:solidFill>
                <a:srgbClr val="99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E3B6A42-D9D6-9083-1570-1CC1C7121C33}"/>
              </a:ext>
            </a:extLst>
          </p:cNvPr>
          <p:cNvSpPr>
            <a:spLocks noGrp="1"/>
          </p:cNvSpPr>
          <p:nvPr>
            <p:ph type="sldNum" sz="quarter" idx="12"/>
          </p:nvPr>
        </p:nvSpPr>
        <p:spPr/>
        <p:txBody>
          <a:bodyPr/>
          <a:lstStyle/>
          <a:p>
            <a:fld id="{FC3B1164-4ACA-4BC0-97E7-420AA33EAAAE}" type="slidenum">
              <a:rPr lang="ar-SA" altLang="en-US"/>
              <a:pPr/>
              <a:t>4</a:t>
            </a:fld>
            <a:endParaRPr lang="en-US" altLang="en-US"/>
          </a:p>
        </p:txBody>
      </p:sp>
      <p:sp>
        <p:nvSpPr>
          <p:cNvPr id="8194" name="Rectangle 2">
            <a:extLst>
              <a:ext uri="{FF2B5EF4-FFF2-40B4-BE49-F238E27FC236}">
                <a16:creationId xmlns:a16="http://schemas.microsoft.com/office/drawing/2014/main" id="{5F5B4044-38AD-8FF7-D889-A92D01CA8F96}"/>
              </a:ext>
            </a:extLst>
          </p:cNvPr>
          <p:cNvSpPr>
            <a:spLocks noGrp="1" noChangeArrowheads="1"/>
          </p:cNvSpPr>
          <p:nvPr>
            <p:ph type="title"/>
          </p:nvPr>
        </p:nvSpPr>
        <p:spPr>
          <a:xfrm>
            <a:off x="2286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Tags</a:t>
            </a:r>
          </a:p>
        </p:txBody>
      </p:sp>
      <p:sp>
        <p:nvSpPr>
          <p:cNvPr id="8195" name="Rectangle 3">
            <a:extLst>
              <a:ext uri="{FF2B5EF4-FFF2-40B4-BE49-F238E27FC236}">
                <a16:creationId xmlns:a16="http://schemas.microsoft.com/office/drawing/2014/main" id="{431D4ED5-34F9-4702-A4FE-5D895C1A2AEC}"/>
              </a:ext>
            </a:extLst>
          </p:cNvPr>
          <p:cNvSpPr>
            <a:spLocks noGrp="1" noChangeArrowheads="1"/>
          </p:cNvSpPr>
          <p:nvPr>
            <p:ph type="body" idx="1"/>
          </p:nvPr>
        </p:nvSpPr>
        <p:spPr>
          <a:xfrm>
            <a:off x="381000" y="1905000"/>
            <a:ext cx="8229600" cy="4525963"/>
          </a:xfrm>
          <a:solidFill>
            <a:schemeClr val="accent1"/>
          </a:solidFill>
        </p:spPr>
        <p:txBody>
          <a:bodyPr/>
          <a:lstStyle/>
          <a:p>
            <a:pPr>
              <a:buClr>
                <a:schemeClr val="hlink"/>
              </a:buClr>
              <a:buFont typeface="Wingdings" panose="05000000000000000000" pitchFamily="2" charset="2"/>
              <a:buChar char="§"/>
            </a:pPr>
            <a:r>
              <a:rPr lang="en-US" altLang="en-US" sz="3600"/>
              <a:t>Codes enclosed in brackets</a:t>
            </a:r>
          </a:p>
          <a:p>
            <a:pPr>
              <a:buClr>
                <a:schemeClr val="hlink"/>
              </a:buClr>
              <a:buFont typeface="Wingdings" panose="05000000000000000000" pitchFamily="2" charset="2"/>
              <a:buChar char="§"/>
            </a:pPr>
            <a:r>
              <a:rPr lang="en-US" altLang="en-US" sz="3600"/>
              <a:t>Usually paired</a:t>
            </a:r>
          </a:p>
          <a:p>
            <a:pPr lvl="1">
              <a:buClr>
                <a:schemeClr val="hlink"/>
              </a:buClr>
              <a:buFont typeface="Wingdings" panose="05000000000000000000" pitchFamily="2" charset="2"/>
              <a:buNone/>
            </a:pPr>
            <a:r>
              <a:rPr lang="en-US" altLang="en-US" sz="3600">
                <a:solidFill>
                  <a:srgbClr val="FF0000"/>
                </a:solidFill>
              </a:rPr>
              <a:t>&lt;TITLE&gt;</a:t>
            </a:r>
            <a:r>
              <a:rPr lang="en-US" altLang="en-US" sz="3600"/>
              <a:t>My Web Page</a:t>
            </a:r>
            <a:r>
              <a:rPr lang="en-US" altLang="en-US" sz="3600">
                <a:solidFill>
                  <a:srgbClr val="FF0000"/>
                </a:solidFill>
              </a:rPr>
              <a:t>&lt;/TITLE&gt;</a:t>
            </a:r>
          </a:p>
          <a:p>
            <a:pPr>
              <a:buClr>
                <a:schemeClr val="hlink"/>
              </a:buClr>
              <a:buFont typeface="Wingdings" panose="05000000000000000000" pitchFamily="2" charset="2"/>
              <a:buChar char="§"/>
            </a:pPr>
            <a:r>
              <a:rPr lang="en-US" altLang="en-US" sz="4000" b="1" i="1">
                <a:solidFill>
                  <a:srgbClr val="0000CC"/>
                </a:solidFill>
              </a:rPr>
              <a:t>Not</a:t>
            </a:r>
            <a:r>
              <a:rPr lang="en-US" altLang="en-US" sz="3600"/>
              <a:t> case sensitive</a:t>
            </a:r>
          </a:p>
          <a:p>
            <a:pPr lvl="1">
              <a:buClr>
                <a:schemeClr val="hlink"/>
              </a:buClr>
              <a:buFont typeface="Wingdings" panose="05000000000000000000" pitchFamily="2" charset="2"/>
              <a:buNone/>
            </a:pPr>
            <a:r>
              <a:rPr lang="en-US" altLang="en-US" sz="3600">
                <a:solidFill>
                  <a:srgbClr val="FF0000"/>
                </a:solidFill>
              </a:rPr>
              <a:t>&lt;TITLE&gt; = &lt;title&gt; = &lt;TITLE&gt;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E3A58AC-532B-05EE-FD2D-90B026511573}"/>
              </a:ext>
            </a:extLst>
          </p:cNvPr>
          <p:cNvSpPr>
            <a:spLocks noGrp="1"/>
          </p:cNvSpPr>
          <p:nvPr>
            <p:ph type="sldNum" sz="quarter" idx="12"/>
          </p:nvPr>
        </p:nvSpPr>
        <p:spPr/>
        <p:txBody>
          <a:bodyPr/>
          <a:lstStyle/>
          <a:p>
            <a:fld id="{F042D814-30CD-4E1B-80E4-CDFEBB7FA0EA}" type="slidenum">
              <a:rPr lang="ar-SA" altLang="en-US"/>
              <a:pPr/>
              <a:t>40</a:t>
            </a:fld>
            <a:endParaRPr lang="en-US" altLang="en-US"/>
          </a:p>
        </p:txBody>
      </p:sp>
      <p:sp>
        <p:nvSpPr>
          <p:cNvPr id="43010" name="Rectangle 2">
            <a:extLst>
              <a:ext uri="{FF2B5EF4-FFF2-40B4-BE49-F238E27FC236}">
                <a16:creationId xmlns:a16="http://schemas.microsoft.com/office/drawing/2014/main" id="{321B5E65-83E5-ECD8-C18B-AA3FD099FFD4}"/>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Alignment</a:t>
            </a:r>
          </a:p>
        </p:txBody>
      </p:sp>
      <p:sp>
        <p:nvSpPr>
          <p:cNvPr id="43011" name="Rectangle 3">
            <a:extLst>
              <a:ext uri="{FF2B5EF4-FFF2-40B4-BE49-F238E27FC236}">
                <a16:creationId xmlns:a16="http://schemas.microsoft.com/office/drawing/2014/main" id="{FFE4356E-50A3-5B99-8496-FDE360146570}"/>
              </a:ext>
            </a:extLst>
          </p:cNvPr>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a:t>Some elements have attributes for alignment (ALIGN) e.g. </a:t>
            </a:r>
            <a:r>
              <a:rPr lang="en-US" altLang="en-US">
                <a:solidFill>
                  <a:srgbClr val="FF0000"/>
                </a:solidFill>
              </a:rPr>
              <a:t>Headings, Paragraphs and Horizontal Rules</a:t>
            </a:r>
            <a:r>
              <a:rPr lang="en-US" altLang="en-US"/>
              <a:t>. </a:t>
            </a:r>
          </a:p>
          <a:p>
            <a:pPr>
              <a:buClr>
                <a:schemeClr val="bg1"/>
              </a:buClr>
              <a:buFont typeface="Wingdings" panose="05000000000000000000" pitchFamily="2" charset="2"/>
              <a:buChar char="§"/>
            </a:pPr>
            <a:r>
              <a:rPr lang="en-US" altLang="en-US"/>
              <a:t>The Three alignment values are : LEFT, RIGHT, CENTER.</a:t>
            </a:r>
          </a:p>
          <a:p>
            <a:pPr>
              <a:buClr>
                <a:schemeClr val="bg1"/>
              </a:buClr>
              <a:buFont typeface="Wingdings" panose="05000000000000000000" pitchFamily="2" charset="2"/>
              <a:buChar char="§"/>
            </a:pPr>
            <a:r>
              <a:rPr lang="en-US" altLang="en-US">
                <a:solidFill>
                  <a:srgbClr val="FF0000"/>
                </a:solidFill>
              </a:rPr>
              <a:t>&lt;CENTER&gt;&lt;/CENTER&gt;</a:t>
            </a:r>
            <a:r>
              <a:rPr lang="en-US" altLang="en-US"/>
              <a:t> Will center elements.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2FBD3F8-7A0C-D2BD-1647-E2E6072842CF}"/>
              </a:ext>
            </a:extLst>
          </p:cNvPr>
          <p:cNvSpPr>
            <a:spLocks noGrp="1"/>
          </p:cNvSpPr>
          <p:nvPr>
            <p:ph type="sldNum" sz="quarter" idx="12"/>
          </p:nvPr>
        </p:nvSpPr>
        <p:spPr/>
        <p:txBody>
          <a:bodyPr/>
          <a:lstStyle/>
          <a:p>
            <a:fld id="{D49F5858-0E28-45D0-9A83-D5420A5E06ED}" type="slidenum">
              <a:rPr lang="ar-SA" altLang="en-US"/>
              <a:pPr/>
              <a:t>41</a:t>
            </a:fld>
            <a:endParaRPr lang="en-US" altLang="en-US"/>
          </a:p>
        </p:txBody>
      </p:sp>
      <p:sp>
        <p:nvSpPr>
          <p:cNvPr id="44034" name="Rectangle 2">
            <a:extLst>
              <a:ext uri="{FF2B5EF4-FFF2-40B4-BE49-F238E27FC236}">
                <a16:creationId xmlns:a16="http://schemas.microsoft.com/office/drawing/2014/main" id="{016845C4-0669-AD45-76C0-8BB16C8BFD19}"/>
              </a:ext>
            </a:extLst>
          </p:cNvPr>
          <p:cNvSpPr>
            <a:spLocks noGrp="1" noChangeArrowheads="1"/>
          </p:cNvSpPr>
          <p:nvPr>
            <p:ph type="title"/>
          </p:nvPr>
        </p:nvSpPr>
        <p:spPr>
          <a:xfrm>
            <a:off x="381000" y="4572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Alignment</a:t>
            </a:r>
          </a:p>
        </p:txBody>
      </p:sp>
      <p:sp>
        <p:nvSpPr>
          <p:cNvPr id="44035" name="Rectangle 3">
            <a:extLst>
              <a:ext uri="{FF2B5EF4-FFF2-40B4-BE49-F238E27FC236}">
                <a16:creationId xmlns:a16="http://schemas.microsoft.com/office/drawing/2014/main" id="{82509202-A733-F065-9F43-DFA1B56F897D}"/>
              </a:ext>
            </a:extLst>
          </p:cNvPr>
          <p:cNvSpPr>
            <a:spLocks noGrp="1" noChangeArrowheads="1"/>
          </p:cNvSpPr>
          <p:nvPr>
            <p:ph type="body" idx="1"/>
          </p:nvPr>
        </p:nvSpPr>
        <p:spPr>
          <a:xfrm>
            <a:off x="304800" y="2057400"/>
            <a:ext cx="8229600" cy="4525963"/>
          </a:xfrm>
          <a:solidFill>
            <a:schemeClr val="accent1"/>
          </a:solidFill>
        </p:spPr>
        <p:txBody>
          <a:bodyPr/>
          <a:lstStyle/>
          <a:p>
            <a:pPr>
              <a:buClr>
                <a:schemeClr val="bg1"/>
              </a:buClr>
              <a:buFont typeface="Wingdings" panose="05000000000000000000" pitchFamily="2" charset="2"/>
              <a:buChar char="§"/>
            </a:pPr>
            <a:r>
              <a:rPr lang="en-US" altLang="en-US" b="1">
                <a:solidFill>
                  <a:srgbClr val="FF0000"/>
                </a:solidFill>
              </a:rPr>
              <a:t>&lt;DIV ALIGN=“value”&gt;&lt;/DIV&gt;</a:t>
            </a:r>
            <a:r>
              <a:rPr lang="en-US" altLang="en-US"/>
              <a:t> Represents a division in the document and can contain most other element type. The alignment attribute of the DIV element is well supported.</a:t>
            </a:r>
          </a:p>
          <a:p>
            <a:pPr>
              <a:buClr>
                <a:schemeClr val="bg1"/>
              </a:buClr>
              <a:buFont typeface="Wingdings" panose="05000000000000000000" pitchFamily="2" charset="2"/>
              <a:buChar char="§"/>
            </a:pPr>
            <a:r>
              <a:rPr lang="en-US" altLang="en-US" b="1">
                <a:solidFill>
                  <a:srgbClr val="FF0000"/>
                </a:solidFill>
              </a:rPr>
              <a:t>&lt;TABLE&gt;&lt;/TABLE&gt;</a:t>
            </a:r>
            <a:r>
              <a:rPr lang="en-US" altLang="en-US" b="1">
                <a:solidFill>
                  <a:schemeClr val="hlink"/>
                </a:solidFill>
              </a:rPr>
              <a:t> </a:t>
            </a:r>
            <a:r>
              <a:rPr lang="en-US" altLang="en-US"/>
              <a:t>Inside a TABLE, alignment can be set for each individual cell.</a:t>
            </a:r>
            <a:endParaRPr lang="en-US" altLang="en-US" b="1">
              <a:solidFill>
                <a:schemeClr val="hlink"/>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AB8D603-E72B-8F03-2719-B951F0A97084}"/>
              </a:ext>
            </a:extLst>
          </p:cNvPr>
          <p:cNvSpPr>
            <a:spLocks noGrp="1"/>
          </p:cNvSpPr>
          <p:nvPr>
            <p:ph type="sldNum" sz="quarter" idx="12"/>
          </p:nvPr>
        </p:nvSpPr>
        <p:spPr/>
        <p:txBody>
          <a:bodyPr/>
          <a:lstStyle/>
          <a:p>
            <a:fld id="{46E92A12-782F-49BA-ACDD-67E317CB56A4}" type="slidenum">
              <a:rPr lang="ar-SA" altLang="en-US"/>
              <a:pPr/>
              <a:t>42</a:t>
            </a:fld>
            <a:endParaRPr lang="en-US" altLang="en-US"/>
          </a:p>
        </p:txBody>
      </p:sp>
      <p:sp>
        <p:nvSpPr>
          <p:cNvPr id="45058" name="Rectangle 2">
            <a:extLst>
              <a:ext uri="{FF2B5EF4-FFF2-40B4-BE49-F238E27FC236}">
                <a16:creationId xmlns:a16="http://schemas.microsoft.com/office/drawing/2014/main" id="{C5E5A95C-F90C-578C-19C1-111CBDB06DE7}"/>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Special Characters &amp; Symbols</a:t>
            </a:r>
          </a:p>
        </p:txBody>
      </p:sp>
      <p:sp>
        <p:nvSpPr>
          <p:cNvPr id="45059" name="Rectangle 3">
            <a:extLst>
              <a:ext uri="{FF2B5EF4-FFF2-40B4-BE49-F238E27FC236}">
                <a16:creationId xmlns:a16="http://schemas.microsoft.com/office/drawing/2014/main" id="{914077F8-EF36-2A1D-BC65-9DC1BF2DF7E2}"/>
              </a:ext>
            </a:extLst>
          </p:cNvPr>
          <p:cNvSpPr>
            <a:spLocks noGrp="1" noChangeArrowheads="1"/>
          </p:cNvSpPr>
          <p:nvPr>
            <p:ph type="body" idx="1"/>
          </p:nvPr>
        </p:nvSpPr>
        <p:spPr>
          <a:xfrm>
            <a:off x="381000" y="1828800"/>
            <a:ext cx="8229600" cy="4525963"/>
          </a:xfrm>
          <a:solidFill>
            <a:schemeClr val="accent1"/>
          </a:solidFill>
        </p:spPr>
        <p:txBody>
          <a:bodyPr/>
          <a:lstStyle/>
          <a:p>
            <a:pPr>
              <a:buClr>
                <a:schemeClr val="bg1"/>
              </a:buClr>
              <a:buFont typeface="Wingdings" panose="05000000000000000000" pitchFamily="2" charset="2"/>
              <a:buChar char="§"/>
            </a:pPr>
            <a:r>
              <a:rPr lang="en-US" altLang="en-US" sz="2800"/>
              <a:t>These Characters are recognized in HTML as they begin with an ampersand and end with with a semi-colon e.g. </a:t>
            </a:r>
            <a:r>
              <a:rPr lang="en-US" altLang="en-US" sz="2800" b="1">
                <a:solidFill>
                  <a:srgbClr val="FF0000"/>
                </a:solidFill>
              </a:rPr>
              <a:t>&amp;value;</a:t>
            </a:r>
            <a:r>
              <a:rPr lang="en-US" altLang="en-US" sz="2800" b="1"/>
              <a:t> </a:t>
            </a:r>
            <a:r>
              <a:rPr lang="en-US" altLang="en-US" sz="2800"/>
              <a:t>The value will either be an entity name or a standard ASCII character number. They are called </a:t>
            </a:r>
            <a:r>
              <a:rPr lang="en-US" altLang="en-US" sz="2800" b="1">
                <a:solidFill>
                  <a:srgbClr val="FF0000"/>
                </a:solidFill>
              </a:rPr>
              <a:t>escape sequences</a:t>
            </a:r>
            <a:r>
              <a:rPr lang="en-US" altLang="en-US" sz="2800"/>
              <a:t>. </a:t>
            </a:r>
          </a:p>
          <a:p>
            <a:pPr>
              <a:buClr>
                <a:schemeClr val="bg1"/>
              </a:buClr>
              <a:buFont typeface="Wingdings" panose="05000000000000000000" pitchFamily="2" charset="2"/>
              <a:buChar char="§"/>
            </a:pPr>
            <a:r>
              <a:rPr lang="en-US" altLang="en-US" sz="2800"/>
              <a:t>The next table represents some of the more commonly used special characters. For a comprehensive listing, visit the W3C’s section on special characters at:</a:t>
            </a:r>
            <a:r>
              <a:rPr lang="en-US" altLang="en-US" sz="2400"/>
              <a:t> </a:t>
            </a:r>
            <a:r>
              <a:rPr lang="en-US" altLang="en-US" sz="2000">
                <a:solidFill>
                  <a:srgbClr val="000099"/>
                </a:solidFill>
              </a:rPr>
              <a:t>http://www.w3.org/MarkUp/HTMLPlus/htmlplus_13.html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78EAD96-BDC0-3EDC-5531-B63C92DAB1F0}"/>
              </a:ext>
            </a:extLst>
          </p:cNvPr>
          <p:cNvSpPr>
            <a:spLocks noGrp="1"/>
          </p:cNvSpPr>
          <p:nvPr>
            <p:ph type="sldNum" sz="quarter" idx="12"/>
          </p:nvPr>
        </p:nvSpPr>
        <p:spPr/>
        <p:txBody>
          <a:bodyPr/>
          <a:lstStyle/>
          <a:p>
            <a:fld id="{F1D768C5-C305-41E7-9C6F-A83754352F4D}" type="slidenum">
              <a:rPr lang="ar-SA" altLang="en-US"/>
              <a:pPr/>
              <a:t>43</a:t>
            </a:fld>
            <a:endParaRPr lang="en-US" altLang="en-US"/>
          </a:p>
        </p:txBody>
      </p:sp>
      <p:sp>
        <p:nvSpPr>
          <p:cNvPr id="46082" name="Rectangle 2">
            <a:extLst>
              <a:ext uri="{FF2B5EF4-FFF2-40B4-BE49-F238E27FC236}">
                <a16:creationId xmlns:a16="http://schemas.microsoft.com/office/drawing/2014/main" id="{D40A8BA0-266C-F6BF-A177-83E0BA28A6CF}"/>
              </a:ext>
            </a:extLst>
          </p:cNvPr>
          <p:cNvSpPr>
            <a:spLocks noGrp="1" noChangeArrowheads="1"/>
          </p:cNvSpPr>
          <p:nvPr>
            <p:ph type="title"/>
          </p:nvPr>
        </p:nvSpPr>
        <p:spPr>
          <a:xfrm>
            <a:off x="6096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Special Characters &amp; Symbols</a:t>
            </a:r>
          </a:p>
        </p:txBody>
      </p:sp>
      <p:graphicFrame>
        <p:nvGraphicFramePr>
          <p:cNvPr id="46144" name="Group 64">
            <a:extLst>
              <a:ext uri="{FF2B5EF4-FFF2-40B4-BE49-F238E27FC236}">
                <a16:creationId xmlns:a16="http://schemas.microsoft.com/office/drawing/2014/main" id="{A78F3EA6-3D51-F793-F4D3-4A5A9C634E75}"/>
              </a:ext>
            </a:extLst>
          </p:cNvPr>
          <p:cNvGraphicFramePr>
            <a:graphicFrameLocks noGrp="1"/>
          </p:cNvGraphicFramePr>
          <p:nvPr>
            <p:ph type="tbl" idx="1"/>
          </p:nvPr>
        </p:nvGraphicFramePr>
        <p:xfrm>
          <a:off x="457200" y="1066800"/>
          <a:ext cx="8229600" cy="5786438"/>
        </p:xfrm>
        <a:graphic>
          <a:graphicData uri="http://schemas.openxmlformats.org/drawingml/2006/table">
            <a:tbl>
              <a:tblPr/>
              <a:tblGrid>
                <a:gridCol w="2420938">
                  <a:extLst>
                    <a:ext uri="{9D8B030D-6E8A-4147-A177-3AD203B41FA5}">
                      <a16:colId xmlns:a16="http://schemas.microsoft.com/office/drawing/2014/main" val="581278878"/>
                    </a:ext>
                  </a:extLst>
                </a:gridCol>
                <a:gridCol w="1693862">
                  <a:extLst>
                    <a:ext uri="{9D8B030D-6E8A-4147-A177-3AD203B41FA5}">
                      <a16:colId xmlns:a16="http://schemas.microsoft.com/office/drawing/2014/main" val="3259979365"/>
                    </a:ext>
                  </a:extLst>
                </a:gridCol>
                <a:gridCol w="2438400">
                  <a:extLst>
                    <a:ext uri="{9D8B030D-6E8A-4147-A177-3AD203B41FA5}">
                      <a16:colId xmlns:a16="http://schemas.microsoft.com/office/drawing/2014/main" val="2502226860"/>
                    </a:ext>
                  </a:extLst>
                </a:gridCol>
                <a:gridCol w="1676400">
                  <a:extLst>
                    <a:ext uri="{9D8B030D-6E8A-4147-A177-3AD203B41FA5}">
                      <a16:colId xmlns:a16="http://schemas.microsoft.com/office/drawing/2014/main" val="4094383141"/>
                    </a:ext>
                  </a:extLst>
                </a:gridCol>
              </a:tblGrid>
              <a:tr h="9096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Special Character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Entity 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Special Character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Entity Name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52200575"/>
                  </a:ext>
                </a:extLst>
              </a:tr>
              <a:tr h="588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Ampersand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&amp;amp;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&amp;</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Greater-than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&amp;gt;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18477319"/>
                  </a:ext>
                </a:extLst>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Asterisk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&amp;lowast;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Less-than sign</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&amp;lt;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79182690"/>
                  </a:ext>
                </a:extLst>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Cent sign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&amp;cent;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Non-breaking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&amp;nbsp;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21515439"/>
                  </a:ext>
                </a:extLst>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Copyright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&amp;copy;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Quotation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&amp;quot;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86765636"/>
                  </a:ext>
                </a:extLst>
              </a:tr>
              <a:tr h="588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Fraction one qtr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&amp;frac14;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¼</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Registration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&amp;reg;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86256152"/>
                  </a:ext>
                </a:extLst>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Fraction one half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&amp;frac12;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½</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Trademark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&amp;trade;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22181441"/>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B65AC7C-652D-B336-BB92-924E512A74B3}"/>
              </a:ext>
            </a:extLst>
          </p:cNvPr>
          <p:cNvSpPr>
            <a:spLocks noGrp="1"/>
          </p:cNvSpPr>
          <p:nvPr>
            <p:ph type="sldNum" sz="quarter" idx="12"/>
          </p:nvPr>
        </p:nvSpPr>
        <p:spPr/>
        <p:txBody>
          <a:bodyPr/>
          <a:lstStyle/>
          <a:p>
            <a:fld id="{E0C2CE9D-DF60-4891-AB9C-60B5B0D3C395}" type="slidenum">
              <a:rPr lang="ar-SA" altLang="en-US"/>
              <a:pPr/>
              <a:t>44</a:t>
            </a:fld>
            <a:endParaRPr lang="en-US" altLang="en-US"/>
          </a:p>
        </p:txBody>
      </p:sp>
      <p:sp>
        <p:nvSpPr>
          <p:cNvPr id="126979" name="Rectangle 3">
            <a:extLst>
              <a:ext uri="{FF2B5EF4-FFF2-40B4-BE49-F238E27FC236}">
                <a16:creationId xmlns:a16="http://schemas.microsoft.com/office/drawing/2014/main" id="{BB1E4100-BEF7-FF20-62AE-6C7C99FBC85A}"/>
              </a:ext>
            </a:extLst>
          </p:cNvPr>
          <p:cNvSpPr>
            <a:spLocks noGrp="1" noChangeArrowheads="1"/>
          </p:cNvSpPr>
          <p:nvPr>
            <p:ph type="body" idx="1"/>
          </p:nvPr>
        </p:nvSpPr>
        <p:spPr>
          <a:xfrm>
            <a:off x="457200" y="1447800"/>
            <a:ext cx="8229600" cy="5105400"/>
          </a:xfrm>
          <a:solidFill>
            <a:schemeClr val="accent1"/>
          </a:solidFill>
        </p:spPr>
        <p:txBody>
          <a:bodyPr/>
          <a:lstStyle/>
          <a:p>
            <a:pPr>
              <a:lnSpc>
                <a:spcPct val="90000"/>
              </a:lnSpc>
            </a:pPr>
            <a:r>
              <a:rPr lang="en-US" altLang="en-US" sz="2800"/>
              <a:t>Additional escape sequences support accented characters, such as: </a:t>
            </a:r>
          </a:p>
          <a:p>
            <a:pPr>
              <a:lnSpc>
                <a:spcPct val="90000"/>
              </a:lnSpc>
            </a:pPr>
            <a:r>
              <a:rPr lang="en-US" altLang="en-US" sz="2800" b="1">
                <a:solidFill>
                  <a:srgbClr val="990000"/>
                </a:solidFill>
              </a:rPr>
              <a:t>&amp;ouml;</a:t>
            </a:r>
            <a:r>
              <a:rPr lang="en-US" altLang="en-US" sz="2800"/>
              <a:t> </a:t>
            </a:r>
          </a:p>
          <a:p>
            <a:pPr lvl="1">
              <a:lnSpc>
                <a:spcPct val="90000"/>
              </a:lnSpc>
            </a:pPr>
            <a:r>
              <a:rPr lang="en-US" altLang="en-US" sz="2400"/>
              <a:t>a lowercase o with an umlaut: ö </a:t>
            </a:r>
          </a:p>
          <a:p>
            <a:pPr>
              <a:lnSpc>
                <a:spcPct val="90000"/>
              </a:lnSpc>
            </a:pPr>
            <a:r>
              <a:rPr lang="en-US" altLang="en-US" sz="2800" b="1">
                <a:solidFill>
                  <a:srgbClr val="990000"/>
                </a:solidFill>
              </a:rPr>
              <a:t>&amp;ntilde;</a:t>
            </a:r>
            <a:r>
              <a:rPr lang="en-US" altLang="en-US" sz="2800"/>
              <a:t> </a:t>
            </a:r>
          </a:p>
          <a:p>
            <a:pPr lvl="1">
              <a:lnSpc>
                <a:spcPct val="90000"/>
              </a:lnSpc>
            </a:pPr>
            <a:r>
              <a:rPr lang="en-US" altLang="en-US" sz="2400"/>
              <a:t>a lowercase n with a tilde: ñ </a:t>
            </a:r>
          </a:p>
          <a:p>
            <a:pPr>
              <a:lnSpc>
                <a:spcPct val="90000"/>
              </a:lnSpc>
            </a:pPr>
            <a:r>
              <a:rPr lang="en-US" altLang="en-US" sz="2800" b="1">
                <a:solidFill>
                  <a:srgbClr val="990000"/>
                </a:solidFill>
              </a:rPr>
              <a:t>&amp;Egrave;</a:t>
            </a:r>
            <a:r>
              <a:rPr lang="en-US" altLang="en-US" sz="2800"/>
              <a:t> </a:t>
            </a:r>
          </a:p>
          <a:p>
            <a:pPr lvl="1">
              <a:lnSpc>
                <a:spcPct val="90000"/>
              </a:lnSpc>
            </a:pPr>
            <a:r>
              <a:rPr lang="en-US" altLang="en-US" sz="2400"/>
              <a:t>an uppercase E with a grave accent: È </a:t>
            </a:r>
          </a:p>
          <a:p>
            <a:pPr>
              <a:lnSpc>
                <a:spcPct val="90000"/>
              </a:lnSpc>
              <a:buFontTx/>
              <a:buNone/>
            </a:pPr>
            <a:r>
              <a:rPr lang="en-US" altLang="en-US" sz="2800" b="1">
                <a:solidFill>
                  <a:srgbClr val="FF0000"/>
                </a:solidFill>
              </a:rPr>
              <a:t>NOTE:</a:t>
            </a:r>
            <a:r>
              <a:rPr lang="en-US" altLang="en-US" sz="2800"/>
              <a:t> </a:t>
            </a:r>
            <a:r>
              <a:rPr lang="en-US" altLang="en-US" sz="2800" u="sng"/>
              <a:t>Unlike the rest of HTML, the escape sequences are </a:t>
            </a:r>
            <a:r>
              <a:rPr lang="en-US" altLang="en-US" sz="2800" b="1" u="sng">
                <a:solidFill>
                  <a:srgbClr val="FF0000"/>
                </a:solidFill>
              </a:rPr>
              <a:t>case sensitive</a:t>
            </a:r>
            <a:r>
              <a:rPr lang="en-US" altLang="en-US" sz="2800" u="sng"/>
              <a:t>. You cannot, for instance, use &amp;LT; instead of &amp;lt;.</a:t>
            </a:r>
            <a:r>
              <a:rPr lang="en-US" altLang="en-US" sz="2800"/>
              <a:t> </a:t>
            </a:r>
          </a:p>
        </p:txBody>
      </p:sp>
      <p:sp>
        <p:nvSpPr>
          <p:cNvPr id="126980" name="Rectangle 4">
            <a:extLst>
              <a:ext uri="{FF2B5EF4-FFF2-40B4-BE49-F238E27FC236}">
                <a16:creationId xmlns:a16="http://schemas.microsoft.com/office/drawing/2014/main" id="{ACBF861C-E03A-D0ED-405E-5CA58C7A308C}"/>
              </a:ext>
            </a:extLst>
          </p:cNvPr>
          <p:cNvSpPr>
            <a:spLocks noGrp="1" noChangeArrowheads="1"/>
          </p:cNvSpPr>
          <p:nvPr>
            <p:ph type="title"/>
          </p:nvPr>
        </p:nvSpPr>
        <p:spPr>
          <a:xfrm>
            <a:off x="457200" y="274638"/>
            <a:ext cx="8229600" cy="944562"/>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Special Characters &amp; Symbols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AEB11C9-B6C0-E85E-906A-8D106AA4C3B0}"/>
              </a:ext>
            </a:extLst>
          </p:cNvPr>
          <p:cNvSpPr>
            <a:spLocks noGrp="1"/>
          </p:cNvSpPr>
          <p:nvPr>
            <p:ph type="sldNum" sz="quarter" idx="12"/>
          </p:nvPr>
        </p:nvSpPr>
        <p:spPr/>
        <p:txBody>
          <a:bodyPr/>
          <a:lstStyle/>
          <a:p>
            <a:fld id="{151E1DA7-CEC9-442D-ABF7-C6AE7372700F}" type="slidenum">
              <a:rPr lang="ar-SA" altLang="en-US"/>
              <a:pPr/>
              <a:t>45</a:t>
            </a:fld>
            <a:endParaRPr lang="en-US" altLang="en-US"/>
          </a:p>
        </p:txBody>
      </p:sp>
      <p:sp>
        <p:nvSpPr>
          <p:cNvPr id="47106" name="Rectangle 2">
            <a:extLst>
              <a:ext uri="{FF2B5EF4-FFF2-40B4-BE49-F238E27FC236}">
                <a16:creationId xmlns:a16="http://schemas.microsoft.com/office/drawing/2014/main" id="{E40BB3A3-4048-BB1C-AA3C-E7D037731E7F}"/>
              </a:ext>
            </a:extLst>
          </p:cNvPr>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2800" b="1">
                <a:solidFill>
                  <a:srgbClr val="FFFF00"/>
                </a:solidFill>
              </a:rPr>
              <a:t>Additional Character Formatting Elements</a:t>
            </a:r>
          </a:p>
        </p:txBody>
      </p:sp>
      <p:sp>
        <p:nvSpPr>
          <p:cNvPr id="47107" name="Rectangle 3">
            <a:extLst>
              <a:ext uri="{FF2B5EF4-FFF2-40B4-BE49-F238E27FC236}">
                <a16:creationId xmlns:a16="http://schemas.microsoft.com/office/drawing/2014/main" id="{10852EA3-9955-B1CC-F56D-604468BD20AA}"/>
              </a:ext>
            </a:extLst>
          </p:cNvPr>
          <p:cNvSpPr>
            <a:spLocks noGrp="1" noChangeArrowheads="1"/>
          </p:cNvSpPr>
          <p:nvPr>
            <p:ph type="body" idx="1"/>
          </p:nvPr>
        </p:nvSpPr>
        <p:spPr>
          <a:solidFill>
            <a:schemeClr val="accent1"/>
          </a:solidFill>
        </p:spPr>
        <p:txBody>
          <a:bodyPr/>
          <a:lstStyle/>
          <a:p>
            <a:pPr>
              <a:lnSpc>
                <a:spcPct val="90000"/>
              </a:lnSpc>
              <a:buClr>
                <a:schemeClr val="bg1"/>
              </a:buClr>
              <a:buFont typeface="Wingdings" panose="05000000000000000000" pitchFamily="2" charset="2"/>
              <a:buChar char="§"/>
            </a:pPr>
            <a:r>
              <a:rPr lang="en-US" altLang="en-US" b="1">
                <a:solidFill>
                  <a:schemeClr val="tx2"/>
                </a:solidFill>
              </a:rPr>
              <a:t>&lt;STRIKE&gt; </a:t>
            </a:r>
            <a:r>
              <a:rPr lang="en-US" altLang="en-US">
                <a:solidFill>
                  <a:schemeClr val="tx2"/>
                </a:solidFill>
              </a:rPr>
              <a:t>strike-through text</a:t>
            </a:r>
            <a:r>
              <a:rPr lang="en-US" altLang="en-US" b="1">
                <a:solidFill>
                  <a:schemeClr val="tx2"/>
                </a:solidFill>
              </a:rPr>
              <a:t>&lt;/STRIKE&gt;</a:t>
            </a:r>
          </a:p>
          <a:p>
            <a:pPr>
              <a:lnSpc>
                <a:spcPct val="90000"/>
              </a:lnSpc>
              <a:buClr>
                <a:schemeClr val="bg1"/>
              </a:buClr>
              <a:buFont typeface="Wingdings" panose="05000000000000000000" pitchFamily="2" charset="2"/>
              <a:buNone/>
            </a:pPr>
            <a:r>
              <a:rPr lang="en-US" altLang="en-US" b="1">
                <a:solidFill>
                  <a:schemeClr val="tx2"/>
                </a:solidFill>
              </a:rPr>
              <a:t> </a:t>
            </a:r>
            <a:r>
              <a:rPr lang="en-US" altLang="en-US" b="1">
                <a:solidFill>
                  <a:srgbClr val="FF0000"/>
                </a:solidFill>
              </a:rPr>
              <a:t>DEL</a:t>
            </a:r>
            <a:r>
              <a:rPr lang="en-US" altLang="en-US" b="1">
                <a:solidFill>
                  <a:schemeClr val="tx2"/>
                </a:solidFill>
              </a:rPr>
              <a:t> is used for STRIKE at the latest browsers</a:t>
            </a:r>
          </a:p>
          <a:p>
            <a:pPr>
              <a:lnSpc>
                <a:spcPct val="90000"/>
              </a:lnSpc>
              <a:buClr>
                <a:schemeClr val="bg1"/>
              </a:buClr>
              <a:buFont typeface="Wingdings" panose="05000000000000000000" pitchFamily="2" charset="2"/>
              <a:buChar char="§"/>
            </a:pPr>
            <a:r>
              <a:rPr lang="en-US" altLang="en-US" b="1">
                <a:solidFill>
                  <a:schemeClr val="tx2"/>
                </a:solidFill>
              </a:rPr>
              <a:t>&lt;BIG&gt; </a:t>
            </a:r>
            <a:r>
              <a:rPr lang="en-US" altLang="en-US">
                <a:solidFill>
                  <a:schemeClr val="tx2"/>
                </a:solidFill>
              </a:rPr>
              <a:t>places text in a big font</a:t>
            </a:r>
            <a:r>
              <a:rPr lang="en-US" altLang="en-US" b="1">
                <a:solidFill>
                  <a:schemeClr val="tx2"/>
                </a:solidFill>
              </a:rPr>
              <a:t>&lt;/BIG&gt;</a:t>
            </a:r>
          </a:p>
          <a:p>
            <a:pPr>
              <a:lnSpc>
                <a:spcPct val="90000"/>
              </a:lnSpc>
              <a:buClr>
                <a:schemeClr val="bg1"/>
              </a:buClr>
              <a:buFont typeface="Wingdings" panose="05000000000000000000" pitchFamily="2" charset="2"/>
              <a:buChar char="§"/>
            </a:pPr>
            <a:r>
              <a:rPr lang="en-US" altLang="en-US" b="1">
                <a:solidFill>
                  <a:schemeClr val="tx2"/>
                </a:solidFill>
              </a:rPr>
              <a:t>&lt;SMALL&gt; </a:t>
            </a:r>
            <a:r>
              <a:rPr lang="en-US" altLang="en-US">
                <a:solidFill>
                  <a:schemeClr val="tx2"/>
                </a:solidFill>
              </a:rPr>
              <a:t>places text in a small font</a:t>
            </a:r>
            <a:r>
              <a:rPr lang="en-US" altLang="en-US" b="1">
                <a:solidFill>
                  <a:schemeClr val="tx2"/>
                </a:solidFill>
              </a:rPr>
              <a:t>&lt;/SMALL&gt;</a:t>
            </a:r>
          </a:p>
          <a:p>
            <a:pPr>
              <a:lnSpc>
                <a:spcPct val="90000"/>
              </a:lnSpc>
              <a:buClr>
                <a:schemeClr val="bg1"/>
              </a:buClr>
              <a:buFont typeface="Wingdings" panose="05000000000000000000" pitchFamily="2" charset="2"/>
              <a:buChar char="§"/>
            </a:pPr>
            <a:r>
              <a:rPr lang="en-US" altLang="en-US" sz="2800" b="1">
                <a:solidFill>
                  <a:schemeClr val="tx2"/>
                </a:solidFill>
              </a:rPr>
              <a:t>&lt;SUB&gt; </a:t>
            </a:r>
            <a:r>
              <a:rPr lang="en-US" altLang="en-US" sz="2800">
                <a:solidFill>
                  <a:schemeClr val="tx2"/>
                </a:solidFill>
              </a:rPr>
              <a:t>places text in subscript position </a:t>
            </a:r>
            <a:r>
              <a:rPr lang="en-US" altLang="en-US" sz="2800" b="1">
                <a:solidFill>
                  <a:schemeClr val="tx2"/>
                </a:solidFill>
              </a:rPr>
              <a:t>&lt;/SUB&gt;</a:t>
            </a:r>
          </a:p>
          <a:p>
            <a:pPr>
              <a:lnSpc>
                <a:spcPct val="90000"/>
              </a:lnSpc>
              <a:buClr>
                <a:schemeClr val="bg1"/>
              </a:buClr>
              <a:buFont typeface="Wingdings" panose="05000000000000000000" pitchFamily="2" charset="2"/>
              <a:buChar char="§"/>
            </a:pPr>
            <a:r>
              <a:rPr lang="en-US" altLang="en-US" b="1">
                <a:solidFill>
                  <a:schemeClr val="tx2"/>
                </a:solidFill>
              </a:rPr>
              <a:t>&lt;SUP&gt; </a:t>
            </a:r>
            <a:r>
              <a:rPr lang="en-US" altLang="en-US">
                <a:solidFill>
                  <a:schemeClr val="tx2"/>
                </a:solidFill>
              </a:rPr>
              <a:t>places text in superscript style position </a:t>
            </a:r>
            <a:r>
              <a:rPr lang="en-US" altLang="en-US" b="1">
                <a:solidFill>
                  <a:schemeClr val="tx2"/>
                </a:solidFill>
              </a:rPr>
              <a:t>&lt;/SUP&gt;</a:t>
            </a:r>
            <a:endParaRPr lang="en-US" altLang="en-US" sz="2400" b="1">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428FDB7-4750-EC19-5600-79E5E9AED619}"/>
              </a:ext>
            </a:extLst>
          </p:cNvPr>
          <p:cNvSpPr>
            <a:spLocks noGrp="1"/>
          </p:cNvSpPr>
          <p:nvPr>
            <p:ph type="sldNum" sz="quarter" idx="12"/>
          </p:nvPr>
        </p:nvSpPr>
        <p:spPr/>
        <p:txBody>
          <a:bodyPr/>
          <a:lstStyle/>
          <a:p>
            <a:fld id="{1B859754-2217-4444-98CC-DB099182AF54}" type="slidenum">
              <a:rPr lang="ar-SA" altLang="en-US"/>
              <a:pPr/>
              <a:t>46</a:t>
            </a:fld>
            <a:endParaRPr lang="en-US" altLang="en-US"/>
          </a:p>
        </p:txBody>
      </p:sp>
      <p:sp>
        <p:nvSpPr>
          <p:cNvPr id="48130" name="Rectangle 2">
            <a:extLst>
              <a:ext uri="{FF2B5EF4-FFF2-40B4-BE49-F238E27FC236}">
                <a16:creationId xmlns:a16="http://schemas.microsoft.com/office/drawing/2014/main" id="{D84B141E-C504-87AB-F3C3-3A725D1DD4B8}"/>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Example</a:t>
            </a:r>
          </a:p>
        </p:txBody>
      </p:sp>
      <p:sp>
        <p:nvSpPr>
          <p:cNvPr id="48131" name="Rectangle 3">
            <a:extLst>
              <a:ext uri="{FF2B5EF4-FFF2-40B4-BE49-F238E27FC236}">
                <a16:creationId xmlns:a16="http://schemas.microsoft.com/office/drawing/2014/main" id="{AB580643-05CA-2817-4D64-7F2720A011E9}"/>
              </a:ext>
            </a:extLst>
          </p:cNvPr>
          <p:cNvSpPr>
            <a:spLocks noGrp="1" noChangeArrowheads="1"/>
          </p:cNvSpPr>
          <p:nvPr>
            <p:ph type="body" idx="1"/>
          </p:nvPr>
        </p:nvSpPr>
        <p:spPr>
          <a:xfrm>
            <a:off x="381000" y="1676400"/>
            <a:ext cx="8229600" cy="4525963"/>
          </a:xfrm>
          <a:solidFill>
            <a:schemeClr val="accent1"/>
          </a:solidFill>
        </p:spPr>
        <p:txBody>
          <a:bodyPr/>
          <a:lstStyle/>
          <a:p>
            <a:pPr>
              <a:buFontTx/>
              <a:buNone/>
            </a:pPr>
            <a:r>
              <a:rPr lang="en-US" altLang="en-US" sz="2400"/>
              <a:t>&lt;P&gt;&lt;STRIKE&gt; strike-through text &lt;/STRIKE&gt;&lt;/BR&gt;</a:t>
            </a:r>
          </a:p>
          <a:p>
            <a:pPr>
              <a:buFontTx/>
              <a:buNone/>
            </a:pPr>
            <a:endParaRPr lang="en-US" altLang="en-US" sz="2400"/>
          </a:p>
          <a:p>
            <a:pPr>
              <a:buFontTx/>
              <a:buNone/>
            </a:pPr>
            <a:r>
              <a:rPr lang="en-US" altLang="en-US" sz="2400"/>
              <a:t>&lt;BIG&gt;places text in a big font &lt;/BIG&gt;&lt;BR&gt;</a:t>
            </a:r>
          </a:p>
          <a:p>
            <a:pPr>
              <a:buFontTx/>
              <a:buNone/>
            </a:pPr>
            <a:endParaRPr lang="en-US" altLang="en-US" sz="2400"/>
          </a:p>
          <a:p>
            <a:pPr>
              <a:buClr>
                <a:schemeClr val="bg1"/>
              </a:buClr>
              <a:buFont typeface="Wingdings" panose="05000000000000000000" pitchFamily="2" charset="2"/>
              <a:buNone/>
            </a:pPr>
            <a:r>
              <a:rPr lang="en-US" altLang="en-US" sz="2400"/>
              <a:t>&lt;SMALL&gt; places text in a small font&lt;/SMALL&gt;&lt;BR&gt;</a:t>
            </a:r>
          </a:p>
          <a:p>
            <a:pPr>
              <a:buClr>
                <a:schemeClr val="bg1"/>
              </a:buClr>
              <a:buFont typeface="Wingdings" panose="05000000000000000000" pitchFamily="2" charset="2"/>
              <a:buNone/>
            </a:pPr>
            <a:endParaRPr lang="en-US" altLang="en-US" sz="2400"/>
          </a:p>
          <a:p>
            <a:pPr>
              <a:buClr>
                <a:schemeClr val="bg1"/>
              </a:buClr>
              <a:buFont typeface="Wingdings" panose="05000000000000000000" pitchFamily="2" charset="2"/>
              <a:buNone/>
            </a:pPr>
            <a:r>
              <a:rPr lang="en-US" altLang="en-US" sz="2400"/>
              <a:t>&lt;SUB&gt; places text in subscript position &lt;/SUB&gt;</a:t>
            </a:r>
          </a:p>
          <a:p>
            <a:pPr>
              <a:buClr>
                <a:schemeClr val="bg1"/>
              </a:buClr>
              <a:buFont typeface="Wingdings" panose="05000000000000000000" pitchFamily="2" charset="2"/>
              <a:buNone/>
            </a:pPr>
            <a:r>
              <a:rPr lang="en-US" altLang="en-US" sz="2400"/>
              <a:t>Normal</a:t>
            </a:r>
          </a:p>
          <a:p>
            <a:pPr>
              <a:buClr>
                <a:schemeClr val="bg1"/>
              </a:buClr>
              <a:buFont typeface="Wingdings" panose="05000000000000000000" pitchFamily="2" charset="2"/>
              <a:buNone/>
            </a:pPr>
            <a:r>
              <a:rPr lang="en-US" altLang="en-US" sz="2400"/>
              <a:t>&lt;SUP&gt; places text in superscript style position &lt;/SUP&gt;&lt;BR&gt;   &lt;/P&gt;</a:t>
            </a:r>
          </a:p>
          <a:p>
            <a:pPr>
              <a:buClr>
                <a:schemeClr val="bg1"/>
              </a:buClr>
              <a:buFont typeface="Wingdings" panose="05000000000000000000" pitchFamily="2" charset="2"/>
              <a:buNone/>
            </a:pPr>
            <a:endParaRPr lang="en-US" altLang="en-US" sz="2400"/>
          </a:p>
          <a:p>
            <a:pPr>
              <a:buFontTx/>
              <a:buNone/>
            </a:pP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3901F33-7B2B-9261-AF5B-960C1F2E5C59}"/>
              </a:ext>
            </a:extLst>
          </p:cNvPr>
          <p:cNvSpPr>
            <a:spLocks noGrp="1"/>
          </p:cNvSpPr>
          <p:nvPr>
            <p:ph type="sldNum" sz="quarter" idx="12"/>
          </p:nvPr>
        </p:nvSpPr>
        <p:spPr/>
        <p:txBody>
          <a:bodyPr/>
          <a:lstStyle/>
          <a:p>
            <a:fld id="{F4F72A6F-A24F-4B88-8E5C-FA032274344E}" type="slidenum">
              <a:rPr lang="ar-SA" altLang="en-US"/>
              <a:pPr/>
              <a:t>47</a:t>
            </a:fld>
            <a:endParaRPr lang="en-US" altLang="en-US"/>
          </a:p>
        </p:txBody>
      </p:sp>
      <p:sp>
        <p:nvSpPr>
          <p:cNvPr id="49154" name="Rectangle 2">
            <a:extLst>
              <a:ext uri="{FF2B5EF4-FFF2-40B4-BE49-F238E27FC236}">
                <a16:creationId xmlns:a16="http://schemas.microsoft.com/office/drawing/2014/main" id="{1D2D7D82-B2C1-7B22-9465-8FDA65C4B1E5}"/>
              </a:ext>
            </a:extLst>
          </p:cNvPr>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a:t>
            </a:r>
            <a:r>
              <a:rPr lang="en-US" altLang="en-US" b="1">
                <a:solidFill>
                  <a:srgbClr val="FFFF00"/>
                </a:solidFill>
              </a:rPr>
              <a:t>ists</a:t>
            </a:r>
          </a:p>
        </p:txBody>
      </p:sp>
      <p:sp>
        <p:nvSpPr>
          <p:cNvPr id="49155" name="Rectangle 3">
            <a:extLst>
              <a:ext uri="{FF2B5EF4-FFF2-40B4-BE49-F238E27FC236}">
                <a16:creationId xmlns:a16="http://schemas.microsoft.com/office/drawing/2014/main" id="{C675299A-D38E-1B1B-CDEE-DC5004636DEC}"/>
              </a:ext>
            </a:extLst>
          </p:cNvPr>
          <p:cNvSpPr>
            <a:spLocks noGrp="1" noChangeArrowheads="1"/>
          </p:cNvSpPr>
          <p:nvPr>
            <p:ph type="body" idx="1"/>
          </p:nvPr>
        </p:nvSpPr>
        <p:spPr>
          <a:xfrm>
            <a:off x="381000" y="1905000"/>
            <a:ext cx="8229600" cy="4525963"/>
          </a:xfrm>
          <a:solidFill>
            <a:schemeClr val="accent1"/>
          </a:solidFill>
        </p:spPr>
        <p:txBody>
          <a:bodyPr/>
          <a:lstStyle/>
          <a:p>
            <a:pPr marL="609600" indent="-609600">
              <a:buFontTx/>
              <a:buNone/>
            </a:pPr>
            <a:r>
              <a:rPr lang="en-US" altLang="en-US" sz="2400"/>
              <a:t>In this chapter you will learn how to create a variety of lists.</a:t>
            </a:r>
          </a:p>
          <a:p>
            <a:pPr marL="609600" indent="-609600">
              <a:buClr>
                <a:schemeClr val="bg1"/>
              </a:buClr>
              <a:buFont typeface="Wingdings" panose="05000000000000000000" pitchFamily="2" charset="2"/>
              <a:buNone/>
            </a:pPr>
            <a:r>
              <a:rPr lang="en-US" altLang="en-US" sz="2400" b="1"/>
              <a:t>Objectives</a:t>
            </a:r>
          </a:p>
          <a:p>
            <a:pPr marL="609600" indent="-609600">
              <a:buClr>
                <a:schemeClr val="bg1"/>
              </a:buClr>
              <a:buFont typeface="Wingdings" panose="05000000000000000000" pitchFamily="2" charset="2"/>
              <a:buNone/>
            </a:pPr>
            <a:r>
              <a:rPr lang="en-US" altLang="en-US" sz="2400"/>
              <a:t>Upon completing this section, you should be able to</a:t>
            </a:r>
          </a:p>
          <a:p>
            <a:pPr marL="609600" indent="-609600">
              <a:buClr>
                <a:schemeClr val="bg1"/>
              </a:buClr>
              <a:buFont typeface="Wingdings" panose="05000000000000000000" pitchFamily="2" charset="2"/>
              <a:buAutoNum type="arabicPeriod"/>
            </a:pPr>
            <a:r>
              <a:rPr lang="en-US" altLang="en-US" sz="2400"/>
              <a:t>Create an unordered list.</a:t>
            </a:r>
          </a:p>
          <a:p>
            <a:pPr marL="609600" indent="-609600">
              <a:buClr>
                <a:schemeClr val="bg1"/>
              </a:buClr>
              <a:buFont typeface="Wingdings" panose="05000000000000000000" pitchFamily="2" charset="2"/>
              <a:buAutoNum type="arabicPeriod"/>
            </a:pPr>
            <a:r>
              <a:rPr lang="en-US" altLang="en-US" sz="2400"/>
              <a:t>Create an ordered list.</a:t>
            </a:r>
          </a:p>
          <a:p>
            <a:pPr marL="609600" indent="-609600">
              <a:buClr>
                <a:schemeClr val="bg1"/>
              </a:buClr>
              <a:buFont typeface="Wingdings" panose="05000000000000000000" pitchFamily="2" charset="2"/>
              <a:buAutoNum type="arabicPeriod"/>
            </a:pPr>
            <a:r>
              <a:rPr lang="en-US" altLang="en-US" sz="2400"/>
              <a:t>Create a defined list.</a:t>
            </a:r>
          </a:p>
          <a:p>
            <a:pPr marL="609600" indent="-609600">
              <a:buClr>
                <a:schemeClr val="bg1"/>
              </a:buClr>
              <a:buFont typeface="Wingdings" panose="05000000000000000000" pitchFamily="2" charset="2"/>
              <a:buAutoNum type="arabicPeriod"/>
            </a:pPr>
            <a:r>
              <a:rPr lang="en-US" altLang="en-US" sz="2400"/>
              <a:t>Nest Lists.</a:t>
            </a:r>
          </a:p>
          <a:p>
            <a:pPr marL="609600" indent="-609600">
              <a:buFontTx/>
              <a:buNone/>
            </a:pP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5C39C63-E295-D3AA-8673-17A17258C5A7}"/>
              </a:ext>
            </a:extLst>
          </p:cNvPr>
          <p:cNvSpPr>
            <a:spLocks noGrp="1"/>
          </p:cNvSpPr>
          <p:nvPr>
            <p:ph type="sldNum" sz="quarter" idx="12"/>
          </p:nvPr>
        </p:nvSpPr>
        <p:spPr/>
        <p:txBody>
          <a:bodyPr/>
          <a:lstStyle/>
          <a:p>
            <a:fld id="{3599F0B4-53EA-4023-99B8-0B15ADC88446}" type="slidenum">
              <a:rPr lang="ar-SA" altLang="en-US"/>
              <a:pPr/>
              <a:t>48</a:t>
            </a:fld>
            <a:endParaRPr lang="en-US" altLang="en-US"/>
          </a:p>
        </p:txBody>
      </p:sp>
      <p:sp>
        <p:nvSpPr>
          <p:cNvPr id="50178" name="Rectangle 2">
            <a:extLst>
              <a:ext uri="{FF2B5EF4-FFF2-40B4-BE49-F238E27FC236}">
                <a16:creationId xmlns:a16="http://schemas.microsoft.com/office/drawing/2014/main" id="{9683596D-5B8F-FEAC-219D-FB015B80EB1B}"/>
              </a:ext>
            </a:extLst>
          </p:cNvPr>
          <p:cNvSpPr>
            <a:spLocks noGrp="1" noChangeArrowheads="1"/>
          </p:cNvSpPr>
          <p:nvPr>
            <p:ph type="title"/>
          </p:nvPr>
        </p:nvSpPr>
        <p:spPr>
          <a:xfrm>
            <a:off x="606425" y="274638"/>
            <a:ext cx="7931150" cy="1143000"/>
          </a:xfrm>
          <a:solidFill>
            <a:schemeClr val="tx2"/>
          </a:solidFill>
        </p:spPr>
        <p:txBody>
          <a:bodyPr/>
          <a:lstStyle/>
          <a:p>
            <a:r>
              <a:rPr lang="en-US" altLang="en-US">
                <a:solidFill>
                  <a:srgbClr val="FFFF00"/>
                </a:solidFill>
              </a:rPr>
              <a:t>List Elements</a:t>
            </a:r>
          </a:p>
        </p:txBody>
      </p:sp>
      <p:sp>
        <p:nvSpPr>
          <p:cNvPr id="50179" name="Rectangle 3">
            <a:extLst>
              <a:ext uri="{FF2B5EF4-FFF2-40B4-BE49-F238E27FC236}">
                <a16:creationId xmlns:a16="http://schemas.microsoft.com/office/drawing/2014/main" id="{30987C81-CD1D-40A3-BA8F-54315E6F4A0C}"/>
              </a:ext>
            </a:extLst>
          </p:cNvPr>
          <p:cNvSpPr>
            <a:spLocks noGrp="1" noChangeArrowheads="1"/>
          </p:cNvSpPr>
          <p:nvPr>
            <p:ph type="body" idx="1"/>
          </p:nvPr>
        </p:nvSpPr>
        <p:spPr>
          <a:xfrm>
            <a:off x="457200" y="1600200"/>
            <a:ext cx="8229600" cy="5257800"/>
          </a:xfrm>
          <a:solidFill>
            <a:schemeClr val="accent1"/>
          </a:solidFill>
        </p:spPr>
        <p:txBody>
          <a:bodyPr/>
          <a:lstStyle/>
          <a:p>
            <a:pPr>
              <a:buClr>
                <a:schemeClr val="bg1"/>
              </a:buClr>
              <a:buFont typeface="Wingdings" panose="05000000000000000000" pitchFamily="2" charset="2"/>
              <a:buChar char="§"/>
            </a:pPr>
            <a:r>
              <a:rPr lang="en-US" altLang="en-US" sz="2400"/>
              <a:t>HTML supplies several list elements. Most list elements are composed of one or more &lt;LI&gt; (List Item) elements.</a:t>
            </a:r>
          </a:p>
          <a:p>
            <a:pPr>
              <a:buClr>
                <a:schemeClr val="bg1"/>
              </a:buClr>
              <a:buFont typeface="Wingdings" panose="05000000000000000000" pitchFamily="2" charset="2"/>
              <a:buChar char="§"/>
            </a:pPr>
            <a:r>
              <a:rPr lang="en-US" altLang="en-US" sz="2400"/>
              <a:t>UL : Unordered List. Items in this list start with a list mark such as a bullet. Browsers will usually change the list mark in nested lists.</a:t>
            </a:r>
          </a:p>
          <a:p>
            <a:pPr>
              <a:buClr>
                <a:schemeClr val="bg1"/>
              </a:buClr>
              <a:buFont typeface="Wingdings" panose="05000000000000000000" pitchFamily="2" charset="2"/>
              <a:buNone/>
            </a:pPr>
            <a:r>
              <a:rPr lang="en-US" altLang="en-US" sz="2400" b="1">
                <a:solidFill>
                  <a:srgbClr val="FF0000"/>
                </a:solidFill>
              </a:rPr>
              <a:t>&lt;UL&gt;</a:t>
            </a:r>
          </a:p>
          <a:p>
            <a:pPr>
              <a:buClr>
                <a:schemeClr val="bg1"/>
              </a:buClr>
              <a:buFont typeface="Wingdings" panose="05000000000000000000" pitchFamily="2" charset="2"/>
              <a:buNone/>
            </a:pPr>
            <a:r>
              <a:rPr lang="en-US" altLang="en-US" sz="2400" b="1">
                <a:solidFill>
                  <a:srgbClr val="0000CC"/>
                </a:solidFill>
              </a:rPr>
              <a:t>&lt;LI&gt;</a:t>
            </a:r>
            <a:r>
              <a:rPr lang="en-US" altLang="en-US" sz="2400"/>
              <a:t> List item </a:t>
            </a:r>
            <a:r>
              <a:rPr lang="en-US" altLang="en-US" sz="2400" b="1">
                <a:solidFill>
                  <a:srgbClr val="0000CC"/>
                </a:solidFill>
              </a:rPr>
              <a:t>…&lt;/LI&gt;</a:t>
            </a:r>
            <a:r>
              <a:rPr lang="en-US" altLang="en-US" sz="2400"/>
              <a:t>			</a:t>
            </a:r>
          </a:p>
          <a:p>
            <a:pPr>
              <a:buClr>
                <a:schemeClr val="bg1"/>
              </a:buClr>
              <a:buFont typeface="Wingdings" panose="05000000000000000000" pitchFamily="2" charset="2"/>
              <a:buNone/>
            </a:pPr>
            <a:r>
              <a:rPr lang="en-US" altLang="en-US" sz="2400" b="1">
                <a:solidFill>
                  <a:srgbClr val="0000CC"/>
                </a:solidFill>
              </a:rPr>
              <a:t>&lt;LI&gt;</a:t>
            </a:r>
            <a:r>
              <a:rPr lang="en-US" altLang="en-US" sz="2400"/>
              <a:t> List item </a:t>
            </a:r>
            <a:r>
              <a:rPr lang="en-US" altLang="en-US" sz="2400" b="1">
                <a:solidFill>
                  <a:srgbClr val="0000CC"/>
                </a:solidFill>
              </a:rPr>
              <a:t>…&lt;/LI&gt;</a:t>
            </a:r>
          </a:p>
          <a:p>
            <a:pPr>
              <a:buClr>
                <a:schemeClr val="bg1"/>
              </a:buClr>
              <a:buFont typeface="Wingdings" panose="05000000000000000000" pitchFamily="2" charset="2"/>
              <a:buNone/>
            </a:pPr>
            <a:r>
              <a:rPr lang="en-US" altLang="en-US" sz="2400" b="1">
                <a:solidFill>
                  <a:srgbClr val="FF0000"/>
                </a:solidFill>
              </a:rPr>
              <a:t>&lt;/UL&gt;</a:t>
            </a:r>
          </a:p>
          <a:p>
            <a:pPr>
              <a:buClr>
                <a:schemeClr val="bg1"/>
              </a:buClr>
            </a:pPr>
            <a:r>
              <a:rPr lang="en-US" altLang="en-US" sz="2400"/>
              <a:t>List item …</a:t>
            </a:r>
          </a:p>
          <a:p>
            <a:pPr>
              <a:buClr>
                <a:schemeClr val="bg1"/>
              </a:buClr>
            </a:pPr>
            <a:r>
              <a:rPr lang="en-US" altLang="en-US" sz="2400"/>
              <a:t>List item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7071636-6F2C-176A-DDAD-38D3BF923713}"/>
              </a:ext>
            </a:extLst>
          </p:cNvPr>
          <p:cNvSpPr>
            <a:spLocks noGrp="1"/>
          </p:cNvSpPr>
          <p:nvPr>
            <p:ph type="sldNum" sz="quarter" idx="12"/>
          </p:nvPr>
        </p:nvSpPr>
        <p:spPr/>
        <p:txBody>
          <a:bodyPr/>
          <a:lstStyle/>
          <a:p>
            <a:fld id="{6EA57ED5-D008-49A3-B01B-A2C4FBF643E9}" type="slidenum">
              <a:rPr lang="ar-SA" altLang="en-US"/>
              <a:pPr/>
              <a:t>49</a:t>
            </a:fld>
            <a:endParaRPr lang="en-US" altLang="en-US"/>
          </a:p>
        </p:txBody>
      </p:sp>
      <p:sp>
        <p:nvSpPr>
          <p:cNvPr id="51202" name="Rectangle 2">
            <a:extLst>
              <a:ext uri="{FF2B5EF4-FFF2-40B4-BE49-F238E27FC236}">
                <a16:creationId xmlns:a16="http://schemas.microsoft.com/office/drawing/2014/main" id="{8C62BCF5-6098-DE33-57A2-784B582794C8}"/>
              </a:ext>
            </a:extLst>
          </p:cNvPr>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b="1">
                <a:solidFill>
                  <a:srgbClr val="FFFF00"/>
                </a:solidFill>
              </a:rPr>
              <a:t>List Elements</a:t>
            </a:r>
          </a:p>
        </p:txBody>
      </p:sp>
      <p:sp>
        <p:nvSpPr>
          <p:cNvPr id="51203" name="Rectangle 3">
            <a:extLst>
              <a:ext uri="{FF2B5EF4-FFF2-40B4-BE49-F238E27FC236}">
                <a16:creationId xmlns:a16="http://schemas.microsoft.com/office/drawing/2014/main" id="{25747D8F-FA0B-91CF-F4A2-7EE6589B4E1D}"/>
              </a:ext>
            </a:extLst>
          </p:cNvPr>
          <p:cNvSpPr>
            <a:spLocks noGrp="1" noChangeArrowheads="1"/>
          </p:cNvSpPr>
          <p:nvPr>
            <p:ph type="body" idx="1"/>
          </p:nvPr>
        </p:nvSpPr>
        <p:spPr>
          <a:xfrm>
            <a:off x="457200" y="1752600"/>
            <a:ext cx="8229600" cy="4876800"/>
          </a:xfrm>
          <a:solidFill>
            <a:schemeClr val="accent1"/>
          </a:solidFill>
        </p:spPr>
        <p:txBody>
          <a:bodyPr/>
          <a:lstStyle/>
          <a:p>
            <a:pPr>
              <a:lnSpc>
                <a:spcPct val="90000"/>
              </a:lnSpc>
              <a:buClr>
                <a:schemeClr val="bg1"/>
              </a:buClr>
              <a:buFont typeface="Wingdings" panose="05000000000000000000" pitchFamily="2" charset="2"/>
              <a:buChar char="§"/>
            </a:pPr>
            <a:r>
              <a:rPr lang="en-US" altLang="en-US" sz="2400"/>
              <a:t>You have the choice of three bullet types: </a:t>
            </a:r>
            <a:r>
              <a:rPr lang="en-US" altLang="en-US" sz="2400" b="1">
                <a:solidFill>
                  <a:srgbClr val="FF0000"/>
                </a:solidFill>
              </a:rPr>
              <a:t>disc(default), circle, square.</a:t>
            </a:r>
          </a:p>
          <a:p>
            <a:pPr>
              <a:lnSpc>
                <a:spcPct val="90000"/>
              </a:lnSpc>
              <a:buClr>
                <a:schemeClr val="bg1"/>
              </a:buClr>
              <a:buFont typeface="Wingdings" panose="05000000000000000000" pitchFamily="2" charset="2"/>
              <a:buChar char="§"/>
            </a:pPr>
            <a:r>
              <a:rPr lang="en-US" altLang="en-US" sz="2400"/>
              <a:t>These are controlled in Netscape Navigator by the “TYPE” attribute for the &lt;UL&gt; element.</a:t>
            </a:r>
          </a:p>
          <a:p>
            <a:pPr>
              <a:lnSpc>
                <a:spcPct val="90000"/>
              </a:lnSpc>
              <a:buClr>
                <a:schemeClr val="bg1"/>
              </a:buClr>
              <a:buFont typeface="Wingdings" panose="05000000000000000000" pitchFamily="2" charset="2"/>
              <a:buNone/>
            </a:pPr>
            <a:r>
              <a:rPr lang="en-US" altLang="en-US" sz="2400"/>
              <a:t>&lt;UL TYPE=“square”&gt;</a:t>
            </a:r>
          </a:p>
          <a:p>
            <a:pPr>
              <a:lnSpc>
                <a:spcPct val="90000"/>
              </a:lnSpc>
              <a:buClr>
                <a:schemeClr val="bg1"/>
              </a:buClr>
              <a:buFont typeface="Wingdings" panose="05000000000000000000" pitchFamily="2" charset="2"/>
              <a:buNone/>
            </a:pPr>
            <a:r>
              <a:rPr lang="en-US" altLang="en-US" sz="2400"/>
              <a:t>&lt;LI&gt; List item …&lt;/LI&gt;			</a:t>
            </a:r>
          </a:p>
          <a:p>
            <a:pPr>
              <a:lnSpc>
                <a:spcPct val="90000"/>
              </a:lnSpc>
              <a:buClr>
                <a:schemeClr val="bg1"/>
              </a:buClr>
              <a:buFont typeface="Wingdings" panose="05000000000000000000" pitchFamily="2" charset="2"/>
              <a:buNone/>
            </a:pPr>
            <a:r>
              <a:rPr lang="en-US" altLang="en-US" sz="2400"/>
              <a:t>&lt;LI&gt; List item …&lt;/LI&gt;</a:t>
            </a:r>
          </a:p>
          <a:p>
            <a:pPr>
              <a:lnSpc>
                <a:spcPct val="90000"/>
              </a:lnSpc>
              <a:buClr>
                <a:schemeClr val="bg1"/>
              </a:buClr>
              <a:buFont typeface="Wingdings" panose="05000000000000000000" pitchFamily="2" charset="2"/>
              <a:buNone/>
            </a:pPr>
            <a:r>
              <a:rPr lang="en-US" altLang="en-US" sz="2400"/>
              <a:t>&lt;LI&gt; List item …&lt;/LI&gt;</a:t>
            </a:r>
          </a:p>
          <a:p>
            <a:pPr>
              <a:lnSpc>
                <a:spcPct val="90000"/>
              </a:lnSpc>
              <a:buClr>
                <a:schemeClr val="bg1"/>
              </a:buClr>
              <a:buFont typeface="Wingdings" panose="05000000000000000000" pitchFamily="2" charset="2"/>
              <a:buNone/>
            </a:pPr>
            <a:r>
              <a:rPr lang="en-US" altLang="en-US" sz="2400"/>
              <a:t>&lt;/UL&gt;</a:t>
            </a:r>
          </a:p>
          <a:p>
            <a:pPr>
              <a:lnSpc>
                <a:spcPct val="90000"/>
              </a:lnSpc>
              <a:buClr>
                <a:schemeClr val="bg1"/>
              </a:buClr>
              <a:buFont typeface="Wingdings" panose="05000000000000000000" pitchFamily="2" charset="2"/>
              <a:buChar char="§"/>
            </a:pPr>
            <a:r>
              <a:rPr lang="en-US" altLang="en-US" sz="2400"/>
              <a:t>List item …</a:t>
            </a:r>
          </a:p>
          <a:p>
            <a:pPr>
              <a:lnSpc>
                <a:spcPct val="90000"/>
              </a:lnSpc>
              <a:buClr>
                <a:schemeClr val="bg1"/>
              </a:buClr>
              <a:buFont typeface="Wingdings" panose="05000000000000000000" pitchFamily="2" charset="2"/>
              <a:buChar char="§"/>
            </a:pPr>
            <a:r>
              <a:rPr lang="en-US" altLang="en-US" sz="2400"/>
              <a:t>List item …</a:t>
            </a:r>
          </a:p>
          <a:p>
            <a:pPr>
              <a:lnSpc>
                <a:spcPct val="90000"/>
              </a:lnSpc>
              <a:buClr>
                <a:schemeClr val="bg1"/>
              </a:buClr>
              <a:buFont typeface="Wingdings" panose="05000000000000000000" pitchFamily="2" charset="2"/>
              <a:buChar char="§"/>
            </a:pPr>
            <a:r>
              <a:rPr lang="en-US" altLang="en-US" sz="2400"/>
              <a:t>List item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3C32859-0DAE-4580-2B4B-2780559EDBF3}"/>
              </a:ext>
            </a:extLst>
          </p:cNvPr>
          <p:cNvSpPr>
            <a:spLocks noGrp="1"/>
          </p:cNvSpPr>
          <p:nvPr>
            <p:ph type="sldNum" sz="quarter" idx="12"/>
          </p:nvPr>
        </p:nvSpPr>
        <p:spPr/>
        <p:txBody>
          <a:bodyPr/>
          <a:lstStyle/>
          <a:p>
            <a:fld id="{E4EF3AB3-9E60-4CB4-A2E1-E76D8626AA5D}" type="slidenum">
              <a:rPr lang="ar-SA" altLang="en-US"/>
              <a:pPr/>
              <a:t>5</a:t>
            </a:fld>
            <a:endParaRPr lang="en-US" altLang="en-US"/>
          </a:p>
        </p:txBody>
      </p:sp>
      <p:sp>
        <p:nvSpPr>
          <p:cNvPr id="9218" name="Rectangle 2">
            <a:extLst>
              <a:ext uri="{FF2B5EF4-FFF2-40B4-BE49-F238E27FC236}">
                <a16:creationId xmlns:a16="http://schemas.microsoft.com/office/drawing/2014/main" id="{FA4DBCC7-5C80-AAF5-47E4-E506CCBEC5E3}"/>
              </a:ext>
            </a:extLst>
          </p:cNvPr>
          <p:cNvSpPr>
            <a:spLocks noGrp="1" noChangeArrowheads="1"/>
          </p:cNvSpPr>
          <p:nvPr>
            <p:ph type="title"/>
          </p:nvPr>
        </p:nvSpPr>
        <p:spPr>
          <a:xfrm>
            <a:off x="606425" y="274638"/>
            <a:ext cx="793115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b="1">
                <a:solidFill>
                  <a:srgbClr val="FFFF00"/>
                </a:solidFill>
              </a:rPr>
              <a:t>Choosing Text Editor</a:t>
            </a:r>
          </a:p>
        </p:txBody>
      </p:sp>
      <p:sp>
        <p:nvSpPr>
          <p:cNvPr id="9219" name="Rectangle 3">
            <a:extLst>
              <a:ext uri="{FF2B5EF4-FFF2-40B4-BE49-F238E27FC236}">
                <a16:creationId xmlns:a16="http://schemas.microsoft.com/office/drawing/2014/main" id="{F148C201-0B27-E39E-90A9-646FCD71553E}"/>
              </a:ext>
            </a:extLst>
          </p:cNvPr>
          <p:cNvSpPr>
            <a:spLocks noGrp="1" noChangeArrowheads="1"/>
          </p:cNvSpPr>
          <p:nvPr>
            <p:ph type="body" idx="1"/>
          </p:nvPr>
        </p:nvSpPr>
        <p:spPr>
          <a:xfrm>
            <a:off x="457200" y="1752600"/>
            <a:ext cx="8229600" cy="4525963"/>
          </a:xfrm>
          <a:solidFill>
            <a:schemeClr val="accent1"/>
          </a:solidFill>
          <a:ln>
            <a:solidFill>
              <a:srgbClr val="1DBD71"/>
            </a:solidFill>
            <a:miter lim="800000"/>
            <a:headEnd/>
            <a:tailEnd/>
          </a:ln>
        </p:spPr>
        <p:txBody>
          <a:bodyPr/>
          <a:lstStyle/>
          <a:p>
            <a:pPr>
              <a:lnSpc>
                <a:spcPct val="90000"/>
              </a:lnSpc>
              <a:buClr>
                <a:schemeClr val="bg1"/>
              </a:buClr>
              <a:buFont typeface="Wingdings" panose="05000000000000000000" pitchFamily="2" charset="2"/>
              <a:buChar char="§"/>
            </a:pPr>
            <a:r>
              <a:rPr lang="en-US" altLang="en-US"/>
              <a:t>There are many different programs that you can use to create web documents.</a:t>
            </a:r>
          </a:p>
          <a:p>
            <a:pPr>
              <a:lnSpc>
                <a:spcPct val="90000"/>
              </a:lnSpc>
              <a:buClr>
                <a:schemeClr val="bg1"/>
              </a:buClr>
              <a:buFont typeface="Wingdings" panose="05000000000000000000" pitchFamily="2" charset="2"/>
              <a:buChar char="§"/>
            </a:pPr>
            <a:r>
              <a:rPr lang="en-US" altLang="en-US"/>
              <a:t>HTML Editors enable users to create documents quickly and easily by pushing a few buttons. Instead of entering all of the HTML codes by hand.</a:t>
            </a:r>
          </a:p>
          <a:p>
            <a:pPr>
              <a:lnSpc>
                <a:spcPct val="90000"/>
              </a:lnSpc>
              <a:buClr>
                <a:schemeClr val="bg1"/>
              </a:buClr>
              <a:buFont typeface="Wingdings" panose="05000000000000000000" pitchFamily="2" charset="2"/>
              <a:buChar char="§"/>
            </a:pPr>
            <a:r>
              <a:rPr lang="en-US" altLang="en-US"/>
              <a:t>These programs will generate the HTML Source Code for you.              </a:t>
            </a:r>
          </a:p>
          <a:p>
            <a:pPr>
              <a:lnSpc>
                <a:spcPct val="90000"/>
              </a:lnSpc>
              <a:buClr>
                <a:schemeClr val="bg1"/>
              </a:buClr>
              <a:buFont typeface="Wingdings" panose="05000000000000000000" pitchFamily="2" charset="2"/>
              <a:buNone/>
            </a:pPr>
            <a:r>
              <a:rPr lang="en-US" altLang="en-US"/>
              <a:t>								</a:t>
            </a:r>
          </a:p>
          <a:p>
            <a:pPr>
              <a:lnSpc>
                <a:spcPct val="90000"/>
              </a:lnSpc>
              <a:buClr>
                <a:schemeClr val="bg1"/>
              </a:buClr>
              <a:buFont typeface="Wingdings" panose="05000000000000000000" pitchFamily="2" charset="2"/>
              <a:buNone/>
            </a:pPr>
            <a:r>
              <a:rPr lang="en-US" altLang="en-US"/>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7E56FDF-CC8E-4916-DC6A-D3EB9FA2D4F7}"/>
              </a:ext>
            </a:extLst>
          </p:cNvPr>
          <p:cNvSpPr>
            <a:spLocks noGrp="1"/>
          </p:cNvSpPr>
          <p:nvPr>
            <p:ph type="sldNum" sz="quarter" idx="12"/>
          </p:nvPr>
        </p:nvSpPr>
        <p:spPr/>
        <p:txBody>
          <a:bodyPr/>
          <a:lstStyle/>
          <a:p>
            <a:fld id="{35B0C8F5-3F8E-4F3D-94AC-6FF922C11736}" type="slidenum">
              <a:rPr lang="ar-SA" altLang="en-US"/>
              <a:pPr/>
              <a:t>50</a:t>
            </a:fld>
            <a:endParaRPr lang="en-US" altLang="en-US"/>
          </a:p>
        </p:txBody>
      </p:sp>
      <p:sp>
        <p:nvSpPr>
          <p:cNvPr id="52226" name="Rectangle 2">
            <a:extLst>
              <a:ext uri="{FF2B5EF4-FFF2-40B4-BE49-F238E27FC236}">
                <a16:creationId xmlns:a16="http://schemas.microsoft.com/office/drawing/2014/main" id="{CA54208C-217C-1C8B-44EF-590572A972E8}"/>
              </a:ext>
            </a:extLst>
          </p:cNvPr>
          <p:cNvSpPr>
            <a:spLocks noGrp="1" noChangeArrowheads="1"/>
          </p:cNvSpPr>
          <p:nvPr>
            <p:ph type="title"/>
          </p:nvPr>
        </p:nvSpPr>
        <p:spPr>
          <a:xfrm>
            <a:off x="681038" y="4270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sp>
        <p:nvSpPr>
          <p:cNvPr id="52227" name="Rectangle 3">
            <a:extLst>
              <a:ext uri="{FF2B5EF4-FFF2-40B4-BE49-F238E27FC236}">
                <a16:creationId xmlns:a16="http://schemas.microsoft.com/office/drawing/2014/main" id="{26910859-EC58-FCC0-E5EE-F4EFFA4311F1}"/>
              </a:ext>
            </a:extLst>
          </p:cNvPr>
          <p:cNvSpPr>
            <a:spLocks noGrp="1" noChangeArrowheads="1"/>
          </p:cNvSpPr>
          <p:nvPr>
            <p:ph type="body" idx="1"/>
          </p:nvPr>
        </p:nvSpPr>
        <p:spPr>
          <a:xfrm>
            <a:off x="457200" y="1600200"/>
            <a:ext cx="8229600" cy="4876800"/>
          </a:xfrm>
          <a:solidFill>
            <a:schemeClr val="accent1"/>
          </a:solidFill>
        </p:spPr>
        <p:txBody>
          <a:bodyPr/>
          <a:lstStyle/>
          <a:p>
            <a:pPr marL="609600" indent="-609600">
              <a:lnSpc>
                <a:spcPct val="90000"/>
              </a:lnSpc>
              <a:buClr>
                <a:schemeClr val="bg1"/>
              </a:buClr>
              <a:buFont typeface="Wingdings" panose="05000000000000000000" pitchFamily="2" charset="2"/>
              <a:buChar char="§"/>
            </a:pPr>
            <a:r>
              <a:rPr lang="en-US" altLang="en-US" sz="2400"/>
              <a:t>OL: Ordered List. Items in this list are numbered automatically by the browser.</a:t>
            </a:r>
          </a:p>
          <a:p>
            <a:pPr marL="609600" indent="-609600">
              <a:lnSpc>
                <a:spcPct val="90000"/>
              </a:lnSpc>
              <a:buClr>
                <a:schemeClr val="bg1"/>
              </a:buClr>
              <a:buFont typeface="Wingdings" panose="05000000000000000000" pitchFamily="2" charset="2"/>
              <a:buNone/>
            </a:pPr>
            <a:r>
              <a:rPr lang="en-US" altLang="en-US" sz="2400">
                <a:solidFill>
                  <a:srgbClr val="990000"/>
                </a:solidFill>
              </a:rPr>
              <a:t>&lt;OL&gt;</a:t>
            </a:r>
          </a:p>
          <a:p>
            <a:pPr marL="609600" indent="-609600">
              <a:lnSpc>
                <a:spcPct val="90000"/>
              </a:lnSpc>
              <a:buClr>
                <a:schemeClr val="bg1"/>
              </a:buClr>
              <a:buFont typeface="Wingdings" panose="05000000000000000000" pitchFamily="2" charset="2"/>
              <a:buNone/>
            </a:pPr>
            <a:r>
              <a:rPr lang="en-US" altLang="en-US" sz="2400">
                <a:solidFill>
                  <a:srgbClr val="990000"/>
                </a:solidFill>
              </a:rPr>
              <a:t>&lt;LI&gt; List item …&lt;/LI&gt;			</a:t>
            </a:r>
          </a:p>
          <a:p>
            <a:pPr marL="609600" indent="-609600">
              <a:lnSpc>
                <a:spcPct val="90000"/>
              </a:lnSpc>
              <a:buClr>
                <a:schemeClr val="bg1"/>
              </a:buClr>
              <a:buFont typeface="Wingdings" panose="05000000000000000000" pitchFamily="2" charset="2"/>
              <a:buNone/>
            </a:pPr>
            <a:r>
              <a:rPr lang="en-US" altLang="en-US" sz="2400">
                <a:solidFill>
                  <a:srgbClr val="990000"/>
                </a:solidFill>
              </a:rPr>
              <a:t>&lt;LI&gt; List item …&lt;/LI&gt;</a:t>
            </a:r>
          </a:p>
          <a:p>
            <a:pPr marL="609600" indent="-609600">
              <a:lnSpc>
                <a:spcPct val="90000"/>
              </a:lnSpc>
              <a:buClr>
                <a:schemeClr val="bg1"/>
              </a:buClr>
              <a:buFont typeface="Wingdings" panose="05000000000000000000" pitchFamily="2" charset="2"/>
              <a:buNone/>
            </a:pPr>
            <a:r>
              <a:rPr lang="en-US" altLang="en-US" sz="2400">
                <a:solidFill>
                  <a:srgbClr val="990000"/>
                </a:solidFill>
              </a:rPr>
              <a:t>&lt;LI&gt; List item …&lt;/LI&gt;</a:t>
            </a:r>
          </a:p>
          <a:p>
            <a:pPr marL="609600" indent="-609600">
              <a:lnSpc>
                <a:spcPct val="90000"/>
              </a:lnSpc>
              <a:buClr>
                <a:schemeClr val="bg1"/>
              </a:buClr>
              <a:buFont typeface="Wingdings" panose="05000000000000000000" pitchFamily="2" charset="2"/>
              <a:buNone/>
            </a:pPr>
            <a:r>
              <a:rPr lang="en-US" altLang="en-US" sz="2400">
                <a:solidFill>
                  <a:srgbClr val="990000"/>
                </a:solidFill>
              </a:rPr>
              <a:t>&lt;/OL&gt;</a:t>
            </a:r>
          </a:p>
          <a:p>
            <a:pPr marL="609600" indent="-609600">
              <a:lnSpc>
                <a:spcPct val="90000"/>
              </a:lnSpc>
              <a:buClr>
                <a:schemeClr val="bg1"/>
              </a:buClr>
              <a:buFont typeface="Wingdings" panose="05000000000000000000" pitchFamily="2" charset="2"/>
              <a:buAutoNum type="arabicPeriod"/>
            </a:pPr>
            <a:r>
              <a:rPr lang="en-US" altLang="en-US" sz="2400" b="1">
                <a:solidFill>
                  <a:srgbClr val="FF0000"/>
                </a:solidFill>
              </a:rPr>
              <a:t>List item …</a:t>
            </a:r>
          </a:p>
          <a:p>
            <a:pPr marL="609600" indent="-609600">
              <a:lnSpc>
                <a:spcPct val="90000"/>
              </a:lnSpc>
              <a:buClr>
                <a:schemeClr val="bg1"/>
              </a:buClr>
              <a:buFont typeface="Wingdings" panose="05000000000000000000" pitchFamily="2" charset="2"/>
              <a:buAutoNum type="arabicPeriod"/>
            </a:pPr>
            <a:r>
              <a:rPr lang="en-US" altLang="en-US" sz="2400" b="1">
                <a:solidFill>
                  <a:srgbClr val="FF0000"/>
                </a:solidFill>
              </a:rPr>
              <a:t>List item …</a:t>
            </a:r>
          </a:p>
          <a:p>
            <a:pPr marL="609600" indent="-609600">
              <a:lnSpc>
                <a:spcPct val="90000"/>
              </a:lnSpc>
              <a:buClr>
                <a:schemeClr val="bg1"/>
              </a:buClr>
              <a:buFont typeface="Wingdings" panose="05000000000000000000" pitchFamily="2" charset="2"/>
              <a:buAutoNum type="arabicPeriod"/>
            </a:pPr>
            <a:r>
              <a:rPr lang="en-US" altLang="en-US" sz="2400" b="1">
                <a:solidFill>
                  <a:srgbClr val="FF0000"/>
                </a:solidFill>
              </a:rPr>
              <a:t>List item</a:t>
            </a:r>
          </a:p>
          <a:p>
            <a:pPr marL="609600" indent="-609600">
              <a:lnSpc>
                <a:spcPct val="90000"/>
              </a:lnSpc>
              <a:buClr>
                <a:schemeClr val="bg1"/>
              </a:buClr>
              <a:buFont typeface="Wingdings" panose="05000000000000000000" pitchFamily="2" charset="2"/>
              <a:buChar char="§"/>
            </a:pPr>
            <a:r>
              <a:rPr lang="en-US" altLang="en-US" sz="2400"/>
              <a:t>You have the choice of setting the TYPE Attribute to one of five numbering styles.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A71623B-51E6-B3A0-37FB-FDC2AFEC5D79}"/>
              </a:ext>
            </a:extLst>
          </p:cNvPr>
          <p:cNvSpPr>
            <a:spLocks noGrp="1"/>
          </p:cNvSpPr>
          <p:nvPr>
            <p:ph type="sldNum" sz="quarter" idx="12"/>
          </p:nvPr>
        </p:nvSpPr>
        <p:spPr/>
        <p:txBody>
          <a:bodyPr/>
          <a:lstStyle/>
          <a:p>
            <a:fld id="{3D426FF8-5538-4636-B256-8958D9953038}" type="slidenum">
              <a:rPr lang="ar-SA" altLang="en-US"/>
              <a:pPr/>
              <a:t>51</a:t>
            </a:fld>
            <a:endParaRPr lang="en-US" altLang="en-US"/>
          </a:p>
        </p:txBody>
      </p:sp>
      <p:sp>
        <p:nvSpPr>
          <p:cNvPr id="53250" name="Rectangle 2">
            <a:extLst>
              <a:ext uri="{FF2B5EF4-FFF2-40B4-BE49-F238E27FC236}">
                <a16:creationId xmlns:a16="http://schemas.microsoft.com/office/drawing/2014/main" id="{EB4D45E3-014C-B05C-8403-42AE4DC5793D}"/>
              </a:ext>
            </a:extLst>
          </p:cNvPr>
          <p:cNvSpPr>
            <a:spLocks noGrp="1" noChangeArrowheads="1"/>
          </p:cNvSpPr>
          <p:nvPr>
            <p:ph type="title"/>
          </p:nvPr>
        </p:nvSpPr>
        <p:spPr>
          <a:xfrm>
            <a:off x="681038" y="2746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graphicFrame>
        <p:nvGraphicFramePr>
          <p:cNvPr id="53283" name="Group 35">
            <a:extLst>
              <a:ext uri="{FF2B5EF4-FFF2-40B4-BE49-F238E27FC236}">
                <a16:creationId xmlns:a16="http://schemas.microsoft.com/office/drawing/2014/main" id="{6712CDC0-3005-C556-FA1F-98E175C32346}"/>
              </a:ext>
            </a:extLst>
          </p:cNvPr>
          <p:cNvGraphicFramePr>
            <a:graphicFrameLocks noGrp="1"/>
          </p:cNvGraphicFramePr>
          <p:nvPr>
            <p:ph type="tbl" idx="1"/>
          </p:nvPr>
        </p:nvGraphicFramePr>
        <p:xfrm>
          <a:off x="457200" y="1600200"/>
          <a:ext cx="8229600" cy="4114800"/>
        </p:xfrm>
        <a:graphic>
          <a:graphicData uri="http://schemas.openxmlformats.org/drawingml/2006/table">
            <a:tbl>
              <a:tblPr/>
              <a:tblGrid>
                <a:gridCol w="1855788">
                  <a:extLst>
                    <a:ext uri="{9D8B030D-6E8A-4147-A177-3AD203B41FA5}">
                      <a16:colId xmlns:a16="http://schemas.microsoft.com/office/drawing/2014/main" val="3310848361"/>
                    </a:ext>
                  </a:extLst>
                </a:gridCol>
                <a:gridCol w="3146425">
                  <a:extLst>
                    <a:ext uri="{9D8B030D-6E8A-4147-A177-3AD203B41FA5}">
                      <a16:colId xmlns:a16="http://schemas.microsoft.com/office/drawing/2014/main" val="452523942"/>
                    </a:ext>
                  </a:extLst>
                </a:gridCol>
                <a:gridCol w="3227387">
                  <a:extLst>
                    <a:ext uri="{9D8B030D-6E8A-4147-A177-3AD203B41FA5}">
                      <a16:colId xmlns:a16="http://schemas.microsoft.com/office/drawing/2014/main" val="147768868"/>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53970500"/>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41240472"/>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28980088"/>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60889675"/>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61496528"/>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9451994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7A6D93F-481C-33A8-96A9-99C1F4E4F078}"/>
              </a:ext>
            </a:extLst>
          </p:cNvPr>
          <p:cNvSpPr>
            <a:spLocks noGrp="1"/>
          </p:cNvSpPr>
          <p:nvPr>
            <p:ph type="sldNum" sz="quarter" idx="12"/>
          </p:nvPr>
        </p:nvSpPr>
        <p:spPr/>
        <p:txBody>
          <a:bodyPr/>
          <a:lstStyle/>
          <a:p>
            <a:fld id="{0E6D0A0A-BF37-4C46-B7DF-C1705F8C3E7D}" type="slidenum">
              <a:rPr lang="ar-SA" altLang="en-US"/>
              <a:pPr/>
              <a:t>52</a:t>
            </a:fld>
            <a:endParaRPr lang="en-US" altLang="en-US"/>
          </a:p>
        </p:txBody>
      </p:sp>
      <p:sp>
        <p:nvSpPr>
          <p:cNvPr id="54274" name="Rectangle 2">
            <a:extLst>
              <a:ext uri="{FF2B5EF4-FFF2-40B4-BE49-F238E27FC236}">
                <a16:creationId xmlns:a16="http://schemas.microsoft.com/office/drawing/2014/main" id="{5493E4D0-4E98-2BC4-934C-AEB9A5758759}"/>
              </a:ext>
            </a:extLst>
          </p:cNvPr>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sp>
        <p:nvSpPr>
          <p:cNvPr id="54275" name="Rectangle 3">
            <a:extLst>
              <a:ext uri="{FF2B5EF4-FFF2-40B4-BE49-F238E27FC236}">
                <a16:creationId xmlns:a16="http://schemas.microsoft.com/office/drawing/2014/main" id="{4E050C6E-C0DD-FFCD-C2F9-2DE555929775}"/>
              </a:ext>
            </a:extLst>
          </p:cNvPr>
          <p:cNvSpPr>
            <a:spLocks noGrp="1" noChangeArrowheads="1"/>
          </p:cNvSpPr>
          <p:nvPr>
            <p:ph type="body" idx="1"/>
          </p:nvPr>
        </p:nvSpPr>
        <p:spPr>
          <a:xfrm>
            <a:off x="457200" y="1828800"/>
            <a:ext cx="8229600" cy="4525963"/>
          </a:xfrm>
          <a:solidFill>
            <a:schemeClr val="accent1"/>
          </a:solidFill>
        </p:spPr>
        <p:txBody>
          <a:bodyPr/>
          <a:lstStyle/>
          <a:p>
            <a:pPr>
              <a:lnSpc>
                <a:spcPct val="80000"/>
              </a:lnSpc>
              <a:buClr>
                <a:schemeClr val="bg1"/>
              </a:buClr>
              <a:buFont typeface="Wingdings" panose="05000000000000000000" pitchFamily="2" charset="2"/>
              <a:buChar char="§"/>
            </a:pPr>
            <a:r>
              <a:rPr lang="en-US" altLang="en-US" sz="2800"/>
              <a:t>You can specify a starting number for an ordered list.</a:t>
            </a:r>
          </a:p>
          <a:p>
            <a:pPr>
              <a:lnSpc>
                <a:spcPct val="80000"/>
              </a:lnSpc>
              <a:buClr>
                <a:schemeClr val="bg1"/>
              </a:buClr>
              <a:buFont typeface="Wingdings" panose="05000000000000000000" pitchFamily="2" charset="2"/>
              <a:buNone/>
            </a:pPr>
            <a:r>
              <a:rPr lang="en-US" altLang="en-US" sz="2800" b="1">
                <a:solidFill>
                  <a:srgbClr val="FF0000"/>
                </a:solidFill>
              </a:rPr>
              <a:t>&lt;OL TYPE =“i”&gt;</a:t>
            </a:r>
          </a:p>
          <a:p>
            <a:pPr>
              <a:lnSpc>
                <a:spcPct val="80000"/>
              </a:lnSpc>
              <a:buClr>
                <a:schemeClr val="bg1"/>
              </a:buClr>
              <a:buFont typeface="Wingdings" panose="05000000000000000000" pitchFamily="2" charset="2"/>
              <a:buNone/>
            </a:pPr>
            <a:r>
              <a:rPr lang="en-US" altLang="en-US" sz="2800"/>
              <a:t>&lt;LI&gt; List item …&lt;/LI&gt;</a:t>
            </a:r>
          </a:p>
          <a:p>
            <a:pPr>
              <a:lnSpc>
                <a:spcPct val="80000"/>
              </a:lnSpc>
              <a:buClr>
                <a:schemeClr val="bg1"/>
              </a:buClr>
              <a:buFont typeface="Wingdings" panose="05000000000000000000" pitchFamily="2" charset="2"/>
              <a:buNone/>
            </a:pPr>
            <a:r>
              <a:rPr lang="en-US" altLang="en-US" sz="2800"/>
              <a:t>&lt;LI&gt; List item …&lt;/LI&gt;</a:t>
            </a:r>
          </a:p>
          <a:p>
            <a:pPr>
              <a:lnSpc>
                <a:spcPct val="80000"/>
              </a:lnSpc>
              <a:buClr>
                <a:schemeClr val="bg1"/>
              </a:buClr>
              <a:buFont typeface="Wingdings" panose="05000000000000000000" pitchFamily="2" charset="2"/>
              <a:buNone/>
            </a:pPr>
            <a:r>
              <a:rPr lang="en-US" altLang="en-US" sz="2800" b="1">
                <a:solidFill>
                  <a:srgbClr val="FF0000"/>
                </a:solidFill>
              </a:rPr>
              <a:t>&lt;/OL&gt;</a:t>
            </a:r>
          </a:p>
          <a:p>
            <a:pPr>
              <a:lnSpc>
                <a:spcPct val="80000"/>
              </a:lnSpc>
              <a:buClr>
                <a:schemeClr val="bg1"/>
              </a:buClr>
              <a:buFont typeface="Wingdings" panose="05000000000000000000" pitchFamily="2" charset="2"/>
              <a:buNone/>
            </a:pPr>
            <a:r>
              <a:rPr lang="en-US" altLang="en-US" sz="2800"/>
              <a:t>&lt;P&gt; text ….&lt;/P&gt;</a:t>
            </a:r>
          </a:p>
          <a:p>
            <a:pPr>
              <a:lnSpc>
                <a:spcPct val="80000"/>
              </a:lnSpc>
              <a:buClr>
                <a:schemeClr val="bg1"/>
              </a:buClr>
              <a:buFont typeface="Wingdings" panose="05000000000000000000" pitchFamily="2" charset="2"/>
              <a:buNone/>
            </a:pPr>
            <a:r>
              <a:rPr lang="en-US" altLang="en-US" sz="2800" b="1">
                <a:solidFill>
                  <a:srgbClr val="FF0000"/>
                </a:solidFill>
              </a:rPr>
              <a:t>&lt;OL TYPE=“i” START=“3”&gt;</a:t>
            </a:r>
          </a:p>
          <a:p>
            <a:pPr>
              <a:lnSpc>
                <a:spcPct val="80000"/>
              </a:lnSpc>
              <a:buClr>
                <a:schemeClr val="bg1"/>
              </a:buClr>
              <a:buFont typeface="Wingdings" panose="05000000000000000000" pitchFamily="2" charset="2"/>
              <a:buNone/>
            </a:pPr>
            <a:r>
              <a:rPr lang="en-US" altLang="en-US" sz="2800" b="1">
                <a:solidFill>
                  <a:srgbClr val="FF0000"/>
                </a:solidFill>
              </a:rPr>
              <a:t>&lt;LI&gt; List item …&lt;/LI&gt;</a:t>
            </a:r>
          </a:p>
          <a:p>
            <a:pPr>
              <a:lnSpc>
                <a:spcPct val="80000"/>
              </a:lnSpc>
              <a:buClr>
                <a:schemeClr val="bg1"/>
              </a:buClr>
              <a:buFont typeface="Wingdings" panose="05000000000000000000" pitchFamily="2" charset="2"/>
              <a:buNone/>
            </a:pPr>
            <a:r>
              <a:rPr lang="en-US" altLang="en-US" sz="2800" b="1">
                <a:solidFill>
                  <a:srgbClr val="FF0000"/>
                </a:solidFill>
              </a:rPr>
              <a:t>&lt;/OL&gt;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EED3BD8-3790-7901-8D16-FDFA871E0DB1}"/>
              </a:ext>
            </a:extLst>
          </p:cNvPr>
          <p:cNvSpPr>
            <a:spLocks noGrp="1"/>
          </p:cNvSpPr>
          <p:nvPr>
            <p:ph type="sldNum" sz="quarter" idx="12"/>
          </p:nvPr>
        </p:nvSpPr>
        <p:spPr/>
        <p:txBody>
          <a:bodyPr/>
          <a:lstStyle/>
          <a:p>
            <a:fld id="{48F646A2-90D4-483D-899D-255A3DDDAB46}" type="slidenum">
              <a:rPr lang="ar-SA" altLang="en-US"/>
              <a:pPr/>
              <a:t>53</a:t>
            </a:fld>
            <a:endParaRPr lang="en-US" altLang="en-US"/>
          </a:p>
        </p:txBody>
      </p:sp>
      <p:sp>
        <p:nvSpPr>
          <p:cNvPr id="55298" name="Rectangle 2">
            <a:extLst>
              <a:ext uri="{FF2B5EF4-FFF2-40B4-BE49-F238E27FC236}">
                <a16:creationId xmlns:a16="http://schemas.microsoft.com/office/drawing/2014/main" id="{BAEA0755-1409-F5A2-F965-17DAB8E4B55E}"/>
              </a:ext>
            </a:extLst>
          </p:cNvPr>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sp>
        <p:nvSpPr>
          <p:cNvPr id="55299" name="Rectangle 3">
            <a:extLst>
              <a:ext uri="{FF2B5EF4-FFF2-40B4-BE49-F238E27FC236}">
                <a16:creationId xmlns:a16="http://schemas.microsoft.com/office/drawing/2014/main" id="{18AC893D-01E1-D110-A78F-6624494A4D49}"/>
              </a:ext>
            </a:extLst>
          </p:cNvPr>
          <p:cNvSpPr>
            <a:spLocks noGrp="1" noChangeArrowheads="1"/>
          </p:cNvSpPr>
          <p:nvPr>
            <p:ph type="body" idx="1"/>
          </p:nvPr>
        </p:nvSpPr>
        <p:spPr>
          <a:solidFill>
            <a:schemeClr val="accent1"/>
          </a:solidFill>
        </p:spPr>
        <p:txBody>
          <a:bodyPr/>
          <a:lstStyle/>
          <a:p>
            <a:pPr marL="812800" indent="-812800">
              <a:buClr>
                <a:schemeClr val="bg1"/>
              </a:buClr>
              <a:buFont typeface="Monotype Sorts" charset="0"/>
              <a:buAutoNum type="romanLcPeriod"/>
            </a:pPr>
            <a:r>
              <a:rPr lang="en-US" altLang="en-US"/>
              <a:t>List item …</a:t>
            </a:r>
          </a:p>
          <a:p>
            <a:pPr marL="812800" indent="-812800">
              <a:buClr>
                <a:schemeClr val="bg1"/>
              </a:buClr>
              <a:buFont typeface="Monotype Sorts" charset="0"/>
              <a:buAutoNum type="romanLcPeriod"/>
            </a:pPr>
            <a:r>
              <a:rPr lang="en-US" altLang="en-US"/>
              <a:t>List item …</a:t>
            </a:r>
          </a:p>
          <a:p>
            <a:pPr marL="812800" indent="-812800">
              <a:buClr>
                <a:schemeClr val="bg1"/>
              </a:buClr>
              <a:buFont typeface="Monotype Sorts" charset="0"/>
              <a:buNone/>
            </a:pPr>
            <a:endParaRPr lang="en-US" altLang="en-US"/>
          </a:p>
          <a:p>
            <a:pPr marL="812800" indent="-812800">
              <a:buFont typeface="Monotype Sorts" charset="0"/>
              <a:buNone/>
            </a:pPr>
            <a:r>
              <a:rPr lang="en-US" altLang="en-US"/>
              <a:t>   Text ….</a:t>
            </a:r>
          </a:p>
          <a:p>
            <a:pPr marL="812800" indent="-812800">
              <a:buFont typeface="Monotype Sorts" charset="0"/>
              <a:buNone/>
            </a:pPr>
            <a:endParaRPr lang="en-US" altLang="en-US"/>
          </a:p>
          <a:p>
            <a:pPr marL="812800" indent="-812800">
              <a:buClr>
                <a:schemeClr val="bg1"/>
              </a:buClr>
              <a:buFont typeface="Monotype Sorts" charset="0"/>
              <a:buAutoNum type="romanLcPeriod" startAt="3"/>
            </a:pPr>
            <a:r>
              <a:rPr lang="en-US" altLang="en-US"/>
              <a:t>List item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50D2DFD-9AD4-17CB-8A34-5FE481FEC967}"/>
              </a:ext>
            </a:extLst>
          </p:cNvPr>
          <p:cNvSpPr>
            <a:spLocks noGrp="1"/>
          </p:cNvSpPr>
          <p:nvPr>
            <p:ph type="sldNum" sz="quarter" idx="12"/>
          </p:nvPr>
        </p:nvSpPr>
        <p:spPr/>
        <p:txBody>
          <a:bodyPr/>
          <a:lstStyle/>
          <a:p>
            <a:fld id="{D3B640BA-48F7-42D1-A1F2-D39238128ACA}" type="slidenum">
              <a:rPr lang="ar-SA" altLang="en-US"/>
              <a:pPr/>
              <a:t>54</a:t>
            </a:fld>
            <a:endParaRPr lang="en-US" altLang="en-US"/>
          </a:p>
        </p:txBody>
      </p:sp>
      <p:sp>
        <p:nvSpPr>
          <p:cNvPr id="56322" name="Rectangle 2">
            <a:extLst>
              <a:ext uri="{FF2B5EF4-FFF2-40B4-BE49-F238E27FC236}">
                <a16:creationId xmlns:a16="http://schemas.microsoft.com/office/drawing/2014/main" id="{0EABC03D-D2FA-7BCE-9695-660AC25C4DF7}"/>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sp>
        <p:nvSpPr>
          <p:cNvPr id="56323" name="Rectangle 3">
            <a:extLst>
              <a:ext uri="{FF2B5EF4-FFF2-40B4-BE49-F238E27FC236}">
                <a16:creationId xmlns:a16="http://schemas.microsoft.com/office/drawing/2014/main" id="{ACFB49D7-0651-88BD-D00A-4EAED4076A74}"/>
              </a:ext>
            </a:extLst>
          </p:cNvPr>
          <p:cNvSpPr>
            <a:spLocks noGrp="1" noChangeArrowheads="1"/>
          </p:cNvSpPr>
          <p:nvPr>
            <p:ph type="body" idx="1"/>
          </p:nvPr>
        </p:nvSpPr>
        <p:spPr>
          <a:xfrm>
            <a:off x="457200" y="1600200"/>
            <a:ext cx="8229600" cy="5257800"/>
          </a:xfrm>
          <a:solidFill>
            <a:schemeClr val="accent1"/>
          </a:solidFill>
          <a:ln/>
          <a:extLst>
            <a:ext uri="{91240B29-F687-4F45-9708-019B960494DF}">
              <a14:hiddenLine xmlns:a14="http://schemas.microsoft.com/office/drawing/2010/main" w="9525">
                <a:solidFill>
                  <a:srgbClr val="0000CC"/>
                </a:solidFill>
                <a:miter lim="800000"/>
                <a:headEnd/>
                <a:tailEnd/>
              </a14:hiddenLine>
            </a:ext>
          </a:extLst>
        </p:spPr>
        <p:txBody>
          <a:bodyPr/>
          <a:lstStyle/>
          <a:p>
            <a:pPr>
              <a:lnSpc>
                <a:spcPct val="80000"/>
              </a:lnSpc>
              <a:buClr>
                <a:schemeClr val="bg1"/>
              </a:buClr>
              <a:buFont typeface="Wingdings" panose="05000000000000000000" pitchFamily="2" charset="2"/>
              <a:buChar char="§"/>
            </a:pPr>
            <a:r>
              <a:rPr lang="en-US" altLang="en-US" sz="2400" b="1">
                <a:solidFill>
                  <a:srgbClr val="FF0000"/>
                </a:solidFill>
              </a:rPr>
              <a:t>DL: Definition List</a:t>
            </a:r>
            <a:r>
              <a:rPr lang="en-US" altLang="en-US" sz="2400"/>
              <a:t>. This kind of list is different from the others. Each item in a DL consists of one or more </a:t>
            </a:r>
            <a:r>
              <a:rPr lang="en-US" altLang="en-US" sz="2400" b="1">
                <a:solidFill>
                  <a:srgbClr val="FF0000"/>
                </a:solidFill>
              </a:rPr>
              <a:t>Definition Terms (DT elements),</a:t>
            </a:r>
            <a:r>
              <a:rPr lang="en-US" altLang="en-US" sz="2400"/>
              <a:t> followed by one or more </a:t>
            </a:r>
            <a:r>
              <a:rPr lang="en-US" altLang="en-US" sz="2400" b="1">
                <a:solidFill>
                  <a:srgbClr val="FF0000"/>
                </a:solidFill>
              </a:rPr>
              <a:t>Definition Description (DD elements).</a:t>
            </a:r>
          </a:p>
          <a:p>
            <a:pPr>
              <a:lnSpc>
                <a:spcPct val="80000"/>
              </a:lnSpc>
              <a:buClr>
                <a:schemeClr val="bg1"/>
              </a:buClr>
              <a:buFont typeface="Wingdings" panose="05000000000000000000" pitchFamily="2" charset="2"/>
              <a:buNone/>
            </a:pPr>
            <a:r>
              <a:rPr lang="en-US" altLang="en-US" sz="2000"/>
              <a:t>&lt;DL&gt;</a:t>
            </a:r>
          </a:p>
          <a:p>
            <a:pPr>
              <a:lnSpc>
                <a:spcPct val="80000"/>
              </a:lnSpc>
              <a:buClr>
                <a:schemeClr val="bg1"/>
              </a:buClr>
              <a:buFont typeface="Wingdings" panose="05000000000000000000" pitchFamily="2" charset="2"/>
              <a:buNone/>
            </a:pPr>
            <a:r>
              <a:rPr lang="en-US" altLang="en-US" sz="2000"/>
              <a:t>&lt;DT&gt; HTML &lt;/DT&gt;</a:t>
            </a:r>
          </a:p>
          <a:p>
            <a:pPr>
              <a:lnSpc>
                <a:spcPct val="80000"/>
              </a:lnSpc>
              <a:buClr>
                <a:schemeClr val="bg1"/>
              </a:buClr>
              <a:buFont typeface="Wingdings" panose="05000000000000000000" pitchFamily="2" charset="2"/>
              <a:buNone/>
            </a:pPr>
            <a:r>
              <a:rPr lang="en-US" altLang="en-US" sz="2000"/>
              <a:t>&lt;DD&gt; Hyper Text Markup Language &lt;/DD&gt;</a:t>
            </a:r>
          </a:p>
          <a:p>
            <a:pPr>
              <a:lnSpc>
                <a:spcPct val="80000"/>
              </a:lnSpc>
              <a:buClr>
                <a:schemeClr val="bg1"/>
              </a:buClr>
              <a:buFont typeface="Wingdings" panose="05000000000000000000" pitchFamily="2" charset="2"/>
              <a:buNone/>
            </a:pPr>
            <a:r>
              <a:rPr lang="en-US" altLang="en-US" sz="2000"/>
              <a:t>&lt;DT&gt; DOG &lt;/DT&gt;</a:t>
            </a:r>
          </a:p>
          <a:p>
            <a:pPr>
              <a:lnSpc>
                <a:spcPct val="80000"/>
              </a:lnSpc>
              <a:buClr>
                <a:schemeClr val="bg1"/>
              </a:buClr>
              <a:buFont typeface="Wingdings" panose="05000000000000000000" pitchFamily="2" charset="2"/>
              <a:buNone/>
            </a:pPr>
            <a:r>
              <a:rPr lang="en-US" altLang="en-US" sz="2000"/>
              <a:t>&lt;DD&gt; A human’s best friend!&lt;/DD&gt;</a:t>
            </a:r>
          </a:p>
          <a:p>
            <a:pPr>
              <a:lnSpc>
                <a:spcPct val="80000"/>
              </a:lnSpc>
              <a:buClr>
                <a:schemeClr val="bg1"/>
              </a:buClr>
              <a:buFont typeface="Wingdings" panose="05000000000000000000" pitchFamily="2" charset="2"/>
              <a:buNone/>
            </a:pPr>
            <a:r>
              <a:rPr lang="en-US" altLang="en-US" sz="2000"/>
              <a:t>&lt;/DL&gt;</a:t>
            </a:r>
          </a:p>
          <a:p>
            <a:pPr>
              <a:lnSpc>
                <a:spcPct val="80000"/>
              </a:lnSpc>
              <a:buClr>
                <a:schemeClr val="bg1"/>
              </a:buClr>
              <a:buFont typeface="Wingdings" panose="05000000000000000000" pitchFamily="2" charset="2"/>
              <a:buNone/>
            </a:pPr>
            <a:endParaRPr lang="en-US" altLang="en-US" sz="2000"/>
          </a:p>
          <a:p>
            <a:pPr>
              <a:lnSpc>
                <a:spcPct val="80000"/>
              </a:lnSpc>
              <a:buClr>
                <a:schemeClr val="bg1"/>
              </a:buClr>
              <a:buFont typeface="Wingdings" panose="05000000000000000000" pitchFamily="2" charset="2"/>
              <a:buNone/>
            </a:pPr>
            <a:r>
              <a:rPr lang="en-US" altLang="en-US" sz="2000" b="1">
                <a:solidFill>
                  <a:srgbClr val="FF0000"/>
                </a:solidFill>
              </a:rPr>
              <a:t>HTML</a:t>
            </a:r>
          </a:p>
          <a:p>
            <a:pPr>
              <a:lnSpc>
                <a:spcPct val="80000"/>
              </a:lnSpc>
              <a:buClr>
                <a:schemeClr val="bg1"/>
              </a:buClr>
              <a:buFont typeface="Wingdings" panose="05000000000000000000" pitchFamily="2" charset="2"/>
              <a:buNone/>
            </a:pPr>
            <a:r>
              <a:rPr lang="en-US" altLang="en-US" sz="2000" b="1">
                <a:solidFill>
                  <a:srgbClr val="FF0000"/>
                </a:solidFill>
              </a:rPr>
              <a:t>		 Hyper Text Markup Language </a:t>
            </a:r>
          </a:p>
          <a:p>
            <a:pPr>
              <a:lnSpc>
                <a:spcPct val="80000"/>
              </a:lnSpc>
              <a:buClr>
                <a:schemeClr val="bg1"/>
              </a:buClr>
              <a:buFont typeface="Wingdings" panose="05000000000000000000" pitchFamily="2" charset="2"/>
              <a:buNone/>
            </a:pPr>
            <a:r>
              <a:rPr lang="en-US" altLang="en-US" sz="2000" b="1">
                <a:solidFill>
                  <a:srgbClr val="FF0000"/>
                </a:solidFill>
              </a:rPr>
              <a:t>DOG</a:t>
            </a:r>
          </a:p>
          <a:p>
            <a:pPr>
              <a:lnSpc>
                <a:spcPct val="80000"/>
              </a:lnSpc>
              <a:buClr>
                <a:schemeClr val="bg1"/>
              </a:buClr>
              <a:buFont typeface="Wingdings" panose="05000000000000000000" pitchFamily="2" charset="2"/>
              <a:buNone/>
            </a:pPr>
            <a:r>
              <a:rPr lang="en-US" altLang="en-US" sz="2000" b="1">
                <a:solidFill>
                  <a:srgbClr val="FF0000"/>
                </a:solidFill>
              </a:rPr>
              <a:t>		A human’s best friend!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0DA7B8A-1217-E103-546E-FA5D5F0DCDB4}"/>
              </a:ext>
            </a:extLst>
          </p:cNvPr>
          <p:cNvSpPr>
            <a:spLocks noGrp="1"/>
          </p:cNvSpPr>
          <p:nvPr>
            <p:ph type="sldNum" sz="quarter" idx="12"/>
          </p:nvPr>
        </p:nvSpPr>
        <p:spPr/>
        <p:txBody>
          <a:bodyPr/>
          <a:lstStyle/>
          <a:p>
            <a:fld id="{59488CDD-BE3A-4655-BB17-9999D83D188A}" type="slidenum">
              <a:rPr lang="ar-SA" altLang="en-US"/>
              <a:pPr/>
              <a:t>55</a:t>
            </a:fld>
            <a:endParaRPr lang="en-US" altLang="en-US"/>
          </a:p>
        </p:txBody>
      </p:sp>
      <p:sp>
        <p:nvSpPr>
          <p:cNvPr id="57346" name="Rectangle 2">
            <a:extLst>
              <a:ext uri="{FF2B5EF4-FFF2-40B4-BE49-F238E27FC236}">
                <a16:creationId xmlns:a16="http://schemas.microsoft.com/office/drawing/2014/main" id="{801AEF15-A851-C668-A378-7397A08EF847}"/>
              </a:ext>
            </a:extLst>
          </p:cNvPr>
          <p:cNvSpPr>
            <a:spLocks noGrp="1" noChangeArrowheads="1"/>
          </p:cNvSpPr>
          <p:nvPr>
            <p:ph type="title"/>
          </p:nvPr>
        </p:nvSpPr>
        <p:spPr>
          <a:xfrm>
            <a:off x="4572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Nesting Lists</a:t>
            </a:r>
          </a:p>
        </p:txBody>
      </p:sp>
      <p:sp>
        <p:nvSpPr>
          <p:cNvPr id="57347" name="Rectangle 3">
            <a:extLst>
              <a:ext uri="{FF2B5EF4-FFF2-40B4-BE49-F238E27FC236}">
                <a16:creationId xmlns:a16="http://schemas.microsoft.com/office/drawing/2014/main" id="{A56D60CB-66C7-CB3E-65B3-2A6DF8EAEAF5}"/>
              </a:ext>
            </a:extLst>
          </p:cNvPr>
          <p:cNvSpPr>
            <a:spLocks noGrp="1" noChangeArrowheads="1"/>
          </p:cNvSpPr>
          <p:nvPr>
            <p:ph type="body" idx="1"/>
          </p:nvPr>
        </p:nvSpPr>
        <p:spPr>
          <a:xfrm>
            <a:off x="228600" y="1143000"/>
            <a:ext cx="8534400" cy="5715000"/>
          </a:xfrm>
          <a:solidFill>
            <a:schemeClr val="accent1"/>
          </a:solidFill>
        </p:spPr>
        <p:txBody>
          <a:bodyPr/>
          <a:lstStyle/>
          <a:p>
            <a:pPr>
              <a:lnSpc>
                <a:spcPct val="80000"/>
              </a:lnSpc>
              <a:buClr>
                <a:schemeClr val="bg1"/>
              </a:buClr>
              <a:buFont typeface="Wingdings" panose="05000000000000000000" pitchFamily="2" charset="2"/>
              <a:buChar char="§"/>
            </a:pPr>
            <a:r>
              <a:rPr lang="en-US" altLang="en-US" sz="2400"/>
              <a:t>You can nest lists by inserting a UL, OL, etc., inside a list item (LI).</a:t>
            </a:r>
          </a:p>
          <a:p>
            <a:pPr>
              <a:lnSpc>
                <a:spcPct val="80000"/>
              </a:lnSpc>
              <a:buClr>
                <a:schemeClr val="bg1"/>
              </a:buClr>
              <a:buFont typeface="Wingdings" panose="05000000000000000000" pitchFamily="2" charset="2"/>
              <a:buNone/>
            </a:pPr>
            <a:r>
              <a:rPr lang="en-US" altLang="en-US" sz="2400" b="1">
                <a:solidFill>
                  <a:srgbClr val="FF0000"/>
                </a:solidFill>
              </a:rPr>
              <a:t>EXample</a:t>
            </a:r>
          </a:p>
          <a:p>
            <a:pPr>
              <a:lnSpc>
                <a:spcPct val="80000"/>
              </a:lnSpc>
              <a:buClr>
                <a:schemeClr val="bg1"/>
              </a:buClr>
              <a:buFont typeface="Wingdings" panose="05000000000000000000" pitchFamily="2" charset="2"/>
              <a:buNone/>
            </a:pPr>
            <a:r>
              <a:rPr lang="en-US" altLang="en-US" sz="2400"/>
              <a:t>&lt;UL TYPE = “square”&gt;</a:t>
            </a:r>
          </a:p>
          <a:p>
            <a:pPr>
              <a:lnSpc>
                <a:spcPct val="80000"/>
              </a:lnSpc>
              <a:buClr>
                <a:schemeClr val="bg1"/>
              </a:buClr>
              <a:buFont typeface="Wingdings" panose="05000000000000000000" pitchFamily="2" charset="2"/>
              <a:buNone/>
            </a:pPr>
            <a:r>
              <a:rPr lang="en-US" altLang="en-US" sz="2400"/>
              <a:t>&lt;LI&gt; List item …&lt;/LI&gt;</a:t>
            </a:r>
          </a:p>
          <a:p>
            <a:pPr>
              <a:lnSpc>
                <a:spcPct val="80000"/>
              </a:lnSpc>
              <a:buClr>
                <a:schemeClr val="bg1"/>
              </a:buClr>
              <a:buFont typeface="Wingdings" panose="05000000000000000000" pitchFamily="2" charset="2"/>
              <a:buNone/>
            </a:pPr>
            <a:r>
              <a:rPr lang="en-US" altLang="en-US" sz="2400"/>
              <a:t>&lt;LI&gt; List item …</a:t>
            </a:r>
          </a:p>
          <a:p>
            <a:pPr>
              <a:lnSpc>
                <a:spcPct val="80000"/>
              </a:lnSpc>
              <a:buClr>
                <a:schemeClr val="bg1"/>
              </a:buClr>
              <a:buFont typeface="Wingdings" panose="05000000000000000000" pitchFamily="2" charset="2"/>
              <a:buNone/>
            </a:pPr>
            <a:r>
              <a:rPr lang="en-US" altLang="en-US" sz="2400" b="1">
                <a:solidFill>
                  <a:srgbClr val="FF0000"/>
                </a:solidFill>
              </a:rPr>
              <a:t>&lt;OL TYPE=“i” START=“3”&gt;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&lt;/OL&gt;</a:t>
            </a:r>
          </a:p>
          <a:p>
            <a:pPr>
              <a:lnSpc>
                <a:spcPct val="80000"/>
              </a:lnSpc>
              <a:buClr>
                <a:schemeClr val="bg1"/>
              </a:buClr>
              <a:buFont typeface="Wingdings" panose="05000000000000000000" pitchFamily="2" charset="2"/>
              <a:buNone/>
            </a:pPr>
            <a:r>
              <a:rPr lang="en-US" altLang="en-US" sz="2400"/>
              <a:t>&lt;/LI&gt;</a:t>
            </a:r>
          </a:p>
          <a:p>
            <a:pPr>
              <a:lnSpc>
                <a:spcPct val="80000"/>
              </a:lnSpc>
              <a:buClr>
                <a:schemeClr val="bg1"/>
              </a:buClr>
              <a:buFont typeface="Wingdings" panose="05000000000000000000" pitchFamily="2" charset="2"/>
              <a:buNone/>
            </a:pPr>
            <a:r>
              <a:rPr lang="en-US" altLang="en-US" sz="2400"/>
              <a:t>&lt;LI&gt; List item …&lt;/LI&gt;</a:t>
            </a:r>
          </a:p>
          <a:p>
            <a:pPr>
              <a:lnSpc>
                <a:spcPct val="80000"/>
              </a:lnSpc>
              <a:buClr>
                <a:schemeClr val="bg1"/>
              </a:buClr>
              <a:buFont typeface="Wingdings" panose="05000000000000000000" pitchFamily="2" charset="2"/>
              <a:buNone/>
            </a:pPr>
            <a:r>
              <a:rPr lang="en-US" altLang="en-US" sz="2400"/>
              <a:t>&lt;/UL&gt;</a:t>
            </a:r>
          </a:p>
        </p:txBody>
      </p:sp>
      <p:pic>
        <p:nvPicPr>
          <p:cNvPr id="57348" name="Picture 4">
            <a:extLst>
              <a:ext uri="{FF2B5EF4-FFF2-40B4-BE49-F238E27FC236}">
                <a16:creationId xmlns:a16="http://schemas.microsoft.com/office/drawing/2014/main" id="{334F6332-8DFE-FB85-ED10-6E709CC7B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888" y="1828800"/>
            <a:ext cx="2916237"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ADACC06-4C7D-43D9-CE6A-F03FABAE00E9}"/>
              </a:ext>
            </a:extLst>
          </p:cNvPr>
          <p:cNvSpPr>
            <a:spLocks noGrp="1"/>
          </p:cNvSpPr>
          <p:nvPr>
            <p:ph type="sldNum" sz="quarter" idx="12"/>
          </p:nvPr>
        </p:nvSpPr>
        <p:spPr/>
        <p:txBody>
          <a:bodyPr/>
          <a:lstStyle/>
          <a:p>
            <a:fld id="{28068625-320C-40FA-9D27-F67A24199DF0}" type="slidenum">
              <a:rPr lang="ar-SA" altLang="en-US"/>
              <a:pPr/>
              <a:t>56</a:t>
            </a:fld>
            <a:endParaRPr lang="en-US" altLang="en-US"/>
          </a:p>
        </p:txBody>
      </p:sp>
      <p:sp>
        <p:nvSpPr>
          <p:cNvPr id="142340" name="Rectangle 4">
            <a:extLst>
              <a:ext uri="{FF2B5EF4-FFF2-40B4-BE49-F238E27FC236}">
                <a16:creationId xmlns:a16="http://schemas.microsoft.com/office/drawing/2014/main" id="{6DE380B1-A763-AB4E-ADAE-1D2AE6217A6C}"/>
              </a:ext>
            </a:extLst>
          </p:cNvPr>
          <p:cNvSpPr>
            <a:spLocks noChangeArrowheads="1"/>
          </p:cNvSpPr>
          <p:nvPr/>
        </p:nvSpPr>
        <p:spPr bwMode="auto">
          <a:xfrm>
            <a:off x="381000" y="1089025"/>
            <a:ext cx="8763000" cy="55689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en-US" altLang="en-US" sz="2400"/>
          </a:p>
          <a:p>
            <a:pPr eaLnBrk="1" hangingPunct="1"/>
            <a:r>
              <a:rPr lang="en-US" altLang="en-US" sz="2400">
                <a:latin typeface="Times New Roman" panose="02020603050405020304" pitchFamily="18" charset="0"/>
                <a:cs typeface="Times New Roman" panose="02020603050405020304" pitchFamily="18" charset="0"/>
              </a:rPr>
              <a:t>&lt;H1 ALIGN="CENTER"&gt;SAFETY TIPS FOR CANOEISTS&lt;/H1&gt;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&lt;OL </a:t>
            </a:r>
            <a:r>
              <a:rPr lang="en-US" altLang="en-US" sz="2400" b="1">
                <a:solidFill>
                  <a:srgbClr val="FF0000"/>
                </a:solidFill>
                <a:latin typeface="Times New Roman" panose="02020603050405020304" pitchFamily="18" charset="0"/>
                <a:cs typeface="Times New Roman" panose="02020603050405020304" pitchFamily="18" charset="0"/>
              </a:rPr>
              <a:t>TYPE=“a” START=“2”&gt;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&lt;LI&gt;Be able to swim &lt;/LI&gt;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&lt;LI&gt;Wear a life jacket at all times &lt;/LI&gt;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&lt;LI&gt;Don't stand up or move around. If canoe tips, </a:t>
            </a:r>
          </a:p>
          <a:p>
            <a:pPr lvl="1" eaLnBrk="1" hangingPunct="1"/>
            <a:r>
              <a:rPr lang="en-US" altLang="en-US" sz="2400">
                <a:latin typeface="Times New Roman" panose="02020603050405020304" pitchFamily="18" charset="0"/>
                <a:cs typeface="Times New Roman" panose="02020603050405020304" pitchFamily="18" charset="0"/>
              </a:rPr>
              <a:t>&lt;UL&gt;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&lt;LI&gt;Hang on to the canoe &lt;/LI&gt;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&lt;LI&gt;Use the canoe for support and &lt;/LI&gt;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&lt;LI&gt;Swim to shore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&lt;/UL&gt; &lt;/LI&gt;</a:t>
            </a:r>
          </a:p>
          <a:p>
            <a:pPr eaLnBrk="1" hangingPunct="1"/>
            <a:r>
              <a:rPr lang="en-US" altLang="en-US" sz="2400">
                <a:latin typeface="Times New Roman" panose="02020603050405020304" pitchFamily="18" charset="0"/>
                <a:cs typeface="Times New Roman" panose="02020603050405020304" pitchFamily="18" charset="0"/>
              </a:rPr>
              <a:t>&lt;LI&gt;Don't overexert yourself &lt;/LI&gt;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&lt;LI&gt;Use a bow light at night &lt;/LI&gt;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&lt;/OL&gt;</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
        <p:nvSpPr>
          <p:cNvPr id="142341" name="Rectangle 5">
            <a:extLst>
              <a:ext uri="{FF2B5EF4-FFF2-40B4-BE49-F238E27FC236}">
                <a16:creationId xmlns:a16="http://schemas.microsoft.com/office/drawing/2014/main" id="{1017DBE8-ED3C-9B9F-3DE3-1DF70EEE2DA3}"/>
              </a:ext>
            </a:extLst>
          </p:cNvPr>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will be the output?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48B090B-11BA-FCFA-8314-6FB35B20D136}"/>
              </a:ext>
            </a:extLst>
          </p:cNvPr>
          <p:cNvSpPr>
            <a:spLocks noGrp="1"/>
          </p:cNvSpPr>
          <p:nvPr>
            <p:ph type="sldNum" sz="quarter" idx="12"/>
          </p:nvPr>
        </p:nvSpPr>
        <p:spPr/>
        <p:txBody>
          <a:bodyPr/>
          <a:lstStyle/>
          <a:p>
            <a:fld id="{32D21D52-0330-49B6-9DB9-808EF13FC863}" type="slidenum">
              <a:rPr lang="ar-SA" altLang="en-US"/>
              <a:pPr/>
              <a:t>57</a:t>
            </a:fld>
            <a:endParaRPr lang="en-US" altLang="en-US"/>
          </a:p>
        </p:txBody>
      </p:sp>
      <p:pic>
        <p:nvPicPr>
          <p:cNvPr id="209925" name="Picture 5">
            <a:extLst>
              <a:ext uri="{FF2B5EF4-FFF2-40B4-BE49-F238E27FC236}">
                <a16:creationId xmlns:a16="http://schemas.microsoft.com/office/drawing/2014/main" id="{FF0D4E05-640C-9D5C-C64E-420B11EC4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54175"/>
            <a:ext cx="8686800" cy="4060825"/>
          </a:xfrm>
          <a:prstGeom prst="rect">
            <a:avLst/>
          </a:prstGeom>
          <a:noFill/>
          <a:extLst>
            <a:ext uri="{909E8E84-426E-40DD-AFC4-6F175D3DCCD1}">
              <a14:hiddenFill xmlns:a14="http://schemas.microsoft.com/office/drawing/2010/main">
                <a:solidFill>
                  <a:srgbClr val="FFFFFF"/>
                </a:solidFill>
              </a14:hiddenFill>
            </a:ext>
          </a:extLst>
        </p:spPr>
      </p:pic>
      <p:sp>
        <p:nvSpPr>
          <p:cNvPr id="209926" name="Rectangle 6">
            <a:extLst>
              <a:ext uri="{FF2B5EF4-FFF2-40B4-BE49-F238E27FC236}">
                <a16:creationId xmlns:a16="http://schemas.microsoft.com/office/drawing/2014/main" id="{930E6E78-80C5-0637-B80A-F47B7CD2581E}"/>
              </a:ext>
            </a:extLst>
          </p:cNvPr>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5400">
                <a:solidFill>
                  <a:srgbClr val="FFFF00"/>
                </a:solidFill>
              </a:rPr>
              <a:t>The output….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A7D82DD-130E-BFD0-83F1-3238B4B1A91E}"/>
              </a:ext>
            </a:extLst>
          </p:cNvPr>
          <p:cNvSpPr>
            <a:spLocks noGrp="1"/>
          </p:cNvSpPr>
          <p:nvPr>
            <p:ph type="sldNum" sz="quarter" idx="12"/>
          </p:nvPr>
        </p:nvSpPr>
        <p:spPr/>
        <p:txBody>
          <a:bodyPr/>
          <a:lstStyle/>
          <a:p>
            <a:fld id="{B580C83F-8680-4E1F-8339-C9956E2D610C}" type="slidenum">
              <a:rPr lang="ar-SA" altLang="en-US"/>
              <a:pPr/>
              <a:t>58</a:t>
            </a:fld>
            <a:endParaRPr lang="en-US" altLang="en-US"/>
          </a:p>
        </p:txBody>
      </p:sp>
      <p:sp>
        <p:nvSpPr>
          <p:cNvPr id="143364" name="Rectangle 4">
            <a:extLst>
              <a:ext uri="{FF2B5EF4-FFF2-40B4-BE49-F238E27FC236}">
                <a16:creationId xmlns:a16="http://schemas.microsoft.com/office/drawing/2014/main" id="{07725858-281A-5004-5B8E-F21EBD0C7303}"/>
              </a:ext>
            </a:extLst>
          </p:cNvPr>
          <p:cNvSpPr>
            <a:spLocks noChangeArrowheads="1"/>
          </p:cNvSpPr>
          <p:nvPr/>
        </p:nvSpPr>
        <p:spPr bwMode="auto">
          <a:xfrm>
            <a:off x="152400" y="0"/>
            <a:ext cx="7162800" cy="66643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a:t>&lt;H1 ALIGN="CENTER"&gt;SAFETY TIPS FOR CANOEISTS&lt;/H1&gt;</a:t>
            </a:r>
          </a:p>
          <a:p>
            <a:pPr eaLnBrk="1" hangingPunct="1"/>
            <a:r>
              <a:rPr lang="en-US" altLang="en-US" sz="2400"/>
              <a:t>&lt;OL TYPE="a" START="2"&gt;</a:t>
            </a:r>
          </a:p>
          <a:p>
            <a:pPr eaLnBrk="1" hangingPunct="1"/>
            <a:r>
              <a:rPr lang="en-US" altLang="en-US" sz="2400"/>
              <a:t>&lt;LI&gt;Be able to swim &lt;/LI&gt; </a:t>
            </a:r>
          </a:p>
          <a:p>
            <a:pPr eaLnBrk="1" hangingPunct="1"/>
            <a:r>
              <a:rPr lang="en-US" altLang="en-US" sz="2400"/>
              <a:t>&lt;LI&gt;Wear a life jacket at all times &lt;/LI&gt;</a:t>
            </a:r>
          </a:p>
          <a:p>
            <a:pPr eaLnBrk="1" hangingPunct="1"/>
            <a:r>
              <a:rPr lang="en-US" altLang="en-US" sz="2400"/>
              <a:t>&lt;LI&gt;Don't stand up or move around. If canoe tips, </a:t>
            </a:r>
          </a:p>
          <a:p>
            <a:pPr eaLnBrk="1" hangingPunct="1"/>
            <a:r>
              <a:rPr lang="en-US" altLang="en-US" sz="2400"/>
              <a:t>&lt;UL&gt;</a:t>
            </a:r>
          </a:p>
          <a:p>
            <a:pPr eaLnBrk="1" hangingPunct="1"/>
            <a:r>
              <a:rPr lang="en-US" altLang="en-US" sz="2400"/>
              <a:t>&lt;LI&gt;Hang on to the canoe &lt;/LI&gt; </a:t>
            </a:r>
          </a:p>
          <a:p>
            <a:pPr eaLnBrk="1" hangingPunct="1"/>
            <a:r>
              <a:rPr lang="en-US" altLang="en-US" sz="2400"/>
              <a:t>&lt;LI&gt;Use the canoe for support</a:t>
            </a:r>
          </a:p>
          <a:p>
            <a:pPr eaLnBrk="1" hangingPunct="1"/>
            <a:r>
              <a:rPr lang="en-US" altLang="en-US" sz="2400"/>
              <a:t>&lt;OL type="I" start="4"&gt;</a:t>
            </a:r>
          </a:p>
          <a:p>
            <a:pPr eaLnBrk="1" hangingPunct="1"/>
            <a:r>
              <a:rPr lang="en-US" altLang="en-US" sz="2400"/>
              <a:t>&lt;LI&gt; Be careful &lt;/LI&gt;</a:t>
            </a:r>
          </a:p>
          <a:p>
            <a:pPr eaLnBrk="1" hangingPunct="1"/>
            <a:r>
              <a:rPr lang="en-US" altLang="en-US" sz="2400"/>
              <a:t>&lt;LI&gt; Do not look around&lt;/LI&gt;</a:t>
            </a:r>
          </a:p>
          <a:p>
            <a:pPr eaLnBrk="1" hangingPunct="1"/>
            <a:r>
              <a:rPr lang="en-US" altLang="en-US" sz="2400"/>
              <a:t>&lt;/LI&gt; &lt;/OL&gt;</a:t>
            </a:r>
          </a:p>
          <a:p>
            <a:pPr eaLnBrk="1" hangingPunct="1"/>
            <a:r>
              <a:rPr lang="en-US" altLang="en-US" sz="2400"/>
              <a:t> &lt;LI&gt;Swim to shore</a:t>
            </a:r>
          </a:p>
          <a:p>
            <a:pPr eaLnBrk="1" hangingPunct="1"/>
            <a:r>
              <a:rPr lang="en-US" altLang="en-US" sz="2400"/>
              <a:t>&lt;/UL&gt; &lt;/LI&gt;</a:t>
            </a:r>
          </a:p>
          <a:p>
            <a:pPr eaLnBrk="1" hangingPunct="1"/>
            <a:r>
              <a:rPr lang="en-US" altLang="en-US" sz="2400"/>
              <a:t>&lt;LI&gt;Don't overexert yourself &lt;/LI&gt; </a:t>
            </a:r>
          </a:p>
          <a:p>
            <a:pPr eaLnBrk="1" hangingPunct="1"/>
            <a:r>
              <a:rPr lang="en-US" altLang="en-US" sz="2400"/>
              <a:t>&lt;LI&gt;Use a bow light at night &lt;/LI&gt; </a:t>
            </a:r>
          </a:p>
          <a:p>
            <a:pPr eaLnBrk="1" hangingPunct="1"/>
            <a:r>
              <a:rPr lang="en-US" altLang="en-US" sz="2400"/>
              <a:t>&lt;/OL&gt;</a:t>
            </a:r>
          </a:p>
        </p:txBody>
      </p:sp>
      <p:sp>
        <p:nvSpPr>
          <p:cNvPr id="143365" name="Rectangle 5">
            <a:extLst>
              <a:ext uri="{FF2B5EF4-FFF2-40B4-BE49-F238E27FC236}">
                <a16:creationId xmlns:a16="http://schemas.microsoft.com/office/drawing/2014/main" id="{DFF5B253-BE6A-78C7-1E43-E24812EF09CE}"/>
              </a:ext>
            </a:extLst>
          </p:cNvPr>
          <p:cNvSpPr>
            <a:spLocks noChangeArrowheads="1"/>
          </p:cNvSpPr>
          <p:nvPr/>
        </p:nvSpPr>
        <p:spPr bwMode="auto">
          <a:xfrm>
            <a:off x="4876800" y="2895600"/>
            <a:ext cx="1536700" cy="20415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200">
                <a:solidFill>
                  <a:srgbClr val="FFFF00"/>
                </a:solidFill>
              </a:rPr>
              <a:t>What </a:t>
            </a:r>
          </a:p>
          <a:p>
            <a:pPr eaLnBrk="1" hangingPunct="1"/>
            <a:r>
              <a:rPr lang="en-US" altLang="en-US" sz="3200">
                <a:solidFill>
                  <a:srgbClr val="FFFF00"/>
                </a:solidFill>
              </a:rPr>
              <a:t>will </a:t>
            </a:r>
          </a:p>
          <a:p>
            <a:pPr eaLnBrk="1" hangingPunct="1"/>
            <a:r>
              <a:rPr lang="en-US" altLang="en-US" sz="3200">
                <a:solidFill>
                  <a:srgbClr val="FFFF00"/>
                </a:solidFill>
              </a:rPr>
              <a:t>be the</a:t>
            </a:r>
          </a:p>
          <a:p>
            <a:pPr eaLnBrk="1" hangingPunct="1"/>
            <a:r>
              <a:rPr lang="en-US" altLang="en-US" sz="3200">
                <a:solidFill>
                  <a:srgbClr val="FFFF00"/>
                </a:solidFill>
              </a:rPr>
              <a:t>output?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712F5D-B9CC-6CF4-4323-2E17F96A7835}"/>
              </a:ext>
            </a:extLst>
          </p:cNvPr>
          <p:cNvSpPr>
            <a:spLocks noGrp="1"/>
          </p:cNvSpPr>
          <p:nvPr>
            <p:ph type="sldNum" sz="quarter" idx="12"/>
          </p:nvPr>
        </p:nvSpPr>
        <p:spPr/>
        <p:txBody>
          <a:bodyPr/>
          <a:lstStyle/>
          <a:p>
            <a:fld id="{41822990-0CAA-4F6E-B58F-741946C1BFE1}" type="slidenum">
              <a:rPr lang="ar-SA" altLang="en-US"/>
              <a:pPr/>
              <a:t>59</a:t>
            </a:fld>
            <a:endParaRPr lang="en-US" altLang="en-US"/>
          </a:p>
        </p:txBody>
      </p:sp>
      <p:pic>
        <p:nvPicPr>
          <p:cNvPr id="210948" name="Picture 4">
            <a:extLst>
              <a:ext uri="{FF2B5EF4-FFF2-40B4-BE49-F238E27FC236}">
                <a16:creationId xmlns:a16="http://schemas.microsoft.com/office/drawing/2014/main" id="{B6DBB3F9-B6DA-431E-CCF3-1E4C50EB0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915400" cy="4535488"/>
          </a:xfrm>
          <a:prstGeom prst="rect">
            <a:avLst/>
          </a:prstGeom>
          <a:noFill/>
          <a:extLst>
            <a:ext uri="{909E8E84-426E-40DD-AFC4-6F175D3DCCD1}">
              <a14:hiddenFill xmlns:a14="http://schemas.microsoft.com/office/drawing/2010/main">
                <a:solidFill>
                  <a:srgbClr val="FFFFFF"/>
                </a:solidFill>
              </a14:hiddenFill>
            </a:ext>
          </a:extLst>
        </p:spPr>
      </p:pic>
      <p:sp>
        <p:nvSpPr>
          <p:cNvPr id="210949" name="Rectangle 5">
            <a:extLst>
              <a:ext uri="{FF2B5EF4-FFF2-40B4-BE49-F238E27FC236}">
                <a16:creationId xmlns:a16="http://schemas.microsoft.com/office/drawing/2014/main" id="{0E69B688-AFF7-ED34-BE1B-70A206871EEB}"/>
              </a:ext>
            </a:extLst>
          </p:cNvPr>
          <p:cNvSpPr>
            <a:spLocks noGrp="1" noChangeArrowheads="1"/>
          </p:cNvSpPr>
          <p:nvPr>
            <p:ph type="title"/>
          </p:nvPr>
        </p:nvSpPr>
        <p:spPr>
          <a:xfrm>
            <a:off x="533400" y="274638"/>
            <a:ext cx="7929563"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5400">
                <a:solidFill>
                  <a:srgbClr val="FFFF00"/>
                </a:solidFill>
              </a:rPr>
              <a:t>The 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3131820-8D0C-968D-CBD4-3B7D034B58D5}"/>
              </a:ext>
            </a:extLst>
          </p:cNvPr>
          <p:cNvSpPr>
            <a:spLocks noGrp="1"/>
          </p:cNvSpPr>
          <p:nvPr>
            <p:ph type="sldNum" sz="quarter" idx="12"/>
          </p:nvPr>
        </p:nvSpPr>
        <p:spPr/>
        <p:txBody>
          <a:bodyPr/>
          <a:lstStyle/>
          <a:p>
            <a:fld id="{23224C30-A83D-484C-9954-C415065EB916}" type="slidenum">
              <a:rPr lang="ar-SA" altLang="en-US"/>
              <a:pPr/>
              <a:t>6</a:t>
            </a:fld>
            <a:endParaRPr lang="en-US" altLang="en-US"/>
          </a:p>
        </p:txBody>
      </p:sp>
      <p:sp>
        <p:nvSpPr>
          <p:cNvPr id="10242" name="Rectangle 2">
            <a:extLst>
              <a:ext uri="{FF2B5EF4-FFF2-40B4-BE49-F238E27FC236}">
                <a16:creationId xmlns:a16="http://schemas.microsoft.com/office/drawing/2014/main" id="{D04782F1-F249-49E0-BF60-CBA6171DCAD8}"/>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Choosing Text Editor</a:t>
            </a:r>
          </a:p>
        </p:txBody>
      </p:sp>
      <p:sp>
        <p:nvSpPr>
          <p:cNvPr id="10243" name="Rectangle 3">
            <a:extLst>
              <a:ext uri="{FF2B5EF4-FFF2-40B4-BE49-F238E27FC236}">
                <a16:creationId xmlns:a16="http://schemas.microsoft.com/office/drawing/2014/main" id="{BD0F1822-69ED-5BA4-B09C-DFD855C2CEF1}"/>
              </a:ext>
            </a:extLst>
          </p:cNvPr>
          <p:cNvSpPr>
            <a:spLocks noGrp="1" noChangeArrowheads="1"/>
          </p:cNvSpPr>
          <p:nvPr>
            <p:ph type="body" idx="1"/>
          </p:nvPr>
        </p:nvSpPr>
        <p:spPr>
          <a:xfrm>
            <a:off x="381000" y="1752600"/>
            <a:ext cx="8229600" cy="4525963"/>
          </a:xfrm>
          <a:solidFill>
            <a:schemeClr val="accent1"/>
          </a:solidFill>
        </p:spPr>
        <p:txBody>
          <a:bodyPr/>
          <a:lstStyle/>
          <a:p>
            <a:pPr>
              <a:buClr>
                <a:schemeClr val="bg1"/>
              </a:buClr>
              <a:buFont typeface="Wingdings" panose="05000000000000000000" pitchFamily="2" charset="2"/>
              <a:buChar char="§"/>
            </a:pPr>
            <a:r>
              <a:rPr lang="en-US" altLang="en-US"/>
              <a:t>HTML Editors are excellent tools for experienced web developers; however; it is important that you learn and understand the HTML  language so that you can edit code and fix “bugs” in your pages.</a:t>
            </a:r>
          </a:p>
          <a:p>
            <a:pPr>
              <a:buClr>
                <a:schemeClr val="bg1"/>
              </a:buClr>
              <a:buFont typeface="Wingdings" panose="05000000000000000000" pitchFamily="2" charset="2"/>
              <a:buChar char="§"/>
            </a:pPr>
            <a:r>
              <a:rPr lang="en-US" altLang="en-US"/>
              <a:t>For this Course</a:t>
            </a:r>
            <a:r>
              <a:rPr lang="en-US" altLang="en-US" b="1"/>
              <a:t>, </a:t>
            </a:r>
            <a:r>
              <a:rPr lang="en-US" altLang="en-US"/>
              <a:t>we will focus on using the standard Microsoft Windows text editors, NotePad. We may use also textpad.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C0E61AC-E077-0926-F21C-D1C88A5B98A9}"/>
              </a:ext>
            </a:extLst>
          </p:cNvPr>
          <p:cNvSpPr>
            <a:spLocks noGrp="1"/>
          </p:cNvSpPr>
          <p:nvPr>
            <p:ph type="sldNum" sz="quarter" idx="12"/>
          </p:nvPr>
        </p:nvSpPr>
        <p:spPr/>
        <p:txBody>
          <a:bodyPr/>
          <a:lstStyle/>
          <a:p>
            <a:fld id="{9E3D3FBC-7C96-4775-8356-8B33BE1EA7A4}" type="slidenum">
              <a:rPr lang="ar-SA" altLang="en-US"/>
              <a:pPr/>
              <a:t>60</a:t>
            </a:fld>
            <a:endParaRPr lang="en-US" altLang="en-US"/>
          </a:p>
        </p:txBody>
      </p:sp>
      <p:sp>
        <p:nvSpPr>
          <p:cNvPr id="59394" name="Rectangle 2">
            <a:extLst>
              <a:ext uri="{FF2B5EF4-FFF2-40B4-BE49-F238E27FC236}">
                <a16:creationId xmlns:a16="http://schemas.microsoft.com/office/drawing/2014/main" id="{8EB682D6-32B4-FDDE-041E-06D77EC36EF5}"/>
              </a:ext>
            </a:extLst>
          </p:cNvPr>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a:t>
            </a:r>
            <a:r>
              <a:rPr lang="en-US" altLang="en-US" b="1">
                <a:solidFill>
                  <a:srgbClr val="FFFF00"/>
                </a:solidFill>
              </a:rPr>
              <a:t>mages</a:t>
            </a:r>
          </a:p>
        </p:txBody>
      </p:sp>
      <p:sp>
        <p:nvSpPr>
          <p:cNvPr id="59395" name="Rectangle 3">
            <a:extLst>
              <a:ext uri="{FF2B5EF4-FFF2-40B4-BE49-F238E27FC236}">
                <a16:creationId xmlns:a16="http://schemas.microsoft.com/office/drawing/2014/main" id="{94A2B2F1-F7E6-9E6E-6FEE-D23500CFF63A}"/>
              </a:ext>
            </a:extLst>
          </p:cNvPr>
          <p:cNvSpPr>
            <a:spLocks noGrp="1" noChangeArrowheads="1"/>
          </p:cNvSpPr>
          <p:nvPr>
            <p:ph type="body" idx="1"/>
          </p:nvPr>
        </p:nvSpPr>
        <p:spPr>
          <a:solidFill>
            <a:schemeClr val="accent1"/>
          </a:solidFill>
        </p:spPr>
        <p:txBody>
          <a:bodyPr/>
          <a:lstStyle/>
          <a:p>
            <a:pPr marL="609600" indent="-609600">
              <a:buFontTx/>
              <a:buNone/>
            </a:pPr>
            <a:r>
              <a:rPr lang="en-US" altLang="en-US"/>
              <a:t>In this chapter you will learn about images and how to place images in your pages.</a:t>
            </a:r>
          </a:p>
          <a:p>
            <a:pPr marL="609600" indent="-609600">
              <a:buClr>
                <a:schemeClr val="bg1"/>
              </a:buClr>
              <a:buFont typeface="Wingdings" panose="05000000000000000000" pitchFamily="2" charset="2"/>
              <a:buNone/>
            </a:pPr>
            <a:r>
              <a:rPr lang="en-US" altLang="en-US" b="1"/>
              <a:t>Objectives</a:t>
            </a:r>
          </a:p>
          <a:p>
            <a:pPr marL="609600" indent="-609600">
              <a:buClr>
                <a:schemeClr val="bg1"/>
              </a:buClr>
              <a:buFont typeface="Wingdings" panose="05000000000000000000" pitchFamily="2" charset="2"/>
              <a:buNone/>
            </a:pPr>
            <a:r>
              <a:rPr lang="en-US" altLang="en-US"/>
              <a:t>Upon completing this section, you should be able to</a:t>
            </a:r>
          </a:p>
          <a:p>
            <a:pPr marL="609600" indent="-609600">
              <a:buClr>
                <a:schemeClr val="bg1"/>
              </a:buClr>
              <a:buFont typeface="Wingdings" panose="05000000000000000000" pitchFamily="2" charset="2"/>
              <a:buAutoNum type="arabicPeriod"/>
            </a:pPr>
            <a:r>
              <a:rPr lang="en-US" altLang="en-US"/>
              <a:t>Add images to your pages.</a:t>
            </a:r>
            <a:endParaRPr lang="en-US" altLang="en-US" sz="3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48BCD81-8CD2-1D5F-8F56-3C91EFC7E15D}"/>
              </a:ext>
            </a:extLst>
          </p:cNvPr>
          <p:cNvSpPr>
            <a:spLocks noGrp="1"/>
          </p:cNvSpPr>
          <p:nvPr>
            <p:ph type="sldNum" sz="quarter" idx="12"/>
          </p:nvPr>
        </p:nvSpPr>
        <p:spPr/>
        <p:txBody>
          <a:bodyPr/>
          <a:lstStyle/>
          <a:p>
            <a:fld id="{2B3112E7-3FFF-445D-A9DC-88B1807502AB}" type="slidenum">
              <a:rPr lang="ar-SA" altLang="en-US"/>
              <a:pPr/>
              <a:t>61</a:t>
            </a:fld>
            <a:endParaRPr lang="en-US" altLang="en-US"/>
          </a:p>
        </p:txBody>
      </p:sp>
      <p:sp>
        <p:nvSpPr>
          <p:cNvPr id="60418" name="Rectangle 2">
            <a:extLst>
              <a:ext uri="{FF2B5EF4-FFF2-40B4-BE49-F238E27FC236}">
                <a16:creationId xmlns:a16="http://schemas.microsoft.com/office/drawing/2014/main" id="{FFD24641-D6CE-1D4E-0FB6-ABAF331903E1}"/>
              </a:ext>
            </a:extLst>
          </p:cNvPr>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a:t>
            </a:r>
            <a:r>
              <a:rPr lang="en-US" altLang="en-US" b="1">
                <a:solidFill>
                  <a:srgbClr val="FFFF00"/>
                </a:solidFill>
              </a:rPr>
              <a:t>mages</a:t>
            </a:r>
          </a:p>
        </p:txBody>
      </p:sp>
      <p:sp>
        <p:nvSpPr>
          <p:cNvPr id="60419" name="Rectangle 3">
            <a:extLst>
              <a:ext uri="{FF2B5EF4-FFF2-40B4-BE49-F238E27FC236}">
                <a16:creationId xmlns:a16="http://schemas.microsoft.com/office/drawing/2014/main" id="{33115AEC-48A5-0756-5B85-42C6E1918C75}"/>
              </a:ext>
            </a:extLst>
          </p:cNvPr>
          <p:cNvSpPr>
            <a:spLocks noGrp="1" noChangeArrowheads="1"/>
          </p:cNvSpPr>
          <p:nvPr>
            <p:ph type="body" idx="1"/>
          </p:nvPr>
        </p:nvSpPr>
        <p:spPr>
          <a:solidFill>
            <a:schemeClr val="accent1"/>
          </a:solidFill>
        </p:spPr>
        <p:txBody>
          <a:bodyPr/>
          <a:lstStyle/>
          <a:p>
            <a:pPr>
              <a:lnSpc>
                <a:spcPct val="80000"/>
              </a:lnSpc>
              <a:buClr>
                <a:schemeClr val="bg1"/>
              </a:buClr>
              <a:buFont typeface="Wingdings" panose="05000000000000000000" pitchFamily="2" charset="2"/>
              <a:buChar char="§"/>
            </a:pPr>
            <a:r>
              <a:rPr lang="en-US" altLang="en-US" sz="2800" b="1">
                <a:solidFill>
                  <a:srgbClr val="FF0000"/>
                </a:solidFill>
              </a:rPr>
              <a:t>&lt;IMG&gt;</a:t>
            </a:r>
            <a:r>
              <a:rPr lang="en-US" altLang="en-US" sz="2800"/>
              <a:t>This element defines a graphic image on the page. </a:t>
            </a:r>
          </a:p>
          <a:p>
            <a:pPr>
              <a:lnSpc>
                <a:spcPct val="80000"/>
              </a:lnSpc>
              <a:buClr>
                <a:schemeClr val="bg1"/>
              </a:buClr>
              <a:buFont typeface="Wingdings" panose="05000000000000000000" pitchFamily="2" charset="2"/>
              <a:buChar char="§"/>
            </a:pPr>
            <a:r>
              <a:rPr lang="en-US" altLang="en-US" sz="2800" b="1">
                <a:solidFill>
                  <a:srgbClr val="FF0000"/>
                </a:solidFill>
              </a:rPr>
              <a:t>Image File</a:t>
            </a:r>
            <a:r>
              <a:rPr lang="en-US" altLang="en-US" sz="2800" b="1"/>
              <a:t> (SRC:</a:t>
            </a:r>
            <a:r>
              <a:rPr lang="en-US" altLang="en-US" sz="2800" b="1">
                <a:solidFill>
                  <a:srgbClr val="FF0000"/>
                </a:solidFill>
              </a:rPr>
              <a:t>source</a:t>
            </a:r>
            <a:r>
              <a:rPr lang="en-US" altLang="en-US" sz="2800" b="1"/>
              <a:t>):</a:t>
            </a:r>
            <a:r>
              <a:rPr lang="en-US" altLang="en-US" sz="2800"/>
              <a:t> This value will be a URL (location of the image) E.g. </a:t>
            </a:r>
            <a:r>
              <a:rPr lang="en-US" altLang="en-US" sz="2800">
                <a:hlinkClick r:id="rId2"/>
              </a:rPr>
              <a:t>http://www.domain.com/dir/file.ext</a:t>
            </a:r>
            <a:r>
              <a:rPr lang="en-US" altLang="en-US" sz="2800"/>
              <a:t> or /dir/file.txt.</a:t>
            </a:r>
          </a:p>
          <a:p>
            <a:pPr>
              <a:lnSpc>
                <a:spcPct val="80000"/>
              </a:lnSpc>
              <a:buClr>
                <a:schemeClr val="bg1"/>
              </a:buClr>
              <a:buFont typeface="Wingdings" panose="05000000000000000000" pitchFamily="2" charset="2"/>
              <a:buChar char="§"/>
            </a:pPr>
            <a:r>
              <a:rPr lang="en-US" altLang="en-US" sz="2800" b="1">
                <a:solidFill>
                  <a:srgbClr val="FF0000"/>
                </a:solidFill>
              </a:rPr>
              <a:t>Alternate Text (ALT)</a:t>
            </a:r>
            <a:r>
              <a:rPr lang="en-US" altLang="en-US" sz="2800" b="1"/>
              <a:t>:</a:t>
            </a:r>
            <a:r>
              <a:rPr lang="en-US" altLang="en-US" sz="2800"/>
              <a:t> This is a text field that describes an image or acts as a label. It is displayed when they position the cursor over a graphic image.</a:t>
            </a:r>
          </a:p>
          <a:p>
            <a:pPr>
              <a:lnSpc>
                <a:spcPct val="80000"/>
              </a:lnSpc>
              <a:buClr>
                <a:schemeClr val="bg1"/>
              </a:buClr>
              <a:buFont typeface="Wingdings" panose="05000000000000000000" pitchFamily="2" charset="2"/>
              <a:buChar char="§"/>
            </a:pPr>
            <a:r>
              <a:rPr lang="en-US" altLang="en-US" sz="2800" b="1">
                <a:solidFill>
                  <a:srgbClr val="FF0000"/>
                </a:solidFill>
              </a:rPr>
              <a:t>Alignment (ALIGN):</a:t>
            </a:r>
            <a:r>
              <a:rPr lang="en-US" altLang="en-US" sz="2800"/>
              <a:t> This allows you to align the image on your page.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2204A33-F28F-F34D-0B38-A5F979C85A2D}"/>
              </a:ext>
            </a:extLst>
          </p:cNvPr>
          <p:cNvSpPr>
            <a:spLocks noGrp="1"/>
          </p:cNvSpPr>
          <p:nvPr>
            <p:ph type="sldNum" sz="quarter" idx="12"/>
          </p:nvPr>
        </p:nvSpPr>
        <p:spPr/>
        <p:txBody>
          <a:bodyPr/>
          <a:lstStyle/>
          <a:p>
            <a:fld id="{8150047B-0CCB-4F2B-A03A-67AE224AAC93}" type="slidenum">
              <a:rPr lang="ar-SA" altLang="en-US"/>
              <a:pPr/>
              <a:t>62</a:t>
            </a:fld>
            <a:endParaRPr lang="en-US" altLang="en-US"/>
          </a:p>
        </p:txBody>
      </p:sp>
      <p:sp>
        <p:nvSpPr>
          <p:cNvPr id="61442" name="Rectangle 2">
            <a:extLst>
              <a:ext uri="{FF2B5EF4-FFF2-40B4-BE49-F238E27FC236}">
                <a16:creationId xmlns:a16="http://schemas.microsoft.com/office/drawing/2014/main" id="{7641EE42-C4CC-08E0-7931-F86368DAF819}"/>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a:t>
            </a:r>
            <a:r>
              <a:rPr lang="en-US" altLang="en-US" b="1">
                <a:solidFill>
                  <a:srgbClr val="FFFF00"/>
                </a:solidFill>
              </a:rPr>
              <a:t>mages</a:t>
            </a:r>
          </a:p>
        </p:txBody>
      </p:sp>
      <p:sp>
        <p:nvSpPr>
          <p:cNvPr id="61443" name="Rectangle 3">
            <a:extLst>
              <a:ext uri="{FF2B5EF4-FFF2-40B4-BE49-F238E27FC236}">
                <a16:creationId xmlns:a16="http://schemas.microsoft.com/office/drawing/2014/main" id="{8016B5AE-4675-EEE0-B3C5-D67DED058044}"/>
              </a:ext>
            </a:extLst>
          </p:cNvPr>
          <p:cNvSpPr>
            <a:spLocks noGrp="1" noChangeArrowheads="1"/>
          </p:cNvSpPr>
          <p:nvPr>
            <p:ph type="body" idx="1"/>
          </p:nvPr>
        </p:nvSpPr>
        <p:spPr>
          <a:xfrm>
            <a:off x="381000" y="1600200"/>
            <a:ext cx="8229600" cy="4876800"/>
          </a:xfrm>
          <a:solidFill>
            <a:schemeClr val="accent1"/>
          </a:solidFill>
        </p:spPr>
        <p:txBody>
          <a:bodyPr/>
          <a:lstStyle/>
          <a:p>
            <a:pPr>
              <a:lnSpc>
                <a:spcPct val="90000"/>
              </a:lnSpc>
              <a:buClr>
                <a:schemeClr val="bg1"/>
              </a:buClr>
              <a:buFont typeface="Wingdings" panose="05000000000000000000" pitchFamily="2" charset="2"/>
              <a:buChar char="§"/>
            </a:pPr>
            <a:r>
              <a:rPr lang="en-US" altLang="en-US" sz="2600" b="1">
                <a:solidFill>
                  <a:srgbClr val="FF0000"/>
                </a:solidFill>
              </a:rPr>
              <a:t>Width (WIDTH):</a:t>
            </a:r>
            <a:r>
              <a:rPr lang="en-US" altLang="en-US" sz="2600"/>
              <a:t> is the width of the image in pixels.</a:t>
            </a:r>
          </a:p>
          <a:p>
            <a:pPr>
              <a:lnSpc>
                <a:spcPct val="90000"/>
              </a:lnSpc>
              <a:buClr>
                <a:schemeClr val="bg1"/>
              </a:buClr>
              <a:buFont typeface="Wingdings" panose="05000000000000000000" pitchFamily="2" charset="2"/>
              <a:buChar char="§"/>
            </a:pPr>
            <a:r>
              <a:rPr lang="en-US" altLang="en-US" sz="2600" b="1">
                <a:solidFill>
                  <a:srgbClr val="FF0000"/>
                </a:solidFill>
              </a:rPr>
              <a:t>Height (HEIGHT):</a:t>
            </a:r>
            <a:r>
              <a:rPr lang="en-US" altLang="en-US" sz="2600"/>
              <a:t> is the height of the image in pixels.</a:t>
            </a:r>
          </a:p>
          <a:p>
            <a:pPr>
              <a:lnSpc>
                <a:spcPct val="90000"/>
              </a:lnSpc>
              <a:buClr>
                <a:schemeClr val="bg1"/>
              </a:buClr>
              <a:buFont typeface="Wingdings" panose="05000000000000000000" pitchFamily="2" charset="2"/>
              <a:buChar char="§"/>
            </a:pPr>
            <a:r>
              <a:rPr lang="en-US" altLang="en-US" sz="2600" b="1">
                <a:solidFill>
                  <a:srgbClr val="FF0000"/>
                </a:solidFill>
              </a:rPr>
              <a:t>Border (BORDER</a:t>
            </a:r>
            <a:r>
              <a:rPr lang="en-US" altLang="en-US" sz="2600" b="1"/>
              <a:t>):</a:t>
            </a:r>
            <a:r>
              <a:rPr lang="en-US" altLang="en-US" sz="2600"/>
              <a:t> is for a border around the image, specified in pixels.</a:t>
            </a:r>
          </a:p>
          <a:p>
            <a:pPr>
              <a:lnSpc>
                <a:spcPct val="90000"/>
              </a:lnSpc>
              <a:buClr>
                <a:schemeClr val="bg1"/>
              </a:buClr>
              <a:buFont typeface="Wingdings" panose="05000000000000000000" pitchFamily="2" charset="2"/>
              <a:buChar char="§"/>
            </a:pPr>
            <a:r>
              <a:rPr lang="en-US" altLang="en-US" sz="2600" b="1">
                <a:solidFill>
                  <a:srgbClr val="FF0000"/>
                </a:solidFill>
              </a:rPr>
              <a:t>HSPACE</a:t>
            </a:r>
            <a:r>
              <a:rPr lang="en-US" altLang="en-US" sz="2600" b="1"/>
              <a:t>:</a:t>
            </a:r>
            <a:r>
              <a:rPr lang="en-US" altLang="en-US" sz="2600"/>
              <a:t> is for Horizontal Space on both sides of the image specified in pixels. A setting of 5 will put 5 pixels of invisible space on both sides of the image.</a:t>
            </a:r>
          </a:p>
          <a:p>
            <a:pPr>
              <a:lnSpc>
                <a:spcPct val="90000"/>
              </a:lnSpc>
              <a:buClr>
                <a:schemeClr val="bg1"/>
              </a:buClr>
              <a:buFont typeface="Wingdings" panose="05000000000000000000" pitchFamily="2" charset="2"/>
              <a:buChar char="§"/>
            </a:pPr>
            <a:r>
              <a:rPr lang="en-US" altLang="en-US" sz="2600" b="1">
                <a:solidFill>
                  <a:srgbClr val="FF0000"/>
                </a:solidFill>
              </a:rPr>
              <a:t>VSPACE</a:t>
            </a:r>
            <a:r>
              <a:rPr lang="en-US" altLang="en-US" sz="2600" b="1"/>
              <a:t>:</a:t>
            </a:r>
            <a:r>
              <a:rPr lang="en-US" altLang="en-US" sz="2600"/>
              <a:t> is for Vertical Space on top and bottom of the image specified in pixels. A setting of 5 will put 5 pixels of invisible space above and bellow the image.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24067B8-5786-3AC3-6243-EDCD230E2AE4}"/>
              </a:ext>
            </a:extLst>
          </p:cNvPr>
          <p:cNvSpPr>
            <a:spLocks noGrp="1"/>
          </p:cNvSpPr>
          <p:nvPr>
            <p:ph type="sldNum" sz="quarter" idx="12"/>
          </p:nvPr>
        </p:nvSpPr>
        <p:spPr/>
        <p:txBody>
          <a:bodyPr/>
          <a:lstStyle/>
          <a:p>
            <a:fld id="{4DBF511B-53DD-4AC8-8B39-0AE0FAE5EF94}" type="slidenum">
              <a:rPr lang="ar-SA" altLang="en-US"/>
              <a:pPr/>
              <a:t>63</a:t>
            </a:fld>
            <a:endParaRPr lang="en-US" altLang="en-US"/>
          </a:p>
        </p:txBody>
      </p:sp>
      <p:sp>
        <p:nvSpPr>
          <p:cNvPr id="130052" name="Rectangle 4">
            <a:extLst>
              <a:ext uri="{FF2B5EF4-FFF2-40B4-BE49-F238E27FC236}">
                <a16:creationId xmlns:a16="http://schemas.microsoft.com/office/drawing/2014/main" id="{1E8C53AF-0BA7-ED57-39BB-8A963640F149}"/>
              </a:ext>
            </a:extLst>
          </p:cNvPr>
          <p:cNvSpPr>
            <a:spLocks noGrp="1" noChangeArrowheads="1"/>
          </p:cNvSpPr>
          <p:nvPr>
            <p:ph type="title"/>
          </p:nvPr>
        </p:nvSpPr>
        <p:spPr>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Some Examples on images</a:t>
            </a:r>
          </a:p>
        </p:txBody>
      </p:sp>
      <p:sp>
        <p:nvSpPr>
          <p:cNvPr id="130053" name="Rectangle 5">
            <a:extLst>
              <a:ext uri="{FF2B5EF4-FFF2-40B4-BE49-F238E27FC236}">
                <a16:creationId xmlns:a16="http://schemas.microsoft.com/office/drawing/2014/main" id="{817177D2-10AE-C1A9-FE8C-6A2D5F5D6734}"/>
              </a:ext>
            </a:extLst>
          </p:cNvPr>
          <p:cNvSpPr>
            <a:spLocks noGrp="1" noChangeArrowheads="1"/>
          </p:cNvSpPr>
          <p:nvPr>
            <p:ph type="body" idx="1"/>
          </p:nvPr>
        </p:nvSpPr>
        <p:spPr>
          <a:xfrm>
            <a:off x="457200" y="1600200"/>
            <a:ext cx="8229600" cy="4953000"/>
          </a:xfrm>
          <a:solidFill>
            <a:schemeClr val="accent1"/>
          </a:solidFill>
          <a:ln/>
        </p:spPr>
        <p:txBody>
          <a:bodyPr/>
          <a:lstStyle/>
          <a:p>
            <a:pPr marL="609600" indent="-609600">
              <a:lnSpc>
                <a:spcPct val="90000"/>
              </a:lnSpc>
              <a:buFontTx/>
              <a:buNone/>
            </a:pPr>
            <a:r>
              <a:rPr lang="en-US" altLang="en-US" b="1"/>
              <a:t>1) &lt;IMG SRC=“jordan.gif“ border=4&gt;</a:t>
            </a:r>
          </a:p>
          <a:p>
            <a:pPr marL="609600" indent="-609600">
              <a:lnSpc>
                <a:spcPct val="90000"/>
              </a:lnSpc>
              <a:buFontTx/>
              <a:buNone/>
            </a:pPr>
            <a:r>
              <a:rPr lang="en-US" altLang="en-US" b="1"/>
              <a:t>2) &lt;IMG SRC=" jordan.gif" width="60" height="60"&gt;</a:t>
            </a:r>
          </a:p>
          <a:p>
            <a:pPr marL="609600" indent="-609600">
              <a:lnSpc>
                <a:spcPct val="90000"/>
              </a:lnSpc>
              <a:buFontTx/>
              <a:buNone/>
            </a:pPr>
            <a:r>
              <a:rPr lang="en-US" altLang="en-US" b="1"/>
              <a:t>3) &lt;IMG SRC=“jordan.gif" ALT="This is a text that goes with the image"&gt;</a:t>
            </a:r>
          </a:p>
          <a:p>
            <a:pPr marL="609600" indent="-609600">
              <a:lnSpc>
                <a:spcPct val="90000"/>
              </a:lnSpc>
              <a:buFontTx/>
              <a:buNone/>
            </a:pPr>
            <a:r>
              <a:rPr lang="en-US" altLang="en-US" b="1"/>
              <a:t>4) &lt;IMG SRC=" jordan.gif</a:t>
            </a:r>
            <a:r>
              <a:rPr lang="ar-SA" altLang="en-US" b="1"/>
              <a:t> </a:t>
            </a:r>
            <a:r>
              <a:rPr lang="en-US" altLang="en-US" b="1"/>
              <a:t>“ Hspace="30" Vspace="10"</a:t>
            </a:r>
            <a:r>
              <a:rPr lang="en-US" altLang="en-US"/>
              <a:t> </a:t>
            </a:r>
            <a:r>
              <a:rPr lang="ar-SA" altLang="en-US" b="1"/>
              <a:t> </a:t>
            </a:r>
            <a:r>
              <a:rPr lang="en-US" altLang="en-US" b="1"/>
              <a:t>border=20&gt; </a:t>
            </a:r>
          </a:p>
          <a:p>
            <a:pPr marL="609600" indent="-609600">
              <a:lnSpc>
                <a:spcPct val="90000"/>
              </a:lnSpc>
              <a:buFontTx/>
              <a:buNone/>
            </a:pPr>
            <a:r>
              <a:rPr lang="en-US" altLang="en-US" b="1"/>
              <a:t>5)</a:t>
            </a:r>
            <a:r>
              <a:rPr lang="it-IT" altLang="en-US" b="1"/>
              <a:t> &lt; </a:t>
            </a:r>
            <a:r>
              <a:rPr lang="en-US" altLang="en-US" b="1"/>
              <a:t>IMG SRC</a:t>
            </a:r>
            <a:r>
              <a:rPr lang="it-IT" altLang="en-US" b="1"/>
              <a:t> =" </a:t>
            </a:r>
            <a:r>
              <a:rPr lang="en-US" altLang="en-US" b="1"/>
              <a:t>jordan</a:t>
            </a:r>
            <a:r>
              <a:rPr lang="it-IT" altLang="en-US" b="1"/>
              <a:t>.gif“ align="left"&gt;</a:t>
            </a:r>
          </a:p>
          <a:p>
            <a:pPr marL="609600" indent="-609600">
              <a:lnSpc>
                <a:spcPct val="90000"/>
              </a:lnSpc>
              <a:buFontTx/>
              <a:buNone/>
            </a:pPr>
            <a:r>
              <a:rPr lang="it-IT" altLang="en-US" b="1"/>
              <a:t>blast blast blast blast blast</a:t>
            </a:r>
            <a:endParaRPr lang="en-US" altLang="en-US" b="1"/>
          </a:p>
          <a:p>
            <a:pPr marL="609600" indent="-609600">
              <a:lnSpc>
                <a:spcPct val="90000"/>
              </a:lnSpc>
              <a:buFontTx/>
              <a:buNone/>
            </a:pPr>
            <a:endParaRPr lang="en-US" altLang="en-US" b="1">
              <a:solidFill>
                <a:srgbClr val="0000CC"/>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A46E08E-86D4-4D4D-D1B7-B7014641FD9D}"/>
              </a:ext>
            </a:extLst>
          </p:cNvPr>
          <p:cNvSpPr>
            <a:spLocks noGrp="1"/>
          </p:cNvSpPr>
          <p:nvPr>
            <p:ph type="sldNum" sz="quarter" idx="12"/>
          </p:nvPr>
        </p:nvSpPr>
        <p:spPr/>
        <p:txBody>
          <a:bodyPr/>
          <a:lstStyle/>
          <a:p>
            <a:fld id="{612BD2EE-FC54-42BF-BCBB-F8ECBC371B14}" type="slidenum">
              <a:rPr lang="ar-SA" altLang="en-US"/>
              <a:pPr/>
              <a:t>64</a:t>
            </a:fld>
            <a:endParaRPr lang="en-US" altLang="en-US"/>
          </a:p>
        </p:txBody>
      </p:sp>
      <p:sp>
        <p:nvSpPr>
          <p:cNvPr id="62466" name="Rectangle 2">
            <a:extLst>
              <a:ext uri="{FF2B5EF4-FFF2-40B4-BE49-F238E27FC236}">
                <a16:creationId xmlns:a16="http://schemas.microsoft.com/office/drawing/2014/main" id="{6E5E57DA-FD38-51CA-D7DB-1A65BAF75308}"/>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A</a:t>
            </a:r>
            <a:r>
              <a:rPr lang="en-US" altLang="en-US" sz="4000" b="1">
                <a:solidFill>
                  <a:srgbClr val="FFFF00"/>
                </a:solidFill>
              </a:rPr>
              <a:t>nchors, </a:t>
            </a:r>
            <a:r>
              <a:rPr lang="en-US" altLang="en-US" sz="4000">
                <a:solidFill>
                  <a:srgbClr val="FFFF00"/>
                </a:solidFill>
              </a:rPr>
              <a:t>URL</a:t>
            </a:r>
            <a:r>
              <a:rPr lang="en-US" altLang="en-US" sz="4000" b="1">
                <a:solidFill>
                  <a:srgbClr val="FFFF00"/>
                </a:solidFill>
              </a:rPr>
              <a:t>s and </a:t>
            </a:r>
            <a:r>
              <a:rPr lang="en-US" altLang="en-US" sz="4000">
                <a:solidFill>
                  <a:srgbClr val="FFFF00"/>
                </a:solidFill>
              </a:rPr>
              <a:t>I</a:t>
            </a:r>
            <a:r>
              <a:rPr lang="en-US" altLang="en-US" sz="4000" b="1">
                <a:solidFill>
                  <a:srgbClr val="FFFF00"/>
                </a:solidFill>
              </a:rPr>
              <a:t>mage </a:t>
            </a:r>
            <a:r>
              <a:rPr lang="en-US" altLang="en-US" sz="4000">
                <a:solidFill>
                  <a:srgbClr val="FFFF00"/>
                </a:solidFill>
              </a:rPr>
              <a:t>M</a:t>
            </a:r>
            <a:r>
              <a:rPr lang="en-US" altLang="en-US" sz="4000" b="1">
                <a:solidFill>
                  <a:srgbClr val="FFFF00"/>
                </a:solidFill>
              </a:rPr>
              <a:t>aps</a:t>
            </a:r>
          </a:p>
        </p:txBody>
      </p:sp>
      <p:sp>
        <p:nvSpPr>
          <p:cNvPr id="62467" name="Rectangle 3">
            <a:extLst>
              <a:ext uri="{FF2B5EF4-FFF2-40B4-BE49-F238E27FC236}">
                <a16:creationId xmlns:a16="http://schemas.microsoft.com/office/drawing/2014/main" id="{595C885B-9860-310E-4765-2EC81974BDD6}"/>
              </a:ext>
            </a:extLst>
          </p:cNvPr>
          <p:cNvSpPr>
            <a:spLocks noGrp="1" noChangeArrowheads="1"/>
          </p:cNvSpPr>
          <p:nvPr>
            <p:ph type="body" idx="1"/>
          </p:nvPr>
        </p:nvSpPr>
        <p:spPr>
          <a:solidFill>
            <a:schemeClr val="accent1"/>
          </a:solidFill>
          <a:ln/>
        </p:spPr>
        <p:txBody>
          <a:bodyPr/>
          <a:lstStyle/>
          <a:p>
            <a:pPr marL="609600" indent="-609600">
              <a:buFontTx/>
              <a:buNone/>
            </a:pPr>
            <a:r>
              <a:rPr lang="en-US" altLang="en-US" sz="2600"/>
              <a:t>In this chapter you will learn about Uniform Resource Locator, and how to add them as Anchor or Links inside your web pages.</a:t>
            </a:r>
          </a:p>
          <a:p>
            <a:pPr marL="609600" indent="-609600">
              <a:buClr>
                <a:schemeClr val="bg1"/>
              </a:buClr>
              <a:buFont typeface="Wingdings" panose="05000000000000000000" pitchFamily="2" charset="2"/>
              <a:buNone/>
            </a:pPr>
            <a:r>
              <a:rPr lang="en-US" altLang="en-US" sz="2600" b="1"/>
              <a:t>Objectives</a:t>
            </a:r>
          </a:p>
          <a:p>
            <a:pPr marL="609600" indent="-609600">
              <a:buClr>
                <a:schemeClr val="bg1"/>
              </a:buClr>
              <a:buFont typeface="Wingdings" panose="05000000000000000000" pitchFamily="2" charset="2"/>
              <a:buNone/>
            </a:pPr>
            <a:r>
              <a:rPr lang="en-US" altLang="en-US" sz="2600"/>
              <a:t>Upon completing this section, you should be able to</a:t>
            </a:r>
          </a:p>
          <a:p>
            <a:pPr marL="609600" indent="-609600">
              <a:buClr>
                <a:schemeClr val="bg1"/>
              </a:buClr>
              <a:buFont typeface="Wingdings" panose="05000000000000000000" pitchFamily="2" charset="2"/>
              <a:buAutoNum type="arabicPeriod"/>
            </a:pPr>
            <a:r>
              <a:rPr lang="en-US" altLang="en-US" sz="2600"/>
              <a:t>Insert links into documents.</a:t>
            </a:r>
          </a:p>
          <a:p>
            <a:pPr marL="609600" indent="-609600">
              <a:buClr>
                <a:schemeClr val="bg1"/>
              </a:buClr>
              <a:buFont typeface="Wingdings" panose="05000000000000000000" pitchFamily="2" charset="2"/>
              <a:buAutoNum type="arabicPeriod"/>
            </a:pPr>
            <a:r>
              <a:rPr lang="en-US" altLang="en-US" sz="2600"/>
              <a:t>Define Link Types.</a:t>
            </a:r>
          </a:p>
          <a:p>
            <a:pPr marL="609600" indent="-609600">
              <a:buClr>
                <a:schemeClr val="bg1"/>
              </a:buClr>
              <a:buFont typeface="Wingdings" panose="05000000000000000000" pitchFamily="2" charset="2"/>
              <a:buAutoNum type="arabicPeriod"/>
            </a:pPr>
            <a:r>
              <a:rPr lang="en-US" altLang="en-US" sz="2600"/>
              <a:t>Define URL.</a:t>
            </a:r>
          </a:p>
          <a:p>
            <a:pPr marL="609600" indent="-609600">
              <a:buClr>
                <a:schemeClr val="bg1"/>
              </a:buClr>
              <a:buFont typeface="Wingdings" panose="05000000000000000000" pitchFamily="2" charset="2"/>
              <a:buAutoNum type="arabicPeriod"/>
            </a:pPr>
            <a:r>
              <a:rPr lang="en-US" altLang="en-US" sz="2600"/>
              <a:t>List some commonly used URLs.</a:t>
            </a:r>
          </a:p>
          <a:p>
            <a:pPr marL="609600" indent="-609600">
              <a:buClr>
                <a:schemeClr val="bg1"/>
              </a:buClr>
              <a:buFont typeface="Wingdings" panose="05000000000000000000" pitchFamily="2" charset="2"/>
              <a:buAutoNum type="arabicPeriod"/>
            </a:pPr>
            <a:r>
              <a:rPr lang="en-US" altLang="en-US" sz="2600"/>
              <a:t>Plan an Image Map.</a:t>
            </a:r>
          </a:p>
          <a:p>
            <a:pPr marL="609600" indent="-609600">
              <a:buClr>
                <a:schemeClr val="bg1"/>
              </a:buClr>
              <a:buFont typeface="Wingdings" panose="05000000000000000000" pitchFamily="2" charset="2"/>
              <a:buAutoNum type="arabicPeriod"/>
            </a:pPr>
            <a:endParaRPr lang="en-US" altLang="en-US" sz="2600"/>
          </a:p>
          <a:p>
            <a:pPr marL="609600" indent="-609600">
              <a:buFontTx/>
              <a:buNone/>
            </a:pPr>
            <a:endParaRPr lang="en-US" altLang="en-US" sz="2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E4975A5-28FF-BC5C-48F1-C07DFD79319F}"/>
              </a:ext>
            </a:extLst>
          </p:cNvPr>
          <p:cNvSpPr>
            <a:spLocks noGrp="1"/>
          </p:cNvSpPr>
          <p:nvPr>
            <p:ph type="sldNum" sz="quarter" idx="12"/>
          </p:nvPr>
        </p:nvSpPr>
        <p:spPr/>
        <p:txBody>
          <a:bodyPr/>
          <a:lstStyle/>
          <a:p>
            <a:fld id="{7E1F24AE-0D50-41B0-80C9-C72326B8BB61}" type="slidenum">
              <a:rPr lang="ar-SA" altLang="en-US"/>
              <a:pPr/>
              <a:t>65</a:t>
            </a:fld>
            <a:endParaRPr lang="en-US" altLang="en-US"/>
          </a:p>
        </p:txBody>
      </p:sp>
      <p:sp>
        <p:nvSpPr>
          <p:cNvPr id="128002" name="Rectangle 2">
            <a:extLst>
              <a:ext uri="{FF2B5EF4-FFF2-40B4-BE49-F238E27FC236}">
                <a16:creationId xmlns:a16="http://schemas.microsoft.com/office/drawing/2014/main" id="{39C0184E-39A8-569F-4DFA-1EBEFD63F92E}"/>
              </a:ext>
            </a:extLst>
          </p:cNvPr>
          <p:cNvSpPr>
            <a:spLocks noGrp="1" noChangeArrowheads="1"/>
          </p:cNvSpPr>
          <p:nvPr>
            <p:ph type="title"/>
          </p:nvPr>
        </p:nvSpPr>
        <p:spPr>
          <a:solidFill>
            <a:schemeClr val="tx2"/>
          </a:solidFill>
        </p:spPr>
        <p:txBody>
          <a:bodyPr/>
          <a:lstStyle/>
          <a:p>
            <a:r>
              <a:rPr lang="en-US" altLang="en-US" b="1">
                <a:solidFill>
                  <a:srgbClr val="FFFF00"/>
                </a:solidFill>
              </a:rPr>
              <a:t>HOW TO MAKE A LINK</a:t>
            </a:r>
          </a:p>
        </p:txBody>
      </p:sp>
      <p:sp>
        <p:nvSpPr>
          <p:cNvPr id="128003" name="Rectangle 3">
            <a:extLst>
              <a:ext uri="{FF2B5EF4-FFF2-40B4-BE49-F238E27FC236}">
                <a16:creationId xmlns:a16="http://schemas.microsoft.com/office/drawing/2014/main" id="{ADDE1032-0682-13A8-D7EA-94619F0B6AE8}"/>
              </a:ext>
            </a:extLst>
          </p:cNvPr>
          <p:cNvSpPr>
            <a:spLocks noGrp="1" noChangeArrowheads="1"/>
          </p:cNvSpPr>
          <p:nvPr>
            <p:ph type="body" idx="1"/>
          </p:nvPr>
        </p:nvSpPr>
        <p:spPr>
          <a:xfrm>
            <a:off x="457200" y="1600200"/>
            <a:ext cx="8229600" cy="4953000"/>
          </a:xfrm>
          <a:solidFill>
            <a:schemeClr val="accent1"/>
          </a:solidFill>
        </p:spPr>
        <p:txBody>
          <a:bodyPr/>
          <a:lstStyle/>
          <a:p>
            <a:pPr>
              <a:lnSpc>
                <a:spcPct val="80000"/>
              </a:lnSpc>
              <a:buFontTx/>
              <a:buNone/>
            </a:pPr>
            <a:r>
              <a:rPr lang="en-US" altLang="en-US" sz="2400" b="1">
                <a:latin typeface="Times New Roman" panose="02020603050405020304" pitchFamily="18" charset="0"/>
                <a:cs typeface="Times New Roman" panose="02020603050405020304" pitchFamily="18" charset="0"/>
              </a:rPr>
              <a:t>1) The tags used to produce links are the </a:t>
            </a:r>
            <a:r>
              <a:rPr lang="en-US" altLang="en-US" sz="2400" b="1">
                <a:solidFill>
                  <a:srgbClr val="990000"/>
                </a:solidFill>
                <a:latin typeface="Times New Roman" panose="02020603050405020304" pitchFamily="18" charset="0"/>
                <a:cs typeface="Times New Roman" panose="02020603050405020304" pitchFamily="18" charset="0"/>
              </a:rPr>
              <a:t>&lt;A&gt;</a:t>
            </a:r>
          </a:p>
          <a:p>
            <a:pPr>
              <a:lnSpc>
                <a:spcPct val="80000"/>
              </a:lnSpc>
              <a:buFontTx/>
              <a:buNone/>
            </a:pPr>
            <a:r>
              <a:rPr lang="en-US" altLang="en-US" sz="2400" b="1">
                <a:latin typeface="Times New Roman" panose="02020603050405020304" pitchFamily="18" charset="0"/>
                <a:cs typeface="Times New Roman" panose="02020603050405020304" pitchFamily="18" charset="0"/>
              </a:rPr>
              <a:t>and </a:t>
            </a:r>
            <a:r>
              <a:rPr lang="en-US" altLang="en-US" sz="2400" b="1">
                <a:solidFill>
                  <a:srgbClr val="990000"/>
                </a:solidFill>
                <a:latin typeface="Times New Roman" panose="02020603050405020304" pitchFamily="18" charset="0"/>
                <a:cs typeface="Times New Roman" panose="02020603050405020304" pitchFamily="18" charset="0"/>
              </a:rPr>
              <a:t>&lt;/A&gt;.</a:t>
            </a:r>
            <a:r>
              <a:rPr lang="en-US" altLang="en-US" sz="2400" b="1">
                <a:latin typeface="Times New Roman" panose="02020603050405020304" pitchFamily="18" charset="0"/>
                <a:cs typeface="Times New Roman" panose="02020603050405020304" pitchFamily="18" charset="0"/>
              </a:rPr>
              <a:t> The </a:t>
            </a:r>
            <a:r>
              <a:rPr lang="en-US" altLang="en-US" sz="2400" b="1">
                <a:solidFill>
                  <a:srgbClr val="990000"/>
                </a:solidFill>
                <a:latin typeface="Times New Roman" panose="02020603050405020304" pitchFamily="18" charset="0"/>
                <a:cs typeface="Times New Roman" panose="02020603050405020304" pitchFamily="18" charset="0"/>
              </a:rPr>
              <a:t>&lt;A&gt;</a:t>
            </a:r>
            <a:r>
              <a:rPr lang="en-US" altLang="en-US" sz="2400" b="1">
                <a:latin typeface="Times New Roman" panose="02020603050405020304" pitchFamily="18" charset="0"/>
                <a:cs typeface="Times New Roman" panose="02020603050405020304" pitchFamily="18" charset="0"/>
              </a:rPr>
              <a:t> tells where the link should start and</a:t>
            </a:r>
          </a:p>
          <a:p>
            <a:pPr>
              <a:lnSpc>
                <a:spcPct val="80000"/>
              </a:lnSpc>
              <a:buFontTx/>
              <a:buNone/>
            </a:pPr>
            <a:r>
              <a:rPr lang="en-US" altLang="en-US" sz="2400" b="1">
                <a:latin typeface="Times New Roman" panose="02020603050405020304" pitchFamily="18" charset="0"/>
                <a:cs typeface="Times New Roman" panose="02020603050405020304" pitchFamily="18" charset="0"/>
              </a:rPr>
              <a:t>the </a:t>
            </a:r>
            <a:r>
              <a:rPr lang="en-US" altLang="en-US" sz="2400" b="1">
                <a:solidFill>
                  <a:srgbClr val="990000"/>
                </a:solidFill>
                <a:latin typeface="Times New Roman" panose="02020603050405020304" pitchFamily="18" charset="0"/>
                <a:cs typeface="Times New Roman" panose="02020603050405020304" pitchFamily="18" charset="0"/>
              </a:rPr>
              <a:t>&lt;/A&gt;</a:t>
            </a:r>
            <a:r>
              <a:rPr lang="en-US" altLang="en-US" sz="2400" b="1">
                <a:latin typeface="Times New Roman" panose="02020603050405020304" pitchFamily="18" charset="0"/>
                <a:cs typeface="Times New Roman" panose="02020603050405020304" pitchFamily="18" charset="0"/>
              </a:rPr>
              <a:t> indicates where the link ends. Everything between </a:t>
            </a:r>
          </a:p>
          <a:p>
            <a:pPr>
              <a:lnSpc>
                <a:spcPct val="80000"/>
              </a:lnSpc>
              <a:buFontTx/>
              <a:buNone/>
            </a:pPr>
            <a:r>
              <a:rPr lang="en-US" altLang="en-US" sz="2400" b="1">
                <a:latin typeface="Times New Roman" panose="02020603050405020304" pitchFamily="18" charset="0"/>
                <a:cs typeface="Times New Roman" panose="02020603050405020304" pitchFamily="18" charset="0"/>
              </a:rPr>
              <a:t>these two will work as a link.</a:t>
            </a:r>
            <a:br>
              <a:rPr lang="en-US" altLang="en-US" sz="2400" b="1">
                <a:latin typeface="Times New Roman" panose="02020603050405020304" pitchFamily="18" charset="0"/>
                <a:cs typeface="Times New Roman" panose="02020603050405020304" pitchFamily="18" charset="0"/>
              </a:rPr>
            </a:br>
            <a:endParaRPr lang="en-US" altLang="en-US" sz="2400" b="1">
              <a:latin typeface="Times New Roman" panose="02020603050405020304" pitchFamily="18" charset="0"/>
              <a:cs typeface="Times New Roman" panose="02020603050405020304" pitchFamily="18" charset="0"/>
            </a:endParaRPr>
          </a:p>
          <a:p>
            <a:pPr>
              <a:lnSpc>
                <a:spcPct val="80000"/>
              </a:lnSpc>
              <a:buFontTx/>
              <a:buNone/>
            </a:pPr>
            <a:r>
              <a:rPr lang="en-US" altLang="en-US" sz="2400" b="1"/>
              <a:t>2) The example below shows how to make the word</a:t>
            </a:r>
          </a:p>
          <a:p>
            <a:pPr>
              <a:lnSpc>
                <a:spcPct val="80000"/>
              </a:lnSpc>
              <a:buFontTx/>
              <a:buNone/>
            </a:pPr>
            <a:r>
              <a:rPr lang="en-US" altLang="en-US" sz="2400" b="1">
                <a:solidFill>
                  <a:srgbClr val="FF0000"/>
                </a:solidFill>
              </a:rPr>
              <a:t>Here </a:t>
            </a:r>
            <a:r>
              <a:rPr lang="en-US" altLang="en-US" sz="2400" b="1"/>
              <a:t>work as a link to yahoo.</a:t>
            </a:r>
            <a:br>
              <a:rPr lang="en-US" altLang="en-US" sz="2400" b="1"/>
            </a:br>
            <a:endParaRPr lang="en-US" altLang="en-US" sz="2400" b="1"/>
          </a:p>
          <a:p>
            <a:pPr>
              <a:lnSpc>
                <a:spcPct val="80000"/>
              </a:lnSpc>
              <a:buFontTx/>
              <a:buNone/>
            </a:pPr>
            <a:r>
              <a:rPr lang="en-US" altLang="en-US" sz="2400" b="1"/>
              <a:t>Click &lt;</a:t>
            </a:r>
            <a:r>
              <a:rPr lang="en-US" altLang="en-US" sz="2400" b="1">
                <a:solidFill>
                  <a:srgbClr val="990000"/>
                </a:solidFill>
              </a:rPr>
              <a:t>A</a:t>
            </a:r>
            <a:r>
              <a:rPr lang="en-US" altLang="en-US" sz="2400" b="1"/>
              <a:t> </a:t>
            </a:r>
            <a:r>
              <a:rPr lang="en-US" altLang="en-US" sz="2400" b="1">
                <a:solidFill>
                  <a:srgbClr val="990000"/>
                </a:solidFill>
              </a:rPr>
              <a:t>HREF</a:t>
            </a:r>
            <a:r>
              <a:rPr lang="en-US" altLang="en-US" sz="2400" b="1"/>
              <a:t>="</a:t>
            </a:r>
            <a:r>
              <a:rPr lang="en-US" altLang="en-US" sz="2400" b="1">
                <a:solidFill>
                  <a:srgbClr val="0000CC"/>
                </a:solidFill>
              </a:rPr>
              <a:t>http://www.yahoo.com</a:t>
            </a:r>
            <a:r>
              <a:rPr lang="en-US" altLang="en-US" sz="2400" b="1"/>
              <a:t>"&gt;</a:t>
            </a:r>
            <a:r>
              <a:rPr lang="en-US" altLang="en-US" sz="2400" b="1">
                <a:solidFill>
                  <a:srgbClr val="FF0000"/>
                </a:solidFill>
              </a:rPr>
              <a:t>here</a:t>
            </a:r>
            <a:r>
              <a:rPr lang="en-US" altLang="en-US" sz="2400" b="1"/>
              <a:t>&lt;/A&gt; to</a:t>
            </a:r>
          </a:p>
          <a:p>
            <a:pPr>
              <a:lnSpc>
                <a:spcPct val="80000"/>
              </a:lnSpc>
              <a:buFontTx/>
              <a:buNone/>
            </a:pPr>
            <a:r>
              <a:rPr lang="en-US" altLang="en-US" sz="2400" b="1"/>
              <a:t>go to yahoo.</a:t>
            </a:r>
            <a:br>
              <a:rPr lang="en-US" altLang="en-US" sz="2400" b="1"/>
            </a:br>
            <a:endParaRPr lang="en-US" altLang="en-US" sz="2400" b="1"/>
          </a:p>
          <a:p>
            <a:pPr>
              <a:lnSpc>
                <a:spcPct val="80000"/>
              </a:lnSpc>
              <a:buFontTx/>
              <a:buNone/>
            </a:pPr>
            <a:br>
              <a:rPr lang="en-US" altLang="en-US" sz="2400" b="1"/>
            </a:br>
            <a:br>
              <a:rPr lang="en-US" altLang="en-US" sz="2400" b="1"/>
            </a:br>
            <a:endParaRPr lang="en-US" altLang="en-US" sz="24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5E549C2-8750-8CEE-4E87-77D2715A8D39}"/>
              </a:ext>
            </a:extLst>
          </p:cNvPr>
          <p:cNvSpPr>
            <a:spLocks noGrp="1"/>
          </p:cNvSpPr>
          <p:nvPr>
            <p:ph type="sldNum" sz="quarter" idx="12"/>
          </p:nvPr>
        </p:nvSpPr>
        <p:spPr/>
        <p:txBody>
          <a:bodyPr/>
          <a:lstStyle/>
          <a:p>
            <a:fld id="{229ABF00-69DA-4C66-BCFA-8AAACB7766BB}" type="slidenum">
              <a:rPr lang="ar-SA" altLang="en-US"/>
              <a:pPr/>
              <a:t>66</a:t>
            </a:fld>
            <a:endParaRPr lang="en-US" altLang="en-US"/>
          </a:p>
        </p:txBody>
      </p:sp>
      <p:sp>
        <p:nvSpPr>
          <p:cNvPr id="129027" name="Rectangle 3">
            <a:extLst>
              <a:ext uri="{FF2B5EF4-FFF2-40B4-BE49-F238E27FC236}">
                <a16:creationId xmlns:a16="http://schemas.microsoft.com/office/drawing/2014/main" id="{69DDDB1A-B918-AEC3-FDD2-34D96486EBBC}"/>
              </a:ext>
            </a:extLst>
          </p:cNvPr>
          <p:cNvSpPr>
            <a:spLocks noGrp="1" noChangeArrowheads="1"/>
          </p:cNvSpPr>
          <p:nvPr>
            <p:ph type="body" idx="1"/>
          </p:nvPr>
        </p:nvSpPr>
        <p:spPr>
          <a:xfrm>
            <a:off x="381000" y="1341438"/>
            <a:ext cx="8229600" cy="5516562"/>
          </a:xfrm>
        </p:spPr>
        <p:txBody>
          <a:bodyPr/>
          <a:lstStyle/>
          <a:p>
            <a:pPr>
              <a:lnSpc>
                <a:spcPct val="90000"/>
              </a:lnSpc>
              <a:buFontTx/>
              <a:buNone/>
            </a:pPr>
            <a:br>
              <a:rPr lang="en-US" altLang="en-US" sz="2400"/>
            </a:br>
            <a:r>
              <a:rPr lang="en-US" altLang="en-US" sz="2400" b="1"/>
              <a:t>&lt;body LINK="#C0C0C0" VLINK="#808080" ALINK="#FF0000"&gt;</a:t>
            </a:r>
          </a:p>
          <a:p>
            <a:pPr>
              <a:lnSpc>
                <a:spcPct val="90000"/>
              </a:lnSpc>
            </a:pPr>
            <a:r>
              <a:rPr lang="en-US" altLang="en-US" sz="2400" b="1">
                <a:solidFill>
                  <a:srgbClr val="0000CC"/>
                </a:solidFill>
              </a:rPr>
              <a:t>LINK - standard link - to a page the visitor hasn't been to yet. (standard color is blue - #0000FF).</a:t>
            </a:r>
            <a:br>
              <a:rPr lang="en-US" altLang="en-US" sz="2400" b="1">
                <a:solidFill>
                  <a:srgbClr val="0000CC"/>
                </a:solidFill>
              </a:rPr>
            </a:br>
            <a:r>
              <a:rPr lang="en-US" altLang="en-US" sz="2400" b="1">
                <a:solidFill>
                  <a:srgbClr val="FF33CC"/>
                </a:solidFill>
              </a:rPr>
              <a:t>VLINK - visited link - to a page the visitor has been to before. (standard color is purple - #800080).</a:t>
            </a:r>
            <a:br>
              <a:rPr lang="en-US" altLang="en-US" sz="2400" b="1">
                <a:solidFill>
                  <a:srgbClr val="FF33CC"/>
                </a:solidFill>
              </a:rPr>
            </a:br>
            <a:r>
              <a:rPr lang="en-US" altLang="en-US" sz="2400" b="1">
                <a:solidFill>
                  <a:srgbClr val="FF0000"/>
                </a:solidFill>
              </a:rPr>
              <a:t>ALINK - active link - the color of the link when the mouse is on it. (standard color is red - #FF0000).</a:t>
            </a:r>
          </a:p>
          <a:p>
            <a:pPr>
              <a:lnSpc>
                <a:spcPct val="90000"/>
              </a:lnSpc>
              <a:buFontTx/>
              <a:buNone/>
            </a:pPr>
            <a:r>
              <a:rPr lang="en-US" altLang="en-US" sz="2400" b="1">
                <a:solidFill>
                  <a:srgbClr val="FF0000"/>
                </a:solidFill>
              </a:rPr>
              <a:t>If the programmer what to change the color </a:t>
            </a:r>
          </a:p>
          <a:p>
            <a:pPr>
              <a:lnSpc>
                <a:spcPct val="90000"/>
              </a:lnSpc>
            </a:pPr>
            <a:r>
              <a:rPr lang="en-US" altLang="en-US" sz="2400" b="1"/>
              <a:t>Click &lt;a href="http://www.yahoo.com"&gt;&lt;font color="FF00CC"&gt;here&lt;/font&gt;&lt;/a&gt; to go to yahoo.</a:t>
            </a:r>
            <a:r>
              <a:rPr lang="en-US" altLang="en-US" sz="2400"/>
              <a:t> </a:t>
            </a:r>
          </a:p>
        </p:txBody>
      </p:sp>
      <p:sp>
        <p:nvSpPr>
          <p:cNvPr id="129028" name="Rectangle 4">
            <a:extLst>
              <a:ext uri="{FF2B5EF4-FFF2-40B4-BE49-F238E27FC236}">
                <a16:creationId xmlns:a16="http://schemas.microsoft.com/office/drawing/2014/main" id="{4E159E98-0BB0-7C2A-EACD-9715022A3637}"/>
              </a:ext>
            </a:extLst>
          </p:cNvPr>
          <p:cNvSpPr>
            <a:spLocks noGrp="1" noChangeArrowheads="1"/>
          </p:cNvSpPr>
          <p:nvPr>
            <p:ph type="title"/>
          </p:nvPr>
        </p:nvSpPr>
        <p:spPr>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More on LINKs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F20DF7C-8DB2-C45A-045F-C2F557D12F37}"/>
              </a:ext>
            </a:extLst>
          </p:cNvPr>
          <p:cNvSpPr>
            <a:spLocks noGrp="1"/>
          </p:cNvSpPr>
          <p:nvPr>
            <p:ph type="sldNum" sz="quarter" idx="12"/>
          </p:nvPr>
        </p:nvSpPr>
        <p:spPr/>
        <p:txBody>
          <a:bodyPr/>
          <a:lstStyle/>
          <a:p>
            <a:fld id="{473FE49D-A9A3-4B14-B301-61FDFAE9884D}" type="slidenum">
              <a:rPr lang="ar-SA" altLang="en-US"/>
              <a:pPr/>
              <a:t>67</a:t>
            </a:fld>
            <a:endParaRPr lang="en-US" altLang="en-US"/>
          </a:p>
        </p:txBody>
      </p:sp>
      <p:sp>
        <p:nvSpPr>
          <p:cNvPr id="63490" name="Rectangle 2">
            <a:extLst>
              <a:ext uri="{FF2B5EF4-FFF2-40B4-BE49-F238E27FC236}">
                <a16:creationId xmlns:a16="http://schemas.microsoft.com/office/drawing/2014/main" id="{CD5A748B-5464-2355-02E7-7DA2DC3C45BF}"/>
              </a:ext>
            </a:extLst>
          </p:cNvPr>
          <p:cNvSpPr>
            <a:spLocks noGrp="1" noChangeArrowheads="1"/>
          </p:cNvSpPr>
          <p:nvPr>
            <p:ph type="title"/>
          </p:nvPr>
        </p:nvSpPr>
        <p:spPr>
          <a:xfrm>
            <a:off x="457200" y="274638"/>
            <a:ext cx="8229600" cy="8683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b="1">
                <a:solidFill>
                  <a:srgbClr val="FFFF00"/>
                </a:solidFill>
              </a:rPr>
              <a:t>Internal Links</a:t>
            </a:r>
          </a:p>
        </p:txBody>
      </p:sp>
      <p:sp>
        <p:nvSpPr>
          <p:cNvPr id="63491" name="Rectangle 3">
            <a:extLst>
              <a:ext uri="{FF2B5EF4-FFF2-40B4-BE49-F238E27FC236}">
                <a16:creationId xmlns:a16="http://schemas.microsoft.com/office/drawing/2014/main" id="{25EBBAAC-5A10-9E32-EF90-F8C92EB504F1}"/>
              </a:ext>
            </a:extLst>
          </p:cNvPr>
          <p:cNvSpPr>
            <a:spLocks noGrp="1" noChangeArrowheads="1"/>
          </p:cNvSpPr>
          <p:nvPr>
            <p:ph type="body" idx="1"/>
          </p:nvPr>
        </p:nvSpPr>
        <p:spPr>
          <a:xfrm>
            <a:off x="609600" y="1447800"/>
            <a:ext cx="7772400" cy="4876800"/>
          </a:xfrm>
          <a:solidFill>
            <a:schemeClr val="accent1"/>
          </a:solidFill>
        </p:spPr>
        <p:txBody>
          <a:bodyPr/>
          <a:lstStyle/>
          <a:p>
            <a:pPr marL="609600" indent="-609600">
              <a:buClr>
                <a:schemeClr val="bg1"/>
              </a:buClr>
              <a:buFont typeface="Wingdings" panose="05000000000000000000" pitchFamily="2" charset="2"/>
              <a:buChar char="§"/>
            </a:pPr>
            <a:r>
              <a:rPr lang="en-US" altLang="en-US" sz="2000"/>
              <a:t>Internal Links : Links can also be created inside large documents to simplify navigation. Today’s world wants to be able to get the information quickly. Internal links can help you meet these goals.</a:t>
            </a:r>
          </a:p>
          <a:p>
            <a:pPr marL="609600" indent="-609600">
              <a:buClr>
                <a:schemeClr val="bg1"/>
              </a:buClr>
              <a:buFont typeface="Wingdings" panose="05000000000000000000" pitchFamily="2" charset="2"/>
              <a:buAutoNum type="arabicPeriod"/>
            </a:pPr>
            <a:r>
              <a:rPr lang="en-US" altLang="en-US" sz="2000"/>
              <a:t>Select some text at a place in the document that you would like to create a link to, then add an anchor to link to like this:</a:t>
            </a:r>
          </a:p>
          <a:p>
            <a:pPr marL="609600" indent="-609600">
              <a:buClr>
                <a:schemeClr val="bg1"/>
              </a:buClr>
              <a:buFont typeface="Wingdings" panose="05000000000000000000" pitchFamily="2" charset="2"/>
              <a:buNone/>
            </a:pPr>
            <a:r>
              <a:rPr lang="en-US" altLang="en-US" sz="2000"/>
              <a:t>	</a:t>
            </a:r>
            <a:r>
              <a:rPr lang="en-US" altLang="en-US" sz="2000">
                <a:solidFill>
                  <a:srgbClr val="FF0000"/>
                </a:solidFill>
              </a:rPr>
              <a:t>&lt;A NAME=“bookmark_name”&gt;&lt;/A&gt;</a:t>
            </a:r>
          </a:p>
          <a:p>
            <a:pPr marL="609600" indent="-609600">
              <a:buClr>
                <a:schemeClr val="bg1"/>
              </a:buClr>
              <a:buFont typeface="Wingdings" panose="05000000000000000000" pitchFamily="2" charset="2"/>
              <a:buNone/>
            </a:pPr>
            <a:r>
              <a:rPr lang="en-US" altLang="en-US" sz="2000"/>
              <a:t>	The Name attribute of an anchor element specifies a location in the document that we link to shortly. All NAME attributes in a document must be unique.</a:t>
            </a:r>
          </a:p>
          <a:p>
            <a:pPr marL="609600" indent="-609600">
              <a:buClr>
                <a:schemeClr val="bg1"/>
              </a:buClr>
              <a:buFont typeface="Wingdings" panose="05000000000000000000" pitchFamily="2" charset="2"/>
              <a:buAutoNum type="arabicPeriod" startAt="2"/>
            </a:pPr>
            <a:r>
              <a:rPr lang="en-US" altLang="en-US" sz="2000"/>
              <a:t>Next select the text that you would like to create as a link to the location created above.</a:t>
            </a:r>
          </a:p>
          <a:p>
            <a:pPr marL="609600" indent="-609600">
              <a:buClr>
                <a:schemeClr val="bg1"/>
              </a:buClr>
              <a:buFont typeface="Wingdings" panose="05000000000000000000" pitchFamily="2" charset="2"/>
              <a:buNone/>
            </a:pPr>
            <a:r>
              <a:rPr lang="en-US" altLang="en-US" sz="2000"/>
              <a:t>	</a:t>
            </a:r>
            <a:r>
              <a:rPr lang="en-US" altLang="en-US" sz="2000">
                <a:solidFill>
                  <a:srgbClr val="FF0000"/>
                </a:solidFill>
              </a:rPr>
              <a:t>&lt;A HREF=“</a:t>
            </a:r>
            <a:r>
              <a:rPr lang="en-US" altLang="en-US" sz="2000"/>
              <a:t>#</a:t>
            </a:r>
            <a:r>
              <a:rPr lang="en-US" altLang="en-US" sz="2000">
                <a:solidFill>
                  <a:srgbClr val="FF0000"/>
                </a:solidFill>
              </a:rPr>
              <a:t>bookmark_name”&gt;Go To  Book Mark&lt;/A&gt;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1E8BE60-1BDE-F296-815B-C86790CA1869}"/>
              </a:ext>
            </a:extLst>
          </p:cNvPr>
          <p:cNvSpPr>
            <a:spLocks noGrp="1"/>
          </p:cNvSpPr>
          <p:nvPr>
            <p:ph type="sldNum" sz="quarter" idx="12"/>
          </p:nvPr>
        </p:nvSpPr>
        <p:spPr/>
        <p:txBody>
          <a:bodyPr/>
          <a:lstStyle/>
          <a:p>
            <a:fld id="{D8C52C25-4A49-49EA-81FC-4B81B41D62AF}" type="slidenum">
              <a:rPr lang="ar-SA" altLang="en-US"/>
              <a:pPr/>
              <a:t>68</a:t>
            </a:fld>
            <a:endParaRPr lang="en-US" altLang="en-US"/>
          </a:p>
        </p:txBody>
      </p:sp>
      <p:sp>
        <p:nvSpPr>
          <p:cNvPr id="65538" name="Rectangle 2">
            <a:extLst>
              <a:ext uri="{FF2B5EF4-FFF2-40B4-BE49-F238E27FC236}">
                <a16:creationId xmlns:a16="http://schemas.microsoft.com/office/drawing/2014/main" id="{79986492-ACF7-68D2-D1BA-88C95C14FD7F}"/>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E-Mail (Electronic Mail)</a:t>
            </a:r>
          </a:p>
        </p:txBody>
      </p:sp>
      <p:sp>
        <p:nvSpPr>
          <p:cNvPr id="65539" name="Rectangle 3">
            <a:extLst>
              <a:ext uri="{FF2B5EF4-FFF2-40B4-BE49-F238E27FC236}">
                <a16:creationId xmlns:a16="http://schemas.microsoft.com/office/drawing/2014/main" id="{A23EC055-547C-1377-2BAE-16ADFCE39CA6}"/>
              </a:ext>
            </a:extLst>
          </p:cNvPr>
          <p:cNvSpPr>
            <a:spLocks noGrp="1" noChangeArrowheads="1"/>
          </p:cNvSpPr>
          <p:nvPr>
            <p:ph type="body" idx="1"/>
          </p:nvPr>
        </p:nvSpPr>
        <p:spPr>
          <a:xfrm>
            <a:off x="304800" y="1752600"/>
            <a:ext cx="8229600" cy="4525963"/>
          </a:xfrm>
          <a:solidFill>
            <a:schemeClr val="accent1"/>
          </a:solidFill>
        </p:spPr>
        <p:txBody>
          <a:bodyPr/>
          <a:lstStyle/>
          <a:p>
            <a:pPr>
              <a:buClr>
                <a:schemeClr val="bg1"/>
              </a:buClr>
              <a:buFont typeface="Wingdings" panose="05000000000000000000" pitchFamily="2" charset="2"/>
              <a:buNone/>
            </a:pPr>
            <a:r>
              <a:rPr lang="en-US" altLang="en-US" sz="2800"/>
              <a:t>E.g. </a:t>
            </a:r>
            <a:r>
              <a:rPr lang="en-US" altLang="en-US" sz="2800">
                <a:hlinkClick r:id="rId2"/>
              </a:rPr>
              <a:t>mailto:kmf</a:t>
            </a:r>
            <a:r>
              <a:rPr lang="en-US" altLang="en-US" sz="2800"/>
              <a:t>@yahoo.com</a:t>
            </a:r>
          </a:p>
          <a:p>
            <a:pPr>
              <a:buClr>
                <a:schemeClr val="bg1"/>
              </a:buClr>
              <a:buFont typeface="Wingdings" panose="05000000000000000000" pitchFamily="2" charset="2"/>
              <a:buChar char="§"/>
            </a:pPr>
            <a:r>
              <a:rPr lang="en-US" altLang="en-US" sz="2800"/>
              <a:t>The type of service is identified as the mail client program. This type of link will launch the users mail client.</a:t>
            </a:r>
          </a:p>
          <a:p>
            <a:pPr>
              <a:buClr>
                <a:schemeClr val="bg1"/>
              </a:buClr>
              <a:buFont typeface="Wingdings" panose="05000000000000000000" pitchFamily="2" charset="2"/>
              <a:buChar char="§"/>
            </a:pPr>
            <a:r>
              <a:rPr lang="en-US" altLang="en-US" sz="2800"/>
              <a:t>The recipient of the message is </a:t>
            </a:r>
            <a:r>
              <a:rPr lang="en-US" altLang="en-US" sz="2800">
                <a:hlinkClick r:id="rId3"/>
              </a:rPr>
              <a:t>kmf@yahoo.com</a:t>
            </a:r>
            <a:endParaRPr lang="en-US" altLang="en-US" sz="2800"/>
          </a:p>
          <a:p>
            <a:pPr>
              <a:buClr>
                <a:schemeClr val="bg1"/>
              </a:buClr>
              <a:buFont typeface="Wingdings" panose="05000000000000000000" pitchFamily="2" charset="2"/>
              <a:buNone/>
            </a:pPr>
            <a:r>
              <a:rPr lang="en-US" altLang="en-US" sz="2800">
                <a:solidFill>
                  <a:srgbClr val="FF0000"/>
                </a:solidFill>
              </a:rPr>
              <a:t>&lt;A</a:t>
            </a:r>
            <a:r>
              <a:rPr lang="en-US" altLang="en-US" sz="2800">
                <a:solidFill>
                  <a:schemeClr val="hlink"/>
                </a:solidFill>
              </a:rPr>
              <a:t> </a:t>
            </a:r>
            <a:r>
              <a:rPr lang="en-US" altLang="en-US" sz="2800">
                <a:solidFill>
                  <a:srgbClr val="FF0000"/>
                </a:solidFill>
              </a:rPr>
              <a:t>HREF=“mailto:</a:t>
            </a:r>
            <a:r>
              <a:rPr lang="en-US" altLang="en-US" sz="2800">
                <a:solidFill>
                  <a:srgbClr val="FF0000"/>
                </a:solidFill>
                <a:hlinkClick r:id="rId4"/>
              </a:rPr>
              <a:t>kmf</a:t>
            </a:r>
            <a:r>
              <a:rPr lang="en-US" altLang="en-US" sz="2800"/>
              <a:t>@yahoo.com”</a:t>
            </a:r>
            <a:r>
              <a:rPr lang="en-US" altLang="en-US" sz="2800">
                <a:solidFill>
                  <a:srgbClr val="FF0000"/>
                </a:solidFill>
              </a:rPr>
              <a:t>&gt;Send me</a:t>
            </a:r>
          </a:p>
          <a:p>
            <a:pPr>
              <a:buClr>
                <a:schemeClr val="bg1"/>
              </a:buClr>
              <a:buFont typeface="Wingdings" panose="05000000000000000000" pitchFamily="2" charset="2"/>
              <a:buNone/>
            </a:pPr>
            <a:r>
              <a:rPr lang="en-US" altLang="en-US" sz="2800">
                <a:solidFill>
                  <a:srgbClr val="FF0000"/>
                </a:solidFill>
              </a:rPr>
              <a:t>More  Information &lt;/A&gt;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69FE5CD-30CE-9C91-1F1F-4BAEBEDC0A4B}"/>
              </a:ext>
            </a:extLst>
          </p:cNvPr>
          <p:cNvSpPr>
            <a:spLocks noGrp="1"/>
          </p:cNvSpPr>
          <p:nvPr>
            <p:ph type="sldNum" sz="quarter" idx="12"/>
          </p:nvPr>
        </p:nvSpPr>
        <p:spPr/>
        <p:txBody>
          <a:bodyPr/>
          <a:lstStyle/>
          <a:p>
            <a:fld id="{FC1526B0-BBFF-415F-B3A8-5D88C114E8D0}" type="slidenum">
              <a:rPr lang="ar-SA" altLang="en-US"/>
              <a:pPr/>
              <a:t>69</a:t>
            </a:fld>
            <a:endParaRPr lang="en-US" altLang="en-US"/>
          </a:p>
        </p:txBody>
      </p:sp>
      <p:sp>
        <p:nvSpPr>
          <p:cNvPr id="67586" name="Rectangle 2">
            <a:extLst>
              <a:ext uri="{FF2B5EF4-FFF2-40B4-BE49-F238E27FC236}">
                <a16:creationId xmlns:a16="http://schemas.microsoft.com/office/drawing/2014/main" id="{7A58E0C3-4B40-E9D2-0225-0221CD09CA10}"/>
              </a:ext>
            </a:extLst>
          </p:cNvPr>
          <p:cNvSpPr>
            <a:spLocks noGrp="1" noChangeArrowheads="1"/>
          </p:cNvSpPr>
          <p:nvPr>
            <p:ph type="title"/>
          </p:nvPr>
        </p:nvSpPr>
        <p:spPr>
          <a:xfrm>
            <a:off x="533400"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Image Maps</a:t>
            </a:r>
          </a:p>
        </p:txBody>
      </p:sp>
      <p:sp>
        <p:nvSpPr>
          <p:cNvPr id="67587" name="Rectangle 3">
            <a:extLst>
              <a:ext uri="{FF2B5EF4-FFF2-40B4-BE49-F238E27FC236}">
                <a16:creationId xmlns:a16="http://schemas.microsoft.com/office/drawing/2014/main" id="{A159D5B3-69E1-7A12-0D98-3B74EA747E4D}"/>
              </a:ext>
            </a:extLst>
          </p:cNvPr>
          <p:cNvSpPr>
            <a:spLocks noGrp="1" noChangeArrowheads="1"/>
          </p:cNvSpPr>
          <p:nvPr>
            <p:ph type="body" idx="1"/>
          </p:nvPr>
        </p:nvSpPr>
        <p:spPr>
          <a:xfrm>
            <a:off x="457200" y="1752600"/>
            <a:ext cx="8229600" cy="5105400"/>
          </a:xfrm>
          <a:solidFill>
            <a:schemeClr val="accent1"/>
          </a:solidFill>
        </p:spPr>
        <p:txBody>
          <a:bodyPr/>
          <a:lstStyle/>
          <a:p>
            <a:pPr marL="609600" indent="-609600">
              <a:lnSpc>
                <a:spcPct val="90000"/>
              </a:lnSpc>
              <a:buClr>
                <a:schemeClr val="bg1"/>
              </a:buClr>
              <a:buFont typeface="Wingdings" panose="05000000000000000000" pitchFamily="2" charset="2"/>
              <a:buChar char="§"/>
            </a:pPr>
            <a:r>
              <a:rPr lang="en-US" altLang="en-US" sz="2400"/>
              <a:t>Image maps are images, usually in </a:t>
            </a:r>
            <a:r>
              <a:rPr lang="en-US" altLang="en-US" sz="2400">
                <a:solidFill>
                  <a:srgbClr val="FF0000"/>
                </a:solidFill>
              </a:rPr>
              <a:t>gif</a:t>
            </a:r>
            <a:r>
              <a:rPr lang="en-US" altLang="en-US" sz="2400"/>
              <a:t> format that have been divided into regions; clicking in a region of the image cause the web surfer to be connected to a new URL. Image maps are graphical form of creating links between pages.</a:t>
            </a:r>
          </a:p>
          <a:p>
            <a:pPr marL="609600" indent="-609600">
              <a:lnSpc>
                <a:spcPct val="90000"/>
              </a:lnSpc>
              <a:buClr>
                <a:schemeClr val="bg1"/>
              </a:buClr>
              <a:buFont typeface="Wingdings" panose="05000000000000000000" pitchFamily="2" charset="2"/>
              <a:buChar char="§"/>
            </a:pPr>
            <a:r>
              <a:rPr lang="en-US" altLang="en-US" sz="2400"/>
              <a:t>There are two type of image maps:</a:t>
            </a:r>
          </a:p>
          <a:p>
            <a:pPr marL="609600" indent="-609600">
              <a:lnSpc>
                <a:spcPct val="90000"/>
              </a:lnSpc>
              <a:buClr>
                <a:schemeClr val="bg1"/>
              </a:buClr>
              <a:buFont typeface="Wingdings" panose="05000000000000000000" pitchFamily="2" charset="2"/>
              <a:buNone/>
            </a:pPr>
            <a:r>
              <a:rPr lang="en-US" altLang="en-US" sz="2400"/>
              <a:t>	</a:t>
            </a:r>
            <a:r>
              <a:rPr lang="en-US" altLang="en-US" sz="2400">
                <a:solidFill>
                  <a:srgbClr val="FF0000"/>
                </a:solidFill>
              </a:rPr>
              <a:t>Client side and server side</a:t>
            </a:r>
          </a:p>
          <a:p>
            <a:pPr marL="609600" indent="-609600">
              <a:lnSpc>
                <a:spcPct val="90000"/>
              </a:lnSpc>
              <a:buClr>
                <a:schemeClr val="bg1"/>
              </a:buClr>
              <a:buFont typeface="Wingdings" panose="05000000000000000000" pitchFamily="2" charset="2"/>
              <a:buNone/>
            </a:pPr>
            <a:r>
              <a:rPr lang="en-US" altLang="en-US" sz="2400"/>
              <a:t>Both types of image maps involve a listing of co-ordinates </a:t>
            </a:r>
          </a:p>
          <a:p>
            <a:pPr marL="609600" indent="-609600">
              <a:lnSpc>
                <a:spcPct val="90000"/>
              </a:lnSpc>
              <a:buClr>
                <a:schemeClr val="bg1"/>
              </a:buClr>
              <a:buFont typeface="Wingdings" panose="05000000000000000000" pitchFamily="2" charset="2"/>
              <a:buNone/>
            </a:pPr>
            <a:r>
              <a:rPr lang="en-US" altLang="en-US" sz="2400"/>
              <a:t>that define the mapping regions and which URLs those</a:t>
            </a:r>
          </a:p>
          <a:p>
            <a:pPr marL="609600" indent="-609600">
              <a:lnSpc>
                <a:spcPct val="90000"/>
              </a:lnSpc>
              <a:buClr>
                <a:schemeClr val="bg1"/>
              </a:buClr>
              <a:buFont typeface="Wingdings" panose="05000000000000000000" pitchFamily="2" charset="2"/>
              <a:buNone/>
            </a:pPr>
            <a:r>
              <a:rPr lang="en-US" altLang="en-US" sz="2400"/>
              <a:t>coordinates are associated with. This is known as the map</a:t>
            </a:r>
          </a:p>
          <a:p>
            <a:pPr marL="609600" indent="-609600">
              <a:lnSpc>
                <a:spcPct val="90000"/>
              </a:lnSpc>
              <a:buClr>
                <a:schemeClr val="bg1"/>
              </a:buClr>
              <a:buFont typeface="Wingdings" panose="05000000000000000000" pitchFamily="2" charset="2"/>
              <a:buNone/>
            </a:pPr>
            <a:r>
              <a:rPr lang="en-US" altLang="en-US" sz="2400"/>
              <a:t>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EC97864-B06B-966E-06B2-7FEA3679F1A1}"/>
              </a:ext>
            </a:extLst>
          </p:cNvPr>
          <p:cNvSpPr>
            <a:spLocks noGrp="1"/>
          </p:cNvSpPr>
          <p:nvPr>
            <p:ph type="sldNum" sz="quarter" idx="12"/>
          </p:nvPr>
        </p:nvSpPr>
        <p:spPr/>
        <p:txBody>
          <a:bodyPr/>
          <a:lstStyle/>
          <a:p>
            <a:fld id="{88C2BFFB-4CD5-44E8-9852-15314BB34685}" type="slidenum">
              <a:rPr lang="ar-SA" altLang="en-US"/>
              <a:pPr/>
              <a:t>7</a:t>
            </a:fld>
            <a:endParaRPr lang="en-US" altLang="en-US"/>
          </a:p>
        </p:txBody>
      </p:sp>
      <p:sp>
        <p:nvSpPr>
          <p:cNvPr id="11266" name="Rectangle 2">
            <a:extLst>
              <a:ext uri="{FF2B5EF4-FFF2-40B4-BE49-F238E27FC236}">
                <a16:creationId xmlns:a16="http://schemas.microsoft.com/office/drawing/2014/main" id="{F364584B-AC57-9DCA-3CC1-87F659585032}"/>
              </a:ext>
            </a:extLst>
          </p:cNvPr>
          <p:cNvSpPr>
            <a:spLocks noGrp="1" noChangeArrowheads="1"/>
          </p:cNvSpPr>
          <p:nvPr>
            <p:ph type="title"/>
          </p:nvPr>
        </p:nvSpPr>
        <p:spPr>
          <a:xfrm>
            <a:off x="457200" y="1524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Starting NotePad</a:t>
            </a:r>
          </a:p>
        </p:txBody>
      </p:sp>
      <p:sp>
        <p:nvSpPr>
          <p:cNvPr id="11267" name="Rectangle 3">
            <a:extLst>
              <a:ext uri="{FF2B5EF4-FFF2-40B4-BE49-F238E27FC236}">
                <a16:creationId xmlns:a16="http://schemas.microsoft.com/office/drawing/2014/main" id="{DCAFC8B9-C984-3C28-E296-3350633934F5}"/>
              </a:ext>
            </a:extLst>
          </p:cNvPr>
          <p:cNvSpPr>
            <a:spLocks noGrp="1" noChangeArrowheads="1"/>
          </p:cNvSpPr>
          <p:nvPr>
            <p:ph type="body" idx="1"/>
          </p:nvPr>
        </p:nvSpPr>
        <p:spPr>
          <a:xfrm>
            <a:off x="457200" y="1524000"/>
            <a:ext cx="8229600" cy="5105400"/>
          </a:xfrm>
          <a:solidFill>
            <a:schemeClr val="accent1"/>
          </a:solidFill>
          <a:ln>
            <a:solidFill>
              <a:srgbClr val="008000"/>
            </a:solidFill>
            <a:miter lim="800000"/>
            <a:headEnd/>
            <a:tailEnd/>
          </a:ln>
        </p:spPr>
        <p:txBody>
          <a:bodyPr/>
          <a:lstStyle/>
          <a:p>
            <a:pPr marL="609600" indent="-609600">
              <a:lnSpc>
                <a:spcPct val="90000"/>
              </a:lnSpc>
              <a:buClr>
                <a:schemeClr val="bg1"/>
              </a:buClr>
              <a:buFontTx/>
              <a:buNone/>
            </a:pPr>
            <a:r>
              <a:rPr lang="en-US" altLang="en-US"/>
              <a:t>     NotePad is the standard text editor that comes with the microsoft windows operating system. To start NotePad in windows 9x or XP follow the steps bellow:</a:t>
            </a:r>
          </a:p>
          <a:p>
            <a:pPr marL="609600" indent="-609600">
              <a:lnSpc>
                <a:spcPct val="90000"/>
              </a:lnSpc>
              <a:buClr>
                <a:schemeClr val="bg1"/>
              </a:buClr>
              <a:buFont typeface="Wingdings" panose="05000000000000000000" pitchFamily="2" charset="2"/>
              <a:buChar char="§"/>
            </a:pPr>
            <a:r>
              <a:rPr lang="en-US" altLang="en-US"/>
              <a:t>Click on the “</a:t>
            </a:r>
            <a:r>
              <a:rPr lang="en-US" altLang="en-US">
                <a:solidFill>
                  <a:srgbClr val="008000"/>
                </a:solidFill>
              </a:rPr>
              <a:t>Start</a:t>
            </a:r>
            <a:r>
              <a:rPr lang="en-US" altLang="en-US"/>
              <a:t>” button located on your Windows task bar.</a:t>
            </a:r>
          </a:p>
          <a:p>
            <a:pPr marL="609600" indent="-609600">
              <a:lnSpc>
                <a:spcPct val="90000"/>
              </a:lnSpc>
              <a:buClr>
                <a:schemeClr val="bg1"/>
              </a:buClr>
              <a:buFont typeface="Wingdings" panose="05000000000000000000" pitchFamily="2" charset="2"/>
              <a:buChar char="§"/>
            </a:pPr>
            <a:r>
              <a:rPr lang="en-US" altLang="en-US"/>
              <a:t>Click on “</a:t>
            </a:r>
            <a:r>
              <a:rPr lang="en-US" altLang="en-US">
                <a:solidFill>
                  <a:srgbClr val="008000"/>
                </a:solidFill>
              </a:rPr>
              <a:t>Programs</a:t>
            </a:r>
            <a:r>
              <a:rPr lang="en-US" altLang="en-US"/>
              <a:t>” and then click on the directory menu labeled “</a:t>
            </a:r>
            <a:r>
              <a:rPr lang="en-US" altLang="en-US">
                <a:solidFill>
                  <a:srgbClr val="008000"/>
                </a:solidFill>
              </a:rPr>
              <a:t>Accessories</a:t>
            </a:r>
            <a:r>
              <a:rPr lang="en-US" altLang="en-US"/>
              <a:t>”.</a:t>
            </a:r>
          </a:p>
          <a:p>
            <a:pPr marL="609600" indent="-609600">
              <a:lnSpc>
                <a:spcPct val="90000"/>
              </a:lnSpc>
              <a:buClr>
                <a:schemeClr val="bg1"/>
              </a:buClr>
              <a:buFont typeface="Wingdings" panose="05000000000000000000" pitchFamily="2" charset="2"/>
              <a:buChar char="§"/>
            </a:pPr>
            <a:r>
              <a:rPr lang="en-US" altLang="en-US"/>
              <a:t>Locate the shortcut “</a:t>
            </a:r>
            <a:r>
              <a:rPr lang="en-US" altLang="en-US">
                <a:solidFill>
                  <a:srgbClr val="008000"/>
                </a:solidFill>
              </a:rPr>
              <a:t>NotePad</a:t>
            </a:r>
            <a:r>
              <a:rPr lang="en-US" altLang="en-US"/>
              <a:t>” and click the shortcut once.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F0D37CF-18BB-B6F2-A215-8E2CF9B358CF}"/>
              </a:ext>
            </a:extLst>
          </p:cNvPr>
          <p:cNvSpPr>
            <a:spLocks noGrp="1"/>
          </p:cNvSpPr>
          <p:nvPr>
            <p:ph type="sldNum" sz="quarter" idx="12"/>
          </p:nvPr>
        </p:nvSpPr>
        <p:spPr/>
        <p:txBody>
          <a:bodyPr/>
          <a:lstStyle/>
          <a:p>
            <a:fld id="{B4E27E8A-84BE-4ADA-A639-06567DA0E28B}" type="slidenum">
              <a:rPr lang="ar-SA" altLang="en-US"/>
              <a:pPr/>
              <a:t>70</a:t>
            </a:fld>
            <a:endParaRPr lang="en-US" altLang="en-US"/>
          </a:p>
        </p:txBody>
      </p:sp>
      <p:sp>
        <p:nvSpPr>
          <p:cNvPr id="141316" name="Rectangle 4">
            <a:extLst>
              <a:ext uri="{FF2B5EF4-FFF2-40B4-BE49-F238E27FC236}">
                <a16:creationId xmlns:a16="http://schemas.microsoft.com/office/drawing/2014/main" id="{A3BA329B-A945-B515-2877-9BAF621D2983}"/>
              </a:ext>
            </a:extLst>
          </p:cNvPr>
          <p:cNvSpPr>
            <a:spLocks noGrp="1" noChangeArrowheads="1"/>
          </p:cNvSpPr>
          <p:nvPr>
            <p:ph type="title"/>
          </p:nvPr>
        </p:nvSpPr>
        <p:spPr>
          <a:xfrm>
            <a:off x="457200" y="274638"/>
            <a:ext cx="8229600" cy="944562"/>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Area Shapes</a:t>
            </a:r>
            <a:r>
              <a:rPr lang="ar-SA" altLang="en-US">
                <a:solidFill>
                  <a:srgbClr val="FFFF00"/>
                </a:solidFill>
              </a:rPr>
              <a:t> </a:t>
            </a:r>
            <a:r>
              <a:rPr lang="en-US" altLang="en-US">
                <a:solidFill>
                  <a:srgbClr val="FFFF00"/>
                </a:solidFill>
              </a:rPr>
              <a:t>Used</a:t>
            </a:r>
          </a:p>
        </p:txBody>
      </p:sp>
      <p:sp>
        <p:nvSpPr>
          <p:cNvPr id="141317" name="Rectangle 5">
            <a:extLst>
              <a:ext uri="{FF2B5EF4-FFF2-40B4-BE49-F238E27FC236}">
                <a16:creationId xmlns:a16="http://schemas.microsoft.com/office/drawing/2014/main" id="{6FAD3262-84E1-8724-E7FD-94B2C00E929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1318" name="Rectangle 6">
            <a:extLst>
              <a:ext uri="{FF2B5EF4-FFF2-40B4-BE49-F238E27FC236}">
                <a16:creationId xmlns:a16="http://schemas.microsoft.com/office/drawing/2014/main" id="{E4D69C66-E9D5-082D-C8AD-2C022431C5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1319" name="Rectangle 7">
            <a:extLst>
              <a:ext uri="{FF2B5EF4-FFF2-40B4-BE49-F238E27FC236}">
                <a16:creationId xmlns:a16="http://schemas.microsoft.com/office/drawing/2014/main" id="{6540AB76-56D6-8DE3-6837-892C16FA38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1320" name="Rectangle 8">
            <a:extLst>
              <a:ext uri="{FF2B5EF4-FFF2-40B4-BE49-F238E27FC236}">
                <a16:creationId xmlns:a16="http://schemas.microsoft.com/office/drawing/2014/main" id="{B7059F9B-6641-8FD8-4C3D-CEA0B0C59882}"/>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141321" name="Picture 9">
            <a:extLst>
              <a:ext uri="{FF2B5EF4-FFF2-40B4-BE49-F238E27FC236}">
                <a16:creationId xmlns:a16="http://schemas.microsoft.com/office/drawing/2014/main" id="{F5AA20CB-4BDC-54DC-8C5F-0188C3F84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315200" cy="360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CB85FD8-2B42-7F64-4247-3A679958713D}"/>
              </a:ext>
            </a:extLst>
          </p:cNvPr>
          <p:cNvSpPr>
            <a:spLocks noGrp="1"/>
          </p:cNvSpPr>
          <p:nvPr>
            <p:ph type="sldNum" sz="quarter" idx="12"/>
          </p:nvPr>
        </p:nvSpPr>
        <p:spPr/>
        <p:txBody>
          <a:bodyPr/>
          <a:lstStyle/>
          <a:p>
            <a:fld id="{A89B97A9-7172-4CDB-B8DE-C4331F512C03}" type="slidenum">
              <a:rPr lang="ar-SA" altLang="en-US"/>
              <a:pPr/>
              <a:t>71</a:t>
            </a:fld>
            <a:endParaRPr lang="en-US" altLang="en-US"/>
          </a:p>
        </p:txBody>
      </p:sp>
      <p:sp>
        <p:nvSpPr>
          <p:cNvPr id="69634" name="Rectangle 2">
            <a:extLst>
              <a:ext uri="{FF2B5EF4-FFF2-40B4-BE49-F238E27FC236}">
                <a16:creationId xmlns:a16="http://schemas.microsoft.com/office/drawing/2014/main" id="{D522B4D5-26D6-89A1-3310-7D892B2CC406}"/>
              </a:ext>
            </a:extLst>
          </p:cNvPr>
          <p:cNvSpPr>
            <a:spLocks noGrp="1" noChangeArrowheads="1"/>
          </p:cNvSpPr>
          <p:nvPr>
            <p:ph type="title"/>
          </p:nvPr>
        </p:nvSpPr>
        <p:spPr>
          <a:xfrm>
            <a:off x="457200" y="0"/>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a:solidFill>
                  <a:srgbClr val="FFFF00"/>
                </a:solidFill>
              </a:rPr>
              <a:t>Client-Side Image Maps</a:t>
            </a:r>
          </a:p>
        </p:txBody>
      </p:sp>
      <p:sp>
        <p:nvSpPr>
          <p:cNvPr id="69635" name="Rectangle 3">
            <a:extLst>
              <a:ext uri="{FF2B5EF4-FFF2-40B4-BE49-F238E27FC236}">
                <a16:creationId xmlns:a16="http://schemas.microsoft.com/office/drawing/2014/main" id="{E3A873EF-A901-4A3D-0E68-22B56FE77C3E}"/>
              </a:ext>
            </a:extLst>
          </p:cNvPr>
          <p:cNvSpPr>
            <a:spLocks noGrp="1" noChangeArrowheads="1"/>
          </p:cNvSpPr>
          <p:nvPr>
            <p:ph type="body" idx="1"/>
          </p:nvPr>
        </p:nvSpPr>
        <p:spPr>
          <a:xfrm>
            <a:off x="228600" y="1066800"/>
            <a:ext cx="8610600" cy="5638800"/>
          </a:xfrm>
          <a:solidFill>
            <a:schemeClr val="accent1"/>
          </a:solidFill>
        </p:spPr>
        <p:txBody>
          <a:bodyPr/>
          <a:lstStyle/>
          <a:p>
            <a:pPr>
              <a:lnSpc>
                <a:spcPct val="80000"/>
              </a:lnSpc>
              <a:buClr>
                <a:schemeClr val="bg1"/>
              </a:buClr>
              <a:buFont typeface="Wingdings" panose="05000000000000000000" pitchFamily="2" charset="2"/>
              <a:buChar char="§"/>
            </a:pPr>
            <a:r>
              <a:rPr lang="en-US" altLang="en-US" sz="2400"/>
              <a:t>Client-side image maps (USEMAP) use a map file that is part of the HTML document (in an element called MAP), and is linked to the image by the Web browser.</a:t>
            </a:r>
          </a:p>
          <a:p>
            <a:pPr>
              <a:lnSpc>
                <a:spcPct val="80000"/>
              </a:lnSpc>
              <a:buClr>
                <a:schemeClr val="bg1"/>
              </a:buClr>
              <a:buFont typeface="Wingdings" panose="05000000000000000000" pitchFamily="2" charset="2"/>
              <a:buNone/>
            </a:pPr>
            <a:endParaRPr lang="en-US" altLang="en-US" sz="2400"/>
          </a:p>
          <a:p>
            <a:pPr>
              <a:lnSpc>
                <a:spcPct val="80000"/>
              </a:lnSpc>
              <a:buFontTx/>
              <a:buNone/>
            </a:pPr>
            <a:r>
              <a:rPr lang="en-US" altLang="en-US" sz="2400" b="1">
                <a:solidFill>
                  <a:srgbClr val="FF0000"/>
                </a:solidFill>
              </a:rPr>
              <a:t>&lt;IMG SRC="note.GIF"  Width=200 Height=200 </a:t>
            </a:r>
          </a:p>
          <a:p>
            <a:pPr>
              <a:lnSpc>
                <a:spcPct val="80000"/>
              </a:lnSpc>
              <a:buFontTx/>
              <a:buNone/>
            </a:pPr>
            <a:r>
              <a:rPr lang="en-US" altLang="en-US" sz="2400" b="1">
                <a:solidFill>
                  <a:srgbClr val="FF0000"/>
                </a:solidFill>
              </a:rPr>
              <a:t>border="5" USEMAP="#map1"&gt;</a:t>
            </a:r>
          </a:p>
          <a:p>
            <a:pPr>
              <a:lnSpc>
                <a:spcPct val="80000"/>
              </a:lnSpc>
              <a:buFontTx/>
              <a:buNone/>
            </a:pPr>
            <a:r>
              <a:rPr lang="en-US" altLang="en-US" sz="2400"/>
              <a:t>&lt;MAP NAME="map1"&gt;</a:t>
            </a:r>
          </a:p>
          <a:p>
            <a:pPr>
              <a:lnSpc>
                <a:spcPct val="80000"/>
              </a:lnSpc>
              <a:buFontTx/>
              <a:buNone/>
            </a:pPr>
            <a:r>
              <a:rPr lang="en-US" altLang="en-US" sz="2400">
                <a:solidFill>
                  <a:srgbClr val="0000FF"/>
                </a:solidFill>
              </a:rPr>
              <a:t>&lt;AREA SHAPE="RECT" COORDS="0,0,90,90"  </a:t>
            </a:r>
          </a:p>
          <a:p>
            <a:pPr>
              <a:lnSpc>
                <a:spcPct val="80000"/>
              </a:lnSpc>
              <a:buFontTx/>
              <a:buNone/>
            </a:pPr>
            <a:r>
              <a:rPr lang="en-US" altLang="en-US" sz="2400">
                <a:solidFill>
                  <a:srgbClr val="0000FF"/>
                </a:solidFill>
              </a:rPr>
              <a:t>HREF="hi.html"  ALT="see me…"&gt;</a:t>
            </a:r>
          </a:p>
          <a:p>
            <a:pPr>
              <a:lnSpc>
                <a:spcPct val="80000"/>
              </a:lnSpc>
              <a:buFontTx/>
              <a:buNone/>
            </a:pPr>
            <a:r>
              <a:rPr lang="en-US" altLang="en-US" sz="2400"/>
              <a:t>&lt;AREA SHAPE="RECT" COORDS="100,100,160,160" </a:t>
            </a:r>
          </a:p>
          <a:p>
            <a:pPr>
              <a:lnSpc>
                <a:spcPct val="80000"/>
              </a:lnSpc>
              <a:buFontTx/>
              <a:buNone/>
            </a:pPr>
            <a:r>
              <a:rPr lang="en-US" altLang="en-US" sz="2400"/>
              <a:t>HREF="divPara.html"  ALT="see him…" &gt;</a:t>
            </a:r>
          </a:p>
          <a:p>
            <a:pPr>
              <a:lnSpc>
                <a:spcPct val="80000"/>
              </a:lnSpc>
              <a:buFontTx/>
              <a:buNone/>
            </a:pPr>
            <a:r>
              <a:rPr lang="en-US" altLang="en-US" sz="2400">
                <a:solidFill>
                  <a:srgbClr val="0000FF"/>
                </a:solidFill>
              </a:rPr>
              <a:t>&lt;AREA SHAPE="CIRCLE" COORDS="150,50,20" </a:t>
            </a:r>
          </a:p>
          <a:p>
            <a:pPr>
              <a:lnSpc>
                <a:spcPct val="80000"/>
              </a:lnSpc>
              <a:buFontTx/>
              <a:buNone/>
            </a:pPr>
            <a:r>
              <a:rPr lang="en-US" altLang="en-US" sz="2400">
                <a:solidFill>
                  <a:srgbClr val="0000FF"/>
                </a:solidFill>
              </a:rPr>
              <a:t>HREF="house.html"  ALT="see it…" &gt;</a:t>
            </a:r>
          </a:p>
          <a:p>
            <a:pPr>
              <a:lnSpc>
                <a:spcPct val="80000"/>
              </a:lnSpc>
              <a:buFontTx/>
              <a:buNone/>
            </a:pPr>
            <a:r>
              <a:rPr lang="en-US" altLang="en-US" sz="2400"/>
              <a:t>&lt;/MAP&gt;</a:t>
            </a:r>
          </a:p>
          <a:p>
            <a:pPr>
              <a:lnSpc>
                <a:spcPct val="80000"/>
              </a:lnSpc>
              <a:buFontTx/>
              <a:buNone/>
            </a:pPr>
            <a:r>
              <a:rPr lang="en-US" altLang="en-US" sz="1400">
                <a:solidFill>
                  <a:srgbClr val="FF0000"/>
                </a:solidFill>
              </a:rPr>
              <a:t> </a:t>
            </a:r>
            <a:r>
              <a:rPr lang="en-US" altLang="en-US" sz="2800">
                <a:solidFill>
                  <a:srgbClr val="FF0000"/>
                </a:solidFill>
              </a:rPr>
              <a:t>We can use Poly as well as Rect……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86C2949-FD3F-ABA0-1ECD-E1B067955F4E}"/>
              </a:ext>
            </a:extLst>
          </p:cNvPr>
          <p:cNvSpPr>
            <a:spLocks noGrp="1"/>
          </p:cNvSpPr>
          <p:nvPr>
            <p:ph type="sldNum" sz="quarter" idx="12"/>
          </p:nvPr>
        </p:nvSpPr>
        <p:spPr/>
        <p:txBody>
          <a:bodyPr/>
          <a:lstStyle/>
          <a:p>
            <a:fld id="{89B0E968-6420-438B-AD4D-1441AE2652E3}" type="slidenum">
              <a:rPr lang="ar-SA" altLang="en-US"/>
              <a:pPr/>
              <a:t>72</a:t>
            </a:fld>
            <a:endParaRPr lang="en-US" altLang="en-US"/>
          </a:p>
        </p:txBody>
      </p:sp>
      <p:sp>
        <p:nvSpPr>
          <p:cNvPr id="217090" name="Rectangle 2">
            <a:extLst>
              <a:ext uri="{FF2B5EF4-FFF2-40B4-BE49-F238E27FC236}">
                <a16:creationId xmlns:a16="http://schemas.microsoft.com/office/drawing/2014/main" id="{ED79ADB1-3702-5655-0583-53FA9A927587}"/>
              </a:ext>
            </a:extLst>
          </p:cNvPr>
          <p:cNvSpPr>
            <a:spLocks noGrp="1" noChangeArrowheads="1"/>
          </p:cNvSpPr>
          <p:nvPr>
            <p:ph type="title"/>
          </p:nvPr>
        </p:nvSpPr>
        <p:spPr/>
        <p:txBody>
          <a:bodyPr/>
          <a:lstStyle/>
          <a:p>
            <a:r>
              <a:rPr lang="en-US" altLang="en-US"/>
              <a:t>Shapes, Coords</a:t>
            </a:r>
          </a:p>
        </p:txBody>
      </p:sp>
      <p:sp>
        <p:nvSpPr>
          <p:cNvPr id="217091" name="Rectangle 3">
            <a:extLst>
              <a:ext uri="{FF2B5EF4-FFF2-40B4-BE49-F238E27FC236}">
                <a16:creationId xmlns:a16="http://schemas.microsoft.com/office/drawing/2014/main" id="{549A5B68-67F6-95F4-21D2-6D62FBE5C38D}"/>
              </a:ext>
            </a:extLst>
          </p:cNvPr>
          <p:cNvSpPr>
            <a:spLocks noGrp="1" noChangeArrowheads="1"/>
          </p:cNvSpPr>
          <p:nvPr>
            <p:ph type="body" idx="1"/>
          </p:nvPr>
        </p:nvSpPr>
        <p:spPr/>
        <p:txBody>
          <a:bodyPr/>
          <a:lstStyle/>
          <a:p>
            <a:r>
              <a:rPr lang="en-US" altLang="en-US"/>
              <a:t>Types of Shapes</a:t>
            </a:r>
          </a:p>
          <a:p>
            <a:pPr lvl="2"/>
            <a:r>
              <a:rPr lang="en-US" altLang="en-US"/>
              <a:t>Rect </a:t>
            </a:r>
            <a:r>
              <a:rPr lang="en-US" altLang="en-US">
                <a:sym typeface="Wingdings" panose="05000000000000000000" pitchFamily="2" charset="2"/>
              </a:rPr>
              <a:t> used for squares and ordered shapes.</a:t>
            </a:r>
          </a:p>
          <a:p>
            <a:pPr lvl="2"/>
            <a:r>
              <a:rPr lang="en-US" altLang="en-US">
                <a:sym typeface="Wingdings" panose="05000000000000000000" pitchFamily="2" charset="2"/>
              </a:rPr>
              <a:t>Circle  used for circles.</a:t>
            </a:r>
          </a:p>
          <a:p>
            <a:pPr lvl="2"/>
            <a:r>
              <a:rPr lang="en-US" altLang="en-US">
                <a:sym typeface="Wingdings" panose="05000000000000000000" pitchFamily="2" charset="2"/>
              </a:rPr>
              <a:t>Poly  used for unordered shapes.</a:t>
            </a:r>
          </a:p>
          <a:p>
            <a:r>
              <a:rPr lang="en-US" altLang="en-US">
                <a:sym typeface="Wingdings" panose="05000000000000000000" pitchFamily="2" charset="2"/>
              </a:rPr>
              <a:t>Number of coordenations for each shape:</a:t>
            </a:r>
          </a:p>
          <a:p>
            <a:pPr lvl="2"/>
            <a:r>
              <a:rPr lang="en-US" altLang="en-US">
                <a:sym typeface="Wingdings" panose="05000000000000000000" pitchFamily="2" charset="2"/>
              </a:rPr>
              <a:t>Rect 4 numbers for two corners</a:t>
            </a:r>
          </a:p>
          <a:p>
            <a:pPr lvl="2"/>
            <a:r>
              <a:rPr lang="en-US" altLang="en-US">
                <a:sym typeface="Wingdings" panose="05000000000000000000" pitchFamily="2" charset="2"/>
              </a:rPr>
              <a:t>Circle 3 numbers for the center &amp; R</a:t>
            </a:r>
          </a:p>
          <a:p>
            <a:pPr lvl="2"/>
            <a:r>
              <a:rPr lang="en-US" altLang="en-US">
                <a:sym typeface="Wingdings" panose="05000000000000000000" pitchFamily="2" charset="2"/>
              </a:rPr>
              <a:t>Poly  depends on the number of corners of the shape( 2 numbers for each corner) </a:t>
            </a:r>
          </a:p>
          <a:p>
            <a:pPr lvl="2">
              <a:buFontTx/>
              <a:buNone/>
            </a:pPr>
            <a:endParaRPr lang="en-US" altLang="en-US"/>
          </a:p>
          <a:p>
            <a:pPr lvl="2">
              <a:buFontTx/>
              <a:buNone/>
            </a:pPr>
            <a:endParaRPr lang="en-US" altLang="en-US"/>
          </a:p>
          <a:p>
            <a:pPr lvl="2">
              <a:buFontTx/>
              <a:buNone/>
            </a:pPr>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5F8C0F8-FF33-A697-7AC4-A093338CC27D}"/>
              </a:ext>
            </a:extLst>
          </p:cNvPr>
          <p:cNvSpPr>
            <a:spLocks noGrp="1"/>
          </p:cNvSpPr>
          <p:nvPr>
            <p:ph type="sldNum" sz="quarter" idx="12"/>
          </p:nvPr>
        </p:nvSpPr>
        <p:spPr/>
        <p:txBody>
          <a:bodyPr/>
          <a:lstStyle/>
          <a:p>
            <a:fld id="{05A8015E-8903-4037-9FC3-CC535739FEF1}" type="slidenum">
              <a:rPr lang="ar-SA" altLang="en-US"/>
              <a:pPr/>
              <a:t>73</a:t>
            </a:fld>
            <a:endParaRPr lang="en-US" altLang="en-US"/>
          </a:p>
        </p:txBody>
      </p:sp>
      <p:sp>
        <p:nvSpPr>
          <p:cNvPr id="70658" name="Rectangle 2">
            <a:extLst>
              <a:ext uri="{FF2B5EF4-FFF2-40B4-BE49-F238E27FC236}">
                <a16:creationId xmlns:a16="http://schemas.microsoft.com/office/drawing/2014/main" id="{FED4E52B-9E8D-9822-DD54-A5565C340F31}"/>
              </a:ext>
            </a:extLst>
          </p:cNvPr>
          <p:cNvSpPr>
            <a:spLocks noGrp="1" noChangeArrowheads="1"/>
          </p:cNvSpPr>
          <p:nvPr>
            <p:ph type="title"/>
          </p:nvPr>
        </p:nvSpPr>
        <p:spPr>
          <a:xfrm>
            <a:off x="460375"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t>
            </a:r>
            <a:r>
              <a:rPr lang="en-US" altLang="en-US" b="1">
                <a:solidFill>
                  <a:srgbClr val="FFFF00"/>
                </a:solidFill>
              </a:rPr>
              <a:t>ables</a:t>
            </a:r>
          </a:p>
        </p:txBody>
      </p:sp>
      <p:sp>
        <p:nvSpPr>
          <p:cNvPr id="70659" name="Rectangle 3">
            <a:extLst>
              <a:ext uri="{FF2B5EF4-FFF2-40B4-BE49-F238E27FC236}">
                <a16:creationId xmlns:a16="http://schemas.microsoft.com/office/drawing/2014/main" id="{A9170732-8267-B2C2-4E7B-F402C0253968}"/>
              </a:ext>
            </a:extLst>
          </p:cNvPr>
          <p:cNvSpPr>
            <a:spLocks noGrp="1" noChangeArrowheads="1"/>
          </p:cNvSpPr>
          <p:nvPr>
            <p:ph type="body" idx="1"/>
          </p:nvPr>
        </p:nvSpPr>
        <p:spPr>
          <a:solidFill>
            <a:schemeClr val="tx1"/>
          </a:solidFill>
        </p:spPr>
        <p:txBody>
          <a:bodyPr/>
          <a:lstStyle/>
          <a:p>
            <a:pPr marL="609600" indent="-609600">
              <a:buFontTx/>
              <a:buNone/>
            </a:pPr>
            <a:r>
              <a:rPr lang="en-US" altLang="en-US" sz="2400">
                <a:solidFill>
                  <a:srgbClr val="FFFF00"/>
                </a:solidFill>
              </a:rPr>
              <a:t>In this chapter you will learn that tables have many uses in </a:t>
            </a:r>
          </a:p>
          <a:p>
            <a:pPr marL="609600" indent="-609600">
              <a:buFontTx/>
              <a:buNone/>
            </a:pPr>
            <a:r>
              <a:rPr lang="en-US" altLang="en-US" sz="2400">
                <a:solidFill>
                  <a:srgbClr val="FFFF00"/>
                </a:solidFill>
              </a:rPr>
              <a:t>HTML. </a:t>
            </a:r>
          </a:p>
          <a:p>
            <a:pPr marL="609600" indent="-609600">
              <a:buFontTx/>
              <a:buNone/>
            </a:pPr>
            <a:r>
              <a:rPr lang="en-US" altLang="en-US" sz="2400">
                <a:solidFill>
                  <a:srgbClr val="FFFF00"/>
                </a:solidFill>
              </a:rPr>
              <a:t>Objectives:</a:t>
            </a:r>
          </a:p>
          <a:p>
            <a:pPr marL="609600" indent="-609600">
              <a:buFontTx/>
              <a:buNone/>
            </a:pPr>
            <a:r>
              <a:rPr lang="en-US" altLang="en-US" sz="2400">
                <a:solidFill>
                  <a:srgbClr val="FFFF00"/>
                </a:solidFill>
              </a:rPr>
              <a:t>Upon completing this section, you should be able to:</a:t>
            </a:r>
          </a:p>
          <a:p>
            <a:pPr marL="609600" indent="-609600">
              <a:buClr>
                <a:schemeClr val="bg1"/>
              </a:buClr>
              <a:buFont typeface="Monotype Sorts" charset="0"/>
              <a:buAutoNum type="arabicPeriod"/>
            </a:pPr>
            <a:r>
              <a:rPr lang="en-US" altLang="en-US" sz="2400">
                <a:solidFill>
                  <a:srgbClr val="FFFF00"/>
                </a:solidFill>
              </a:rPr>
              <a:t>Insert a table.</a:t>
            </a:r>
          </a:p>
          <a:p>
            <a:pPr marL="609600" indent="-609600">
              <a:buClr>
                <a:schemeClr val="bg1"/>
              </a:buClr>
              <a:buFont typeface="Monotype Sorts" charset="0"/>
              <a:buAutoNum type="arabicPeriod"/>
            </a:pPr>
            <a:r>
              <a:rPr lang="en-US" altLang="en-US" sz="2400">
                <a:solidFill>
                  <a:srgbClr val="FFFF00"/>
                </a:solidFill>
              </a:rPr>
              <a:t>Explain a table’s attributes.</a:t>
            </a:r>
          </a:p>
          <a:p>
            <a:pPr marL="609600" indent="-609600">
              <a:buClr>
                <a:schemeClr val="bg1"/>
              </a:buClr>
              <a:buFont typeface="Monotype Sorts" charset="0"/>
              <a:buAutoNum type="arabicPeriod"/>
            </a:pPr>
            <a:r>
              <a:rPr lang="en-US" altLang="en-US" sz="2400">
                <a:solidFill>
                  <a:srgbClr val="FFFF00"/>
                </a:solidFill>
              </a:rPr>
              <a:t>Edit a table.</a:t>
            </a:r>
          </a:p>
          <a:p>
            <a:pPr marL="609600" indent="-609600">
              <a:buClr>
                <a:schemeClr val="bg1"/>
              </a:buClr>
              <a:buFont typeface="Monotype Sorts" charset="0"/>
              <a:buAutoNum type="arabicPeriod"/>
            </a:pPr>
            <a:r>
              <a:rPr lang="en-US" altLang="en-US" sz="2400">
                <a:solidFill>
                  <a:srgbClr val="FFFF00"/>
                </a:solidFill>
              </a:rPr>
              <a:t>Add a table header.</a:t>
            </a:r>
          </a:p>
          <a:p>
            <a:pPr marL="609600" indent="-609600">
              <a:buFontTx/>
              <a:buNone/>
            </a:pPr>
            <a:endParaRPr lang="en-US" altLang="en-US" sz="2400">
              <a:solidFill>
                <a:srgbClr val="FFFF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65F38F2-A35A-A73E-E660-A96B110DBAD2}"/>
              </a:ext>
            </a:extLst>
          </p:cNvPr>
          <p:cNvSpPr>
            <a:spLocks noGrp="1"/>
          </p:cNvSpPr>
          <p:nvPr>
            <p:ph type="sldNum" sz="quarter" idx="12"/>
          </p:nvPr>
        </p:nvSpPr>
        <p:spPr/>
        <p:txBody>
          <a:bodyPr/>
          <a:lstStyle/>
          <a:p>
            <a:fld id="{AC27B0F2-B945-4B26-9339-61B379077D71}" type="slidenum">
              <a:rPr lang="ar-SA" altLang="en-US"/>
              <a:pPr/>
              <a:t>74</a:t>
            </a:fld>
            <a:endParaRPr lang="en-US" altLang="en-US"/>
          </a:p>
        </p:txBody>
      </p:sp>
      <p:sp>
        <p:nvSpPr>
          <p:cNvPr id="71682" name="Rectangle 2">
            <a:extLst>
              <a:ext uri="{FF2B5EF4-FFF2-40B4-BE49-F238E27FC236}">
                <a16:creationId xmlns:a16="http://schemas.microsoft.com/office/drawing/2014/main" id="{A46BA02C-6A2C-C9F9-DBB7-252C3EFA5BC5}"/>
              </a:ext>
            </a:extLst>
          </p:cNvPr>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a:t>
            </a:r>
          </a:p>
        </p:txBody>
      </p:sp>
      <p:sp>
        <p:nvSpPr>
          <p:cNvPr id="71683" name="Rectangle 3">
            <a:extLst>
              <a:ext uri="{FF2B5EF4-FFF2-40B4-BE49-F238E27FC236}">
                <a16:creationId xmlns:a16="http://schemas.microsoft.com/office/drawing/2014/main" id="{6307F300-95F9-2E4D-8905-AC8F5815417C}"/>
              </a:ext>
            </a:extLst>
          </p:cNvPr>
          <p:cNvSpPr>
            <a:spLocks noGrp="1" noChangeArrowheads="1"/>
          </p:cNvSpPr>
          <p:nvPr>
            <p:ph type="body" idx="1"/>
          </p:nvPr>
        </p:nvSpPr>
        <p:spPr>
          <a:solidFill>
            <a:schemeClr val="tx1"/>
          </a:solidFill>
        </p:spPr>
        <p:txBody>
          <a:bodyPr/>
          <a:lstStyle/>
          <a:p>
            <a:pPr marL="609600" indent="-609600">
              <a:lnSpc>
                <a:spcPct val="90000"/>
              </a:lnSpc>
              <a:buClr>
                <a:schemeClr val="bg1"/>
              </a:buClr>
              <a:buFont typeface="Wingdings" panose="05000000000000000000" pitchFamily="2" charset="2"/>
              <a:buChar char="§"/>
            </a:pPr>
            <a:r>
              <a:rPr lang="en-US" altLang="en-US" sz="2800">
                <a:solidFill>
                  <a:srgbClr val="FFFF00"/>
                </a:solidFill>
              </a:rPr>
              <a:t>The &lt;TABLE&gt;&lt;/TABLE&gt; element has four sub-elements:</a:t>
            </a:r>
          </a:p>
          <a:p>
            <a:pPr marL="609600" indent="-609600">
              <a:lnSpc>
                <a:spcPct val="90000"/>
              </a:lnSpc>
              <a:buClr>
                <a:schemeClr val="bg1"/>
              </a:buClr>
              <a:buFont typeface="Monotype Sorts" charset="0"/>
              <a:buAutoNum type="arabicPeriod"/>
            </a:pPr>
            <a:r>
              <a:rPr lang="en-US" altLang="en-US" sz="2800">
                <a:solidFill>
                  <a:srgbClr val="FFFF00"/>
                </a:solidFill>
              </a:rPr>
              <a:t>Table Row&lt;TR&gt;&lt;/TR&gt;.</a:t>
            </a:r>
          </a:p>
          <a:p>
            <a:pPr marL="609600" indent="-609600">
              <a:lnSpc>
                <a:spcPct val="90000"/>
              </a:lnSpc>
              <a:buClr>
                <a:schemeClr val="bg1"/>
              </a:buClr>
              <a:buFont typeface="Monotype Sorts" charset="0"/>
              <a:buAutoNum type="arabicPeriod"/>
            </a:pPr>
            <a:r>
              <a:rPr lang="en-US" altLang="en-US" sz="2800">
                <a:solidFill>
                  <a:srgbClr val="FFFF00"/>
                </a:solidFill>
              </a:rPr>
              <a:t>Table Header &lt;TH&gt;&lt;/TH&gt;.</a:t>
            </a:r>
          </a:p>
          <a:p>
            <a:pPr marL="609600" indent="-609600">
              <a:lnSpc>
                <a:spcPct val="90000"/>
              </a:lnSpc>
              <a:buClr>
                <a:schemeClr val="bg1"/>
              </a:buClr>
              <a:buFont typeface="Monotype Sorts" charset="0"/>
              <a:buAutoNum type="arabicPeriod"/>
            </a:pPr>
            <a:r>
              <a:rPr lang="en-US" altLang="en-US" sz="2800">
                <a:solidFill>
                  <a:srgbClr val="FFFF00"/>
                </a:solidFill>
              </a:rPr>
              <a:t>Table Data &lt;TD&gt;&lt;/TD&gt;.</a:t>
            </a:r>
          </a:p>
          <a:p>
            <a:pPr marL="609600" indent="-609600">
              <a:lnSpc>
                <a:spcPct val="90000"/>
              </a:lnSpc>
              <a:buClr>
                <a:schemeClr val="bg1"/>
              </a:buClr>
              <a:buFont typeface="Monotype Sorts" charset="0"/>
              <a:buAutoNum type="arabicPeriod"/>
            </a:pPr>
            <a:r>
              <a:rPr lang="en-US" altLang="en-US" sz="2800">
                <a:solidFill>
                  <a:srgbClr val="FFFF00"/>
                </a:solidFill>
              </a:rPr>
              <a:t>Caption &lt;CAPTION&gt;&lt;/CAPTION&gt;.</a:t>
            </a:r>
          </a:p>
          <a:p>
            <a:pPr marL="609600" indent="-609600">
              <a:lnSpc>
                <a:spcPct val="90000"/>
              </a:lnSpc>
              <a:buClr>
                <a:schemeClr val="bg1"/>
              </a:buClr>
              <a:buFont typeface="Wingdings" panose="05000000000000000000" pitchFamily="2" charset="2"/>
              <a:buChar char="§"/>
            </a:pPr>
            <a:r>
              <a:rPr lang="en-US" altLang="en-US" sz="2800">
                <a:solidFill>
                  <a:srgbClr val="FFFF00"/>
                </a:solidFill>
              </a:rPr>
              <a:t>The table row elements usually contain table header elements or table data elements.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DAEED1B-4729-A8C7-D1A6-234D3343E8E8}"/>
              </a:ext>
            </a:extLst>
          </p:cNvPr>
          <p:cNvSpPr>
            <a:spLocks noGrp="1"/>
          </p:cNvSpPr>
          <p:nvPr>
            <p:ph type="sldNum" sz="quarter" idx="12"/>
          </p:nvPr>
        </p:nvSpPr>
        <p:spPr/>
        <p:txBody>
          <a:bodyPr/>
          <a:lstStyle/>
          <a:p>
            <a:fld id="{632CF69F-8F29-4024-B583-51C1AA338893}" type="slidenum">
              <a:rPr lang="ar-SA" altLang="en-US"/>
              <a:pPr/>
              <a:t>75</a:t>
            </a:fld>
            <a:endParaRPr lang="en-US" altLang="en-US"/>
          </a:p>
        </p:txBody>
      </p:sp>
      <p:sp>
        <p:nvSpPr>
          <p:cNvPr id="72706" name="Rectangle 2">
            <a:extLst>
              <a:ext uri="{FF2B5EF4-FFF2-40B4-BE49-F238E27FC236}">
                <a16:creationId xmlns:a16="http://schemas.microsoft.com/office/drawing/2014/main" id="{2E819618-6E59-6DD2-F3DF-308AB0F9E3F7}"/>
              </a:ext>
            </a:extLst>
          </p:cNvPr>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a:t>
            </a:r>
          </a:p>
        </p:txBody>
      </p:sp>
      <p:sp>
        <p:nvSpPr>
          <p:cNvPr id="72707" name="Rectangle 3">
            <a:extLst>
              <a:ext uri="{FF2B5EF4-FFF2-40B4-BE49-F238E27FC236}">
                <a16:creationId xmlns:a16="http://schemas.microsoft.com/office/drawing/2014/main" id="{3C28E889-B64F-9D5E-8994-0D8ADA70FFA3}"/>
              </a:ext>
            </a:extLst>
          </p:cNvPr>
          <p:cNvSpPr>
            <a:spLocks noGrp="1" noChangeArrowheads="1"/>
          </p:cNvSpPr>
          <p:nvPr>
            <p:ph type="body" idx="1"/>
          </p:nvPr>
        </p:nvSpPr>
        <p:spPr>
          <a:xfrm>
            <a:off x="685800" y="1371600"/>
            <a:ext cx="7772400" cy="4876800"/>
          </a:xfrm>
          <a:solidFill>
            <a:schemeClr val="accent1"/>
          </a:solidFill>
        </p:spPr>
        <p:txBody>
          <a:bodyPr/>
          <a:lstStyle/>
          <a:p>
            <a:pPr>
              <a:lnSpc>
                <a:spcPct val="90000"/>
              </a:lnSpc>
              <a:buClr>
                <a:schemeClr val="bg1"/>
              </a:buClr>
              <a:buFont typeface="Wingdings" panose="05000000000000000000" pitchFamily="2" charset="2"/>
              <a:buNone/>
            </a:pPr>
            <a:r>
              <a:rPr lang="en-US" altLang="en-US" sz="2000" b="1"/>
              <a:t>&lt;table border=“1”&gt;</a:t>
            </a:r>
          </a:p>
          <a:p>
            <a:pPr>
              <a:lnSpc>
                <a:spcPct val="90000"/>
              </a:lnSpc>
              <a:buClr>
                <a:schemeClr val="bg1"/>
              </a:buClr>
              <a:buFont typeface="Wingdings" panose="05000000000000000000" pitchFamily="2" charset="2"/>
              <a:buNone/>
            </a:pPr>
            <a:r>
              <a:rPr lang="en-US" altLang="en-US" sz="2000" b="1">
                <a:solidFill>
                  <a:srgbClr val="FF0000"/>
                </a:solidFill>
              </a:rPr>
              <a:t>&lt;tr&gt;</a:t>
            </a:r>
          </a:p>
          <a:p>
            <a:pPr>
              <a:lnSpc>
                <a:spcPct val="90000"/>
              </a:lnSpc>
              <a:buClr>
                <a:schemeClr val="bg1"/>
              </a:buClr>
              <a:buFont typeface="Wingdings" panose="05000000000000000000" pitchFamily="2" charset="2"/>
              <a:buNone/>
            </a:pPr>
            <a:r>
              <a:rPr lang="en-US" altLang="en-US" sz="2000" b="1">
                <a:solidFill>
                  <a:srgbClr val="0000CC"/>
                </a:solidFill>
              </a:rPr>
              <a:t>&lt;th&gt; Column 1 header &lt;/th&gt;</a:t>
            </a:r>
          </a:p>
          <a:p>
            <a:pPr>
              <a:lnSpc>
                <a:spcPct val="90000"/>
              </a:lnSpc>
              <a:buClr>
                <a:schemeClr val="bg1"/>
              </a:buClr>
              <a:buFont typeface="Wingdings" panose="05000000000000000000" pitchFamily="2" charset="2"/>
              <a:buNone/>
            </a:pPr>
            <a:r>
              <a:rPr lang="en-US" altLang="en-US" sz="2000" b="1">
                <a:solidFill>
                  <a:srgbClr val="0000CC"/>
                </a:solidFill>
              </a:rPr>
              <a:t>&lt;th&gt; Column 2 header &lt;/th&gt;</a:t>
            </a:r>
          </a:p>
          <a:p>
            <a:pPr>
              <a:lnSpc>
                <a:spcPct val="90000"/>
              </a:lnSpc>
              <a:buClr>
                <a:schemeClr val="bg1"/>
              </a:buClr>
              <a:buFont typeface="Wingdings" panose="05000000000000000000" pitchFamily="2" charset="2"/>
              <a:buNone/>
            </a:pPr>
            <a:r>
              <a:rPr lang="en-US" altLang="en-US" sz="2000" b="1">
                <a:solidFill>
                  <a:srgbClr val="FF0000"/>
                </a:solidFill>
              </a:rPr>
              <a:t>&lt;/tr&gt;</a:t>
            </a:r>
          </a:p>
          <a:p>
            <a:pPr>
              <a:lnSpc>
                <a:spcPct val="90000"/>
              </a:lnSpc>
              <a:buClr>
                <a:schemeClr val="bg1"/>
              </a:buClr>
              <a:buFont typeface="Wingdings" panose="05000000000000000000" pitchFamily="2" charset="2"/>
              <a:buNone/>
            </a:pPr>
            <a:r>
              <a:rPr lang="en-US" altLang="en-US" sz="2000" b="1">
                <a:solidFill>
                  <a:srgbClr val="990000"/>
                </a:solidFill>
              </a:rPr>
              <a:t>&lt;tr&gt;</a:t>
            </a:r>
          </a:p>
          <a:p>
            <a:pPr>
              <a:lnSpc>
                <a:spcPct val="90000"/>
              </a:lnSpc>
              <a:buClr>
                <a:schemeClr val="bg1"/>
              </a:buClr>
              <a:buFont typeface="Wingdings" panose="05000000000000000000" pitchFamily="2" charset="2"/>
              <a:buNone/>
            </a:pPr>
            <a:r>
              <a:rPr lang="en-US" altLang="en-US" sz="2000" b="1">
                <a:solidFill>
                  <a:srgbClr val="0000CC"/>
                </a:solidFill>
              </a:rPr>
              <a:t>&lt;td&gt; Row1, Col1 &lt;/td&gt;</a:t>
            </a:r>
          </a:p>
          <a:p>
            <a:pPr>
              <a:lnSpc>
                <a:spcPct val="90000"/>
              </a:lnSpc>
              <a:buClr>
                <a:schemeClr val="bg1"/>
              </a:buClr>
              <a:buFont typeface="Wingdings" panose="05000000000000000000" pitchFamily="2" charset="2"/>
              <a:buNone/>
            </a:pPr>
            <a:r>
              <a:rPr lang="en-US" altLang="en-US" sz="2000" b="1">
                <a:solidFill>
                  <a:srgbClr val="0000CC"/>
                </a:solidFill>
              </a:rPr>
              <a:t>&lt;td&gt; Row1, Col2 &lt;/td&gt;</a:t>
            </a:r>
          </a:p>
          <a:p>
            <a:pPr>
              <a:lnSpc>
                <a:spcPct val="90000"/>
              </a:lnSpc>
              <a:buClr>
                <a:schemeClr val="bg1"/>
              </a:buClr>
              <a:buFont typeface="Wingdings" panose="05000000000000000000" pitchFamily="2" charset="2"/>
              <a:buNone/>
            </a:pPr>
            <a:r>
              <a:rPr lang="en-US" altLang="en-US" sz="2000" b="1">
                <a:solidFill>
                  <a:srgbClr val="990000"/>
                </a:solidFill>
              </a:rPr>
              <a:t>&lt;/tr&gt;</a:t>
            </a:r>
          </a:p>
          <a:p>
            <a:pPr>
              <a:lnSpc>
                <a:spcPct val="90000"/>
              </a:lnSpc>
              <a:buClr>
                <a:schemeClr val="bg1"/>
              </a:buClr>
              <a:buFont typeface="Wingdings" panose="05000000000000000000" pitchFamily="2" charset="2"/>
              <a:buNone/>
            </a:pPr>
            <a:r>
              <a:rPr lang="en-US" altLang="en-US" sz="2000" b="1">
                <a:solidFill>
                  <a:srgbClr val="FF0000"/>
                </a:solidFill>
              </a:rPr>
              <a:t>&lt;tr&gt;</a:t>
            </a:r>
          </a:p>
          <a:p>
            <a:pPr>
              <a:lnSpc>
                <a:spcPct val="90000"/>
              </a:lnSpc>
              <a:buClr>
                <a:schemeClr val="bg1"/>
              </a:buClr>
              <a:buFont typeface="Wingdings" panose="05000000000000000000" pitchFamily="2" charset="2"/>
              <a:buNone/>
            </a:pPr>
            <a:r>
              <a:rPr lang="en-US" altLang="en-US" sz="2000" b="1">
                <a:solidFill>
                  <a:srgbClr val="0000CC"/>
                </a:solidFill>
              </a:rPr>
              <a:t>&lt;td&gt; Row2, Col1 &lt;/td&gt;</a:t>
            </a:r>
          </a:p>
          <a:p>
            <a:pPr>
              <a:lnSpc>
                <a:spcPct val="90000"/>
              </a:lnSpc>
              <a:buClr>
                <a:schemeClr val="bg1"/>
              </a:buClr>
              <a:buFont typeface="Wingdings" panose="05000000000000000000" pitchFamily="2" charset="2"/>
              <a:buNone/>
            </a:pPr>
            <a:r>
              <a:rPr lang="en-US" altLang="en-US" sz="2000" b="1">
                <a:solidFill>
                  <a:srgbClr val="0000CC"/>
                </a:solidFill>
              </a:rPr>
              <a:t>&lt;td&gt; Row2, Col2 &lt;/td&gt;</a:t>
            </a:r>
          </a:p>
          <a:p>
            <a:pPr>
              <a:lnSpc>
                <a:spcPct val="90000"/>
              </a:lnSpc>
              <a:buClr>
                <a:schemeClr val="bg1"/>
              </a:buClr>
              <a:buFont typeface="Wingdings" panose="05000000000000000000" pitchFamily="2" charset="2"/>
              <a:buNone/>
            </a:pPr>
            <a:r>
              <a:rPr lang="en-US" altLang="en-US" sz="2000" b="1">
                <a:solidFill>
                  <a:srgbClr val="FF0000"/>
                </a:solidFill>
              </a:rPr>
              <a:t>&lt;/tr&gt;</a:t>
            </a:r>
          </a:p>
          <a:p>
            <a:pPr>
              <a:lnSpc>
                <a:spcPct val="90000"/>
              </a:lnSpc>
              <a:buClr>
                <a:schemeClr val="bg1"/>
              </a:buClr>
              <a:buFont typeface="Wingdings" panose="05000000000000000000" pitchFamily="2" charset="2"/>
              <a:buNone/>
            </a:pPr>
            <a:r>
              <a:rPr lang="en-US" altLang="en-US" sz="2000" b="1"/>
              <a:t>&lt;/table&gt;</a:t>
            </a:r>
            <a:endParaRPr lang="en-US" altLang="en-US"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7EA3D9C-FC2B-4DFC-5907-149DA7C002CD}"/>
              </a:ext>
            </a:extLst>
          </p:cNvPr>
          <p:cNvSpPr>
            <a:spLocks noGrp="1"/>
          </p:cNvSpPr>
          <p:nvPr>
            <p:ph type="sldNum" sz="quarter" idx="12"/>
          </p:nvPr>
        </p:nvSpPr>
        <p:spPr/>
        <p:txBody>
          <a:bodyPr/>
          <a:lstStyle/>
          <a:p>
            <a:fld id="{53E056D6-C03A-49AA-9EB1-86C3E1C73FB1}" type="slidenum">
              <a:rPr lang="ar-SA" altLang="en-US"/>
              <a:pPr/>
              <a:t>76</a:t>
            </a:fld>
            <a:endParaRPr lang="en-US" altLang="en-US"/>
          </a:p>
        </p:txBody>
      </p:sp>
      <p:sp>
        <p:nvSpPr>
          <p:cNvPr id="73730" name="Rectangle 2">
            <a:extLst>
              <a:ext uri="{FF2B5EF4-FFF2-40B4-BE49-F238E27FC236}">
                <a16:creationId xmlns:a16="http://schemas.microsoft.com/office/drawing/2014/main" id="{8194BE15-1E5F-42CA-6DD0-FD26DAAC2BDE}"/>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a:t>
            </a:r>
          </a:p>
        </p:txBody>
      </p:sp>
      <p:graphicFrame>
        <p:nvGraphicFramePr>
          <p:cNvPr id="73746" name="Group 18">
            <a:extLst>
              <a:ext uri="{FF2B5EF4-FFF2-40B4-BE49-F238E27FC236}">
                <a16:creationId xmlns:a16="http://schemas.microsoft.com/office/drawing/2014/main" id="{05C99384-6D81-275D-E0E6-AF707FA1A851}"/>
              </a:ext>
            </a:extLst>
          </p:cNvPr>
          <p:cNvGraphicFramePr>
            <a:graphicFrameLocks noGrp="1"/>
          </p:cNvGraphicFramePr>
          <p:nvPr>
            <p:ph type="tbl" idx="1"/>
          </p:nvPr>
        </p:nvGraphicFramePr>
        <p:xfrm>
          <a:off x="1182688" y="2438400"/>
          <a:ext cx="6778625" cy="2333625"/>
        </p:xfrm>
        <a:graphic>
          <a:graphicData uri="http://schemas.openxmlformats.org/drawingml/2006/table">
            <a:tbl>
              <a:tblPr/>
              <a:tblGrid>
                <a:gridCol w="3429000">
                  <a:extLst>
                    <a:ext uri="{9D8B030D-6E8A-4147-A177-3AD203B41FA5}">
                      <a16:colId xmlns:a16="http://schemas.microsoft.com/office/drawing/2014/main" val="2421650"/>
                    </a:ext>
                  </a:extLst>
                </a:gridCol>
                <a:gridCol w="3349625">
                  <a:extLst>
                    <a:ext uri="{9D8B030D-6E8A-4147-A177-3AD203B41FA5}">
                      <a16:colId xmlns:a16="http://schemas.microsoft.com/office/drawing/2014/main" val="2092749584"/>
                    </a:ext>
                  </a:extLst>
                </a:gridCol>
              </a:tblGrid>
              <a:tr h="10398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74527727"/>
                  </a:ext>
                </a:extLst>
              </a:tr>
              <a:tr h="6842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31666271"/>
                  </a:ext>
                </a:extLst>
              </a:tr>
              <a:tr h="6096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64713554"/>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E884BFD-5B2C-D8D8-DBC4-749E646EFE83}"/>
              </a:ext>
            </a:extLst>
          </p:cNvPr>
          <p:cNvSpPr>
            <a:spLocks noGrp="1"/>
          </p:cNvSpPr>
          <p:nvPr>
            <p:ph type="sldNum" sz="quarter" idx="12"/>
          </p:nvPr>
        </p:nvSpPr>
        <p:spPr/>
        <p:txBody>
          <a:bodyPr/>
          <a:lstStyle/>
          <a:p>
            <a:fld id="{68E3E024-5B4B-408B-867A-3101593D1B10}" type="slidenum">
              <a:rPr lang="ar-SA" altLang="en-US"/>
              <a:pPr/>
              <a:t>77</a:t>
            </a:fld>
            <a:endParaRPr lang="en-US" altLang="en-US"/>
          </a:p>
        </p:txBody>
      </p:sp>
      <p:sp>
        <p:nvSpPr>
          <p:cNvPr id="74754" name="Rectangle 2">
            <a:extLst>
              <a:ext uri="{FF2B5EF4-FFF2-40B4-BE49-F238E27FC236}">
                <a16:creationId xmlns:a16="http://schemas.microsoft.com/office/drawing/2014/main" id="{1E295159-459E-C1AB-99C7-DD838EF60ABE}"/>
              </a:ext>
            </a:extLst>
          </p:cNvPr>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 Attributes</a:t>
            </a:r>
          </a:p>
        </p:txBody>
      </p:sp>
      <p:sp>
        <p:nvSpPr>
          <p:cNvPr id="74755" name="Rectangle 3">
            <a:extLst>
              <a:ext uri="{FF2B5EF4-FFF2-40B4-BE49-F238E27FC236}">
                <a16:creationId xmlns:a16="http://schemas.microsoft.com/office/drawing/2014/main" id="{5CD8B8B8-812C-BD86-CAD2-A8C168A3E951}"/>
              </a:ext>
            </a:extLst>
          </p:cNvPr>
          <p:cNvSpPr>
            <a:spLocks noGrp="1" noChangeArrowheads="1"/>
          </p:cNvSpPr>
          <p:nvPr>
            <p:ph type="body" idx="1"/>
          </p:nvPr>
        </p:nvSpPr>
        <p:spPr>
          <a:xfrm>
            <a:off x="457200" y="1600200"/>
            <a:ext cx="8229600" cy="4953000"/>
          </a:xfrm>
          <a:solidFill>
            <a:schemeClr val="accent1"/>
          </a:solidFill>
        </p:spPr>
        <p:txBody>
          <a:bodyPr/>
          <a:lstStyle/>
          <a:p>
            <a:pPr>
              <a:buClr>
                <a:schemeClr val="bg1"/>
              </a:buClr>
              <a:buFont typeface="Wingdings" panose="05000000000000000000" pitchFamily="2" charset="2"/>
              <a:buChar char="§"/>
            </a:pPr>
            <a:r>
              <a:rPr lang="en-US" altLang="en-US" sz="2800" b="1">
                <a:solidFill>
                  <a:srgbClr val="FF0000"/>
                </a:solidFill>
              </a:rPr>
              <a:t>BGColor</a:t>
            </a:r>
            <a:r>
              <a:rPr lang="en-US" altLang="en-US" sz="2800" b="1"/>
              <a:t>:</a:t>
            </a:r>
            <a:r>
              <a:rPr lang="en-US" altLang="en-US" sz="2800"/>
              <a:t> Some browsers support background colors in a table.</a:t>
            </a:r>
          </a:p>
          <a:p>
            <a:pPr>
              <a:buClr>
                <a:schemeClr val="bg1"/>
              </a:buClr>
              <a:buFont typeface="Wingdings" panose="05000000000000000000" pitchFamily="2" charset="2"/>
              <a:buChar char="§"/>
            </a:pPr>
            <a:r>
              <a:rPr lang="en-US" altLang="en-US" sz="2800" b="1">
                <a:solidFill>
                  <a:srgbClr val="FF0000"/>
                </a:solidFill>
              </a:rPr>
              <a:t>Width</a:t>
            </a:r>
            <a:r>
              <a:rPr lang="en-US" altLang="en-US" sz="2800" b="1"/>
              <a:t>:</a:t>
            </a:r>
            <a:r>
              <a:rPr lang="en-US" altLang="en-US" sz="2800"/>
              <a:t> you can specify the table width as an absolute number of pixels or a percentage of the document width. You can set the width for the table cells as well.</a:t>
            </a:r>
          </a:p>
          <a:p>
            <a:pPr>
              <a:buClr>
                <a:schemeClr val="bg1"/>
              </a:buClr>
              <a:buFont typeface="Wingdings" panose="05000000000000000000" pitchFamily="2" charset="2"/>
              <a:buChar char="§"/>
            </a:pPr>
            <a:r>
              <a:rPr lang="en-US" altLang="en-US" sz="2800" b="1">
                <a:solidFill>
                  <a:srgbClr val="FF0000"/>
                </a:solidFill>
              </a:rPr>
              <a:t>Border</a:t>
            </a:r>
            <a:r>
              <a:rPr lang="en-US" altLang="en-US" sz="2800" b="1"/>
              <a:t>:</a:t>
            </a:r>
            <a:r>
              <a:rPr lang="en-US" altLang="en-US" sz="2800"/>
              <a:t> You can choose a numerical value for the border width, which specifies the border in pixels.</a:t>
            </a:r>
          </a:p>
          <a:p>
            <a:pPr>
              <a:buClr>
                <a:schemeClr val="bg1"/>
              </a:buClr>
              <a:buFont typeface="Wingdings" panose="05000000000000000000" pitchFamily="2" charset="2"/>
              <a:buChar char="§"/>
            </a:pPr>
            <a:r>
              <a:rPr lang="en-US" altLang="en-US" sz="2800" b="1">
                <a:solidFill>
                  <a:srgbClr val="FF0000"/>
                </a:solidFill>
              </a:rPr>
              <a:t>CellSpacing</a:t>
            </a:r>
            <a:r>
              <a:rPr lang="en-US" altLang="en-US" sz="2800" b="1"/>
              <a:t>:</a:t>
            </a:r>
            <a:r>
              <a:rPr lang="en-US" altLang="en-US" sz="2800"/>
              <a:t> Cell Spacing represents the space between cells and is specified in pixels.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577F276-673C-3FCF-4530-D7E46C4570F3}"/>
              </a:ext>
            </a:extLst>
          </p:cNvPr>
          <p:cNvSpPr>
            <a:spLocks noGrp="1"/>
          </p:cNvSpPr>
          <p:nvPr>
            <p:ph type="sldNum" sz="quarter" idx="12"/>
          </p:nvPr>
        </p:nvSpPr>
        <p:spPr/>
        <p:txBody>
          <a:bodyPr/>
          <a:lstStyle/>
          <a:p>
            <a:fld id="{600CC53B-C647-4CDC-9EB1-BAA5CE0AC4BA}" type="slidenum">
              <a:rPr lang="ar-SA" altLang="en-US"/>
              <a:pPr/>
              <a:t>78</a:t>
            </a:fld>
            <a:endParaRPr lang="en-US" altLang="en-US"/>
          </a:p>
        </p:txBody>
      </p:sp>
      <p:sp>
        <p:nvSpPr>
          <p:cNvPr id="75778" name="Rectangle 2">
            <a:extLst>
              <a:ext uri="{FF2B5EF4-FFF2-40B4-BE49-F238E27FC236}">
                <a16:creationId xmlns:a16="http://schemas.microsoft.com/office/drawing/2014/main" id="{99002302-E6BC-7534-E0B2-B4AFB20220B9}"/>
              </a:ext>
            </a:extLst>
          </p:cNvPr>
          <p:cNvSpPr>
            <a:spLocks noGrp="1" noChangeArrowheads="1"/>
          </p:cNvSpPr>
          <p:nvPr>
            <p:ph type="title"/>
          </p:nvPr>
        </p:nvSpPr>
        <p:spPr>
          <a:xfrm>
            <a:off x="457200" y="274638"/>
            <a:ext cx="8229600" cy="6858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a:solidFill>
                  <a:srgbClr val="FFFF00"/>
                </a:solidFill>
              </a:rPr>
              <a:t>Table Attributes</a:t>
            </a:r>
          </a:p>
        </p:txBody>
      </p:sp>
      <p:sp>
        <p:nvSpPr>
          <p:cNvPr id="75779" name="Rectangle 3">
            <a:extLst>
              <a:ext uri="{FF2B5EF4-FFF2-40B4-BE49-F238E27FC236}">
                <a16:creationId xmlns:a16="http://schemas.microsoft.com/office/drawing/2014/main" id="{EA9462CC-3ECB-2A31-989A-E22582E00159}"/>
              </a:ext>
            </a:extLst>
          </p:cNvPr>
          <p:cNvSpPr>
            <a:spLocks noGrp="1" noChangeArrowheads="1"/>
          </p:cNvSpPr>
          <p:nvPr>
            <p:ph type="body" idx="1"/>
          </p:nvPr>
        </p:nvSpPr>
        <p:spPr>
          <a:xfrm>
            <a:off x="685800" y="1371600"/>
            <a:ext cx="8077200" cy="5029200"/>
          </a:xfrm>
          <a:solidFill>
            <a:schemeClr val="accent1"/>
          </a:solidFill>
        </p:spPr>
        <p:txBody>
          <a:bodyPr/>
          <a:lstStyle/>
          <a:p>
            <a:pPr>
              <a:buClr>
                <a:schemeClr val="bg1"/>
              </a:buClr>
              <a:buFont typeface="Wingdings" panose="05000000000000000000" pitchFamily="2" charset="2"/>
              <a:buChar char="§"/>
            </a:pPr>
            <a:r>
              <a:rPr lang="en-US" altLang="en-US" b="1">
                <a:solidFill>
                  <a:srgbClr val="FF0000"/>
                </a:solidFill>
              </a:rPr>
              <a:t>CellPadding</a:t>
            </a:r>
            <a:r>
              <a:rPr lang="en-US" altLang="en-US" b="1"/>
              <a:t>:</a:t>
            </a:r>
            <a:r>
              <a:rPr lang="en-US" altLang="en-US"/>
              <a:t> Cell Padding is the space between the cell border and the cell contents and is specified in pixels.</a:t>
            </a:r>
          </a:p>
          <a:p>
            <a:pPr>
              <a:buClr>
                <a:schemeClr val="bg1"/>
              </a:buClr>
              <a:buFont typeface="Wingdings" panose="05000000000000000000" pitchFamily="2" charset="2"/>
              <a:buChar char="§"/>
            </a:pPr>
            <a:r>
              <a:rPr lang="en-US" altLang="en-US" b="1">
                <a:solidFill>
                  <a:srgbClr val="FF0000"/>
                </a:solidFill>
              </a:rPr>
              <a:t>Align</a:t>
            </a:r>
            <a:r>
              <a:rPr lang="en-US" altLang="en-US" b="1"/>
              <a:t>:</a:t>
            </a:r>
            <a:r>
              <a:rPr lang="en-US" altLang="en-US"/>
              <a:t> tables can have left, right, or center alignment. </a:t>
            </a:r>
          </a:p>
          <a:p>
            <a:pPr>
              <a:buClr>
                <a:schemeClr val="bg1"/>
              </a:buClr>
              <a:buFont typeface="Wingdings" panose="05000000000000000000" pitchFamily="2" charset="2"/>
              <a:buChar char="§"/>
            </a:pPr>
            <a:r>
              <a:rPr lang="en-US" altLang="en-US" b="1">
                <a:solidFill>
                  <a:srgbClr val="FF0000"/>
                </a:solidFill>
              </a:rPr>
              <a:t>Background</a:t>
            </a:r>
            <a:r>
              <a:rPr lang="en-US" altLang="en-US" b="1"/>
              <a:t>:</a:t>
            </a:r>
            <a:r>
              <a:rPr lang="en-US" altLang="en-US"/>
              <a:t> Background Image, will be titled in IE3.0 and above.</a:t>
            </a:r>
          </a:p>
          <a:p>
            <a:pPr>
              <a:buClr>
                <a:schemeClr val="bg1"/>
              </a:buClr>
              <a:buFont typeface="Wingdings" panose="05000000000000000000" pitchFamily="2" charset="2"/>
              <a:buChar char="§"/>
            </a:pPr>
            <a:r>
              <a:rPr lang="en-US" altLang="en-US">
                <a:solidFill>
                  <a:srgbClr val="FF0000"/>
                </a:solidFill>
              </a:rPr>
              <a:t>BorderColor, BorderColorDark</a:t>
            </a:r>
            <a:r>
              <a:rPr lang="en-US" altLang="en-US"/>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FCC7263-8619-ACF6-E392-0DE0635A89C1}"/>
              </a:ext>
            </a:extLst>
          </p:cNvPr>
          <p:cNvSpPr>
            <a:spLocks noGrp="1"/>
          </p:cNvSpPr>
          <p:nvPr>
            <p:ph type="sldNum" sz="quarter" idx="12"/>
          </p:nvPr>
        </p:nvSpPr>
        <p:spPr/>
        <p:txBody>
          <a:bodyPr/>
          <a:lstStyle/>
          <a:p>
            <a:fld id="{71CF0EF5-05C8-453B-958C-B597D4029854}" type="slidenum">
              <a:rPr lang="ar-SA" altLang="en-US"/>
              <a:pPr/>
              <a:t>79</a:t>
            </a:fld>
            <a:endParaRPr lang="en-US" altLang="en-US"/>
          </a:p>
        </p:txBody>
      </p:sp>
      <p:sp>
        <p:nvSpPr>
          <p:cNvPr id="76802" name="Rectangle 2">
            <a:extLst>
              <a:ext uri="{FF2B5EF4-FFF2-40B4-BE49-F238E27FC236}">
                <a16:creationId xmlns:a16="http://schemas.microsoft.com/office/drawing/2014/main" id="{D7C37AC5-6339-6CBF-0B38-B81E952ECF08}"/>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 Caption</a:t>
            </a:r>
          </a:p>
        </p:txBody>
      </p:sp>
      <p:sp>
        <p:nvSpPr>
          <p:cNvPr id="76803" name="Rectangle 3">
            <a:extLst>
              <a:ext uri="{FF2B5EF4-FFF2-40B4-BE49-F238E27FC236}">
                <a16:creationId xmlns:a16="http://schemas.microsoft.com/office/drawing/2014/main" id="{B498F48B-3D53-FA0A-0CB2-3DD8874230FB}"/>
              </a:ext>
            </a:extLst>
          </p:cNvPr>
          <p:cNvSpPr>
            <a:spLocks noGrp="1" noChangeArrowheads="1"/>
          </p:cNvSpPr>
          <p:nvPr>
            <p:ph type="body" idx="1"/>
          </p:nvPr>
        </p:nvSpPr>
        <p:spPr>
          <a:xfrm>
            <a:off x="457200" y="1752600"/>
            <a:ext cx="8229600" cy="4525963"/>
          </a:xfrm>
          <a:solidFill>
            <a:schemeClr val="accent1"/>
          </a:solidFill>
        </p:spPr>
        <p:txBody>
          <a:bodyPr/>
          <a:lstStyle/>
          <a:p>
            <a:pPr>
              <a:buClr>
                <a:schemeClr val="bg1"/>
              </a:buClr>
              <a:buFont typeface="Wingdings" panose="05000000000000000000" pitchFamily="2" charset="2"/>
              <a:buChar char="§"/>
            </a:pPr>
            <a:r>
              <a:rPr lang="en-US" altLang="en-US" sz="2800"/>
              <a:t>A table caption allows you to specify a line of text that will appear centered above or bellow the table.</a:t>
            </a:r>
          </a:p>
          <a:p>
            <a:pPr>
              <a:buClr>
                <a:schemeClr val="bg1"/>
              </a:buClr>
              <a:buFont typeface="Wingdings" panose="05000000000000000000" pitchFamily="2" charset="2"/>
              <a:buNone/>
            </a:pPr>
            <a:r>
              <a:rPr lang="en-US" altLang="en-US" sz="2400" b="1">
                <a:solidFill>
                  <a:srgbClr val="FF0000"/>
                </a:solidFill>
              </a:rPr>
              <a:t>&lt;TABLE BORDER=1 CELLPADDING=2&gt;</a:t>
            </a:r>
          </a:p>
          <a:p>
            <a:pPr>
              <a:buClr>
                <a:schemeClr val="bg1"/>
              </a:buClr>
              <a:buFont typeface="Wingdings" panose="05000000000000000000" pitchFamily="2" charset="2"/>
              <a:buNone/>
            </a:pPr>
            <a:r>
              <a:rPr lang="en-US" altLang="en-US" sz="2400" b="1">
                <a:solidFill>
                  <a:srgbClr val="FF0000"/>
                </a:solidFill>
              </a:rPr>
              <a:t>&lt;CAPTION ALIGN=“BOTTOM”&gt; Label For My Table &lt;/CAPTION&gt;</a:t>
            </a:r>
          </a:p>
          <a:p>
            <a:pPr>
              <a:buClr>
                <a:schemeClr val="bg1"/>
              </a:buClr>
              <a:buFont typeface="Wingdings" panose="05000000000000000000" pitchFamily="2" charset="2"/>
              <a:buChar char="§"/>
            </a:pPr>
            <a:endParaRPr lang="en-US" altLang="en-US" sz="2800"/>
          </a:p>
          <a:p>
            <a:pPr>
              <a:buClr>
                <a:schemeClr val="bg1"/>
              </a:buClr>
              <a:buFont typeface="Wingdings" panose="05000000000000000000" pitchFamily="2" charset="2"/>
              <a:buChar char="§"/>
            </a:pPr>
            <a:r>
              <a:rPr lang="en-US" altLang="en-US" sz="2800"/>
              <a:t>The Caption element has one attribute ALIGN that can be either TOP (Above the table) or BOTTOM (below the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2EAD444-5571-BA36-0E35-E659A07F1A28}"/>
              </a:ext>
            </a:extLst>
          </p:cNvPr>
          <p:cNvSpPr>
            <a:spLocks noGrp="1"/>
          </p:cNvSpPr>
          <p:nvPr>
            <p:ph type="sldNum" sz="quarter" idx="12"/>
          </p:nvPr>
        </p:nvSpPr>
        <p:spPr/>
        <p:txBody>
          <a:bodyPr/>
          <a:lstStyle/>
          <a:p>
            <a:fld id="{4413486D-BE37-4646-A735-3D3A4FFE68A0}" type="slidenum">
              <a:rPr lang="ar-SA" altLang="en-US"/>
              <a:pPr/>
              <a:t>8</a:t>
            </a:fld>
            <a:endParaRPr lang="en-US" altLang="en-US"/>
          </a:p>
        </p:txBody>
      </p:sp>
      <p:sp>
        <p:nvSpPr>
          <p:cNvPr id="12290" name="Rectangle 2">
            <a:extLst>
              <a:ext uri="{FF2B5EF4-FFF2-40B4-BE49-F238E27FC236}">
                <a16:creationId xmlns:a16="http://schemas.microsoft.com/office/drawing/2014/main" id="{4FC4E299-B430-7560-638F-97DC9129D637}"/>
              </a:ext>
            </a:extLst>
          </p:cNvPr>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algn="r"/>
            <a:r>
              <a:rPr lang="en-US" altLang="en-US">
                <a:solidFill>
                  <a:srgbClr val="FFFF00"/>
                </a:solidFill>
              </a:rPr>
              <a:t>HTML P</a:t>
            </a:r>
            <a:r>
              <a:rPr lang="en-US" altLang="en-US" b="1">
                <a:solidFill>
                  <a:srgbClr val="FFFF00"/>
                </a:solidFill>
              </a:rPr>
              <a:t>age </a:t>
            </a:r>
            <a:r>
              <a:rPr lang="en-US" altLang="en-US">
                <a:solidFill>
                  <a:srgbClr val="FFFF00"/>
                </a:solidFill>
              </a:rPr>
              <a:t>C</a:t>
            </a:r>
            <a:r>
              <a:rPr lang="en-US" altLang="en-US" b="1">
                <a:solidFill>
                  <a:srgbClr val="FFFF00"/>
                </a:solidFill>
              </a:rPr>
              <a:t>reation &amp; </a:t>
            </a:r>
            <a:r>
              <a:rPr lang="en-US" altLang="en-US">
                <a:solidFill>
                  <a:srgbClr val="FFFF00"/>
                </a:solidFill>
              </a:rPr>
              <a:t>E</a:t>
            </a:r>
            <a:r>
              <a:rPr lang="en-US" altLang="en-US" b="1">
                <a:solidFill>
                  <a:srgbClr val="FFFF00"/>
                </a:solidFill>
              </a:rPr>
              <a:t>diting</a:t>
            </a:r>
            <a:endParaRPr lang="en-US" altLang="en-US">
              <a:solidFill>
                <a:srgbClr val="FFFF00"/>
              </a:solidFill>
            </a:endParaRPr>
          </a:p>
        </p:txBody>
      </p:sp>
      <p:sp>
        <p:nvSpPr>
          <p:cNvPr id="12291" name="Rectangle 3">
            <a:extLst>
              <a:ext uri="{FF2B5EF4-FFF2-40B4-BE49-F238E27FC236}">
                <a16:creationId xmlns:a16="http://schemas.microsoft.com/office/drawing/2014/main" id="{4527747A-24F6-433D-7FD3-ED91096DE344}"/>
              </a:ext>
            </a:extLst>
          </p:cNvPr>
          <p:cNvSpPr>
            <a:spLocks noGrp="1" noChangeArrowheads="1"/>
          </p:cNvSpPr>
          <p:nvPr>
            <p:ph type="body" idx="1"/>
          </p:nvPr>
        </p:nvSpPr>
        <p:spPr>
          <a:xfrm>
            <a:off x="152400" y="1676400"/>
            <a:ext cx="8763000" cy="4953000"/>
          </a:xfrm>
          <a:solidFill>
            <a:schemeClr val="accent1"/>
          </a:solidFill>
        </p:spPr>
        <p:txBody>
          <a:bodyPr/>
          <a:lstStyle/>
          <a:p>
            <a:pPr marL="609600" indent="-609600">
              <a:buFontTx/>
              <a:buNone/>
            </a:pPr>
            <a:r>
              <a:rPr lang="en-US" altLang="en-US"/>
              <a:t>In this chapter you will learn to create HTML </a:t>
            </a:r>
          </a:p>
          <a:p>
            <a:pPr marL="609600" indent="-609600">
              <a:buFontTx/>
              <a:buNone/>
            </a:pPr>
            <a:r>
              <a:rPr lang="en-US" altLang="en-US"/>
              <a:t>pages with a standard text editor.</a:t>
            </a:r>
          </a:p>
          <a:p>
            <a:pPr marL="609600" indent="-609600">
              <a:buFontTx/>
              <a:buNone/>
            </a:pPr>
            <a:r>
              <a:rPr lang="en-US" altLang="en-US" b="1"/>
              <a:t>Objectives</a:t>
            </a:r>
          </a:p>
          <a:p>
            <a:pPr marL="609600" indent="-609600">
              <a:buClr>
                <a:schemeClr val="bg1"/>
              </a:buClr>
              <a:buFontTx/>
              <a:buNone/>
            </a:pPr>
            <a:r>
              <a:rPr lang="en-US" altLang="en-US"/>
              <a:t>	Upon completing this section, you should be able to </a:t>
            </a:r>
          </a:p>
          <a:p>
            <a:pPr marL="609600" indent="-609600">
              <a:buClr>
                <a:schemeClr val="bg1"/>
              </a:buClr>
              <a:buFontTx/>
              <a:buNone/>
            </a:pPr>
            <a:r>
              <a:rPr lang="en-US" altLang="en-US"/>
              <a:t>   1. Choose a Text Editor.</a:t>
            </a:r>
          </a:p>
          <a:p>
            <a:pPr marL="609600" indent="-609600">
              <a:buClr>
                <a:schemeClr val="bg1"/>
              </a:buClr>
              <a:buFont typeface="Wingdings" panose="05000000000000000000" pitchFamily="2" charset="2"/>
              <a:buNone/>
            </a:pPr>
            <a:r>
              <a:rPr lang="en-US" altLang="en-US"/>
              <a:t>   2. Create a Basic Starting Document.</a:t>
            </a:r>
          </a:p>
          <a:p>
            <a:pPr marL="609600" indent="-609600">
              <a:buClr>
                <a:schemeClr val="bg1"/>
              </a:buClr>
              <a:buFont typeface="Wingdings" panose="05000000000000000000" pitchFamily="2" charset="2"/>
              <a:buNone/>
            </a:pPr>
            <a:r>
              <a:rPr lang="en-US" altLang="en-US"/>
              <a:t>   3. Understand and set Document Properties.</a:t>
            </a:r>
          </a:p>
          <a:p>
            <a:pPr marL="609600" indent="-609600">
              <a:buClr>
                <a:schemeClr val="bg1"/>
              </a:buClr>
              <a:buFont typeface="Wingdings" panose="05000000000000000000" pitchFamily="2" charset="2"/>
              <a:buNone/>
            </a:pPr>
            <a:r>
              <a:rPr lang="en-US" altLang="en-US"/>
              <a:t>   4. View Your Results in a Browser.</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3B1EFB2-BFFB-E5BB-9234-4D10A3F9B3F9}"/>
              </a:ext>
            </a:extLst>
          </p:cNvPr>
          <p:cNvSpPr>
            <a:spLocks noGrp="1"/>
          </p:cNvSpPr>
          <p:nvPr>
            <p:ph type="sldNum" sz="quarter" idx="12"/>
          </p:nvPr>
        </p:nvSpPr>
        <p:spPr/>
        <p:txBody>
          <a:bodyPr/>
          <a:lstStyle/>
          <a:p>
            <a:fld id="{3C70D02D-B73E-4F91-9DDF-0D9B47086F11}" type="slidenum">
              <a:rPr lang="ar-SA" altLang="en-US"/>
              <a:pPr/>
              <a:t>80</a:t>
            </a:fld>
            <a:endParaRPr lang="en-US" altLang="en-US"/>
          </a:p>
        </p:txBody>
      </p:sp>
      <p:sp>
        <p:nvSpPr>
          <p:cNvPr id="77826" name="Rectangle 2">
            <a:extLst>
              <a:ext uri="{FF2B5EF4-FFF2-40B4-BE49-F238E27FC236}">
                <a16:creationId xmlns:a16="http://schemas.microsoft.com/office/drawing/2014/main" id="{3EF13D62-AD67-4F2C-D654-E4013C693069}"/>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 Header</a:t>
            </a:r>
          </a:p>
        </p:txBody>
      </p:sp>
      <p:sp>
        <p:nvSpPr>
          <p:cNvPr id="77827" name="Rectangle 3">
            <a:extLst>
              <a:ext uri="{FF2B5EF4-FFF2-40B4-BE49-F238E27FC236}">
                <a16:creationId xmlns:a16="http://schemas.microsoft.com/office/drawing/2014/main" id="{1CBE254D-ADBF-476B-A7A5-E2CC3C494FCE}"/>
              </a:ext>
            </a:extLst>
          </p:cNvPr>
          <p:cNvSpPr>
            <a:spLocks noGrp="1" noChangeArrowheads="1"/>
          </p:cNvSpPr>
          <p:nvPr>
            <p:ph type="body" idx="1"/>
          </p:nvPr>
        </p:nvSpPr>
        <p:spPr>
          <a:xfrm>
            <a:off x="457200" y="1905000"/>
            <a:ext cx="8229600" cy="3505200"/>
          </a:xfrm>
          <a:solidFill>
            <a:schemeClr val="accent1"/>
          </a:solidFill>
        </p:spPr>
        <p:txBody>
          <a:bodyPr/>
          <a:lstStyle/>
          <a:p>
            <a:pPr>
              <a:buClr>
                <a:schemeClr val="accent2"/>
              </a:buClr>
              <a:buFont typeface="Wingdings" panose="05000000000000000000" pitchFamily="2" charset="2"/>
              <a:buChar char="§"/>
            </a:pPr>
            <a:r>
              <a:rPr lang="en-US" altLang="en-US"/>
              <a:t>Table Data cells are represented by the TD element. Cells can also be TH (Table Header) elements which results in the contents of the table header cells appearing </a:t>
            </a:r>
            <a:r>
              <a:rPr lang="en-US" altLang="en-US">
                <a:solidFill>
                  <a:srgbClr val="990000"/>
                </a:solidFill>
              </a:rPr>
              <a:t>centered and in bold text</a:t>
            </a:r>
            <a:r>
              <a:rPr lang="en-US" altLang="en-US"/>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DAE3280-72BF-F6F1-A930-694CA484398F}"/>
              </a:ext>
            </a:extLst>
          </p:cNvPr>
          <p:cNvSpPr>
            <a:spLocks noGrp="1"/>
          </p:cNvSpPr>
          <p:nvPr>
            <p:ph type="sldNum" sz="quarter" idx="12"/>
          </p:nvPr>
        </p:nvSpPr>
        <p:spPr/>
        <p:txBody>
          <a:bodyPr/>
          <a:lstStyle/>
          <a:p>
            <a:fld id="{81061CB0-6A83-4086-B39C-E3DB77242BF9}" type="slidenum">
              <a:rPr lang="ar-SA" altLang="en-US"/>
              <a:pPr/>
              <a:t>81</a:t>
            </a:fld>
            <a:endParaRPr lang="en-US" altLang="en-US"/>
          </a:p>
        </p:txBody>
      </p:sp>
      <p:sp>
        <p:nvSpPr>
          <p:cNvPr id="78850" name="Rectangle 2">
            <a:extLst>
              <a:ext uri="{FF2B5EF4-FFF2-40B4-BE49-F238E27FC236}">
                <a16:creationId xmlns:a16="http://schemas.microsoft.com/office/drawing/2014/main" id="{3CADBBE1-EECC-83DA-E5F0-D958CC484610}"/>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b="1">
                <a:solidFill>
                  <a:srgbClr val="FFFF00"/>
                </a:solidFill>
              </a:rPr>
              <a:t>Table Data and Table Header Attributes</a:t>
            </a:r>
          </a:p>
        </p:txBody>
      </p:sp>
      <p:sp>
        <p:nvSpPr>
          <p:cNvPr id="78851" name="Rectangle 3">
            <a:extLst>
              <a:ext uri="{FF2B5EF4-FFF2-40B4-BE49-F238E27FC236}">
                <a16:creationId xmlns:a16="http://schemas.microsoft.com/office/drawing/2014/main" id="{62DB33DA-0E26-59FF-56CC-0189C9ABD091}"/>
              </a:ext>
            </a:extLst>
          </p:cNvPr>
          <p:cNvSpPr>
            <a:spLocks noGrp="1" noChangeArrowheads="1"/>
          </p:cNvSpPr>
          <p:nvPr>
            <p:ph type="body" idx="1"/>
          </p:nvPr>
        </p:nvSpPr>
        <p:spPr>
          <a:xfrm>
            <a:off x="152400" y="1676400"/>
            <a:ext cx="8305800" cy="4495800"/>
          </a:xfrm>
          <a:solidFill>
            <a:schemeClr val="accent1"/>
          </a:solidFill>
        </p:spPr>
        <p:txBody>
          <a:bodyPr/>
          <a:lstStyle/>
          <a:p>
            <a:pPr>
              <a:buClr>
                <a:schemeClr val="accent2"/>
              </a:buClr>
              <a:buFont typeface="Wingdings" panose="05000000000000000000" pitchFamily="2" charset="2"/>
              <a:buChar char="§"/>
            </a:pPr>
            <a:r>
              <a:rPr lang="en-US" altLang="en-US" sz="2400" b="1">
                <a:solidFill>
                  <a:srgbClr val="FF0000"/>
                </a:solidFill>
              </a:rPr>
              <a:t>Colspan:</a:t>
            </a:r>
            <a:r>
              <a:rPr lang="en-US" altLang="en-US" sz="2400"/>
              <a:t> Specifies how many cell columns of the table this cell should span.</a:t>
            </a:r>
          </a:p>
          <a:p>
            <a:pPr>
              <a:buClr>
                <a:schemeClr val="accent2"/>
              </a:buClr>
              <a:buFont typeface="Wingdings" panose="05000000000000000000" pitchFamily="2" charset="2"/>
              <a:buChar char="§"/>
            </a:pPr>
            <a:r>
              <a:rPr lang="en-US" altLang="en-US" sz="2400" b="1">
                <a:solidFill>
                  <a:srgbClr val="FF0000"/>
                </a:solidFill>
              </a:rPr>
              <a:t>Rowspan</a:t>
            </a:r>
            <a:r>
              <a:rPr lang="en-US" altLang="en-US" sz="2400" b="1" i="1"/>
              <a:t>:</a:t>
            </a:r>
            <a:r>
              <a:rPr lang="en-US" altLang="en-US" sz="2400"/>
              <a:t> Specifies how many cell rows of the table this cell should span.</a:t>
            </a:r>
          </a:p>
          <a:p>
            <a:pPr>
              <a:buClr>
                <a:schemeClr val="accent2"/>
              </a:buClr>
              <a:buFont typeface="Wingdings" panose="05000000000000000000" pitchFamily="2" charset="2"/>
              <a:buChar char="§"/>
            </a:pPr>
            <a:r>
              <a:rPr lang="en-US" altLang="en-US" sz="2400" b="1">
                <a:solidFill>
                  <a:srgbClr val="FF0000"/>
                </a:solidFill>
              </a:rPr>
              <a:t>Align</a:t>
            </a:r>
            <a:r>
              <a:rPr lang="en-US" altLang="en-US" sz="2400" b="1" i="1"/>
              <a:t>:</a:t>
            </a:r>
            <a:r>
              <a:rPr lang="en-US" altLang="en-US" sz="2400"/>
              <a:t> cell data can have left, right, or center alignment.</a:t>
            </a:r>
          </a:p>
          <a:p>
            <a:pPr>
              <a:buClr>
                <a:schemeClr val="accent2"/>
              </a:buClr>
              <a:buFont typeface="Wingdings" panose="05000000000000000000" pitchFamily="2" charset="2"/>
              <a:buChar char="§"/>
            </a:pPr>
            <a:r>
              <a:rPr lang="en-US" altLang="en-US" sz="2400" b="1">
                <a:solidFill>
                  <a:srgbClr val="FF0000"/>
                </a:solidFill>
              </a:rPr>
              <a:t>Valign</a:t>
            </a:r>
            <a:r>
              <a:rPr lang="en-US" altLang="en-US" sz="2400" b="1" i="1"/>
              <a:t>:</a:t>
            </a:r>
            <a:r>
              <a:rPr lang="en-US" altLang="en-US" sz="2400"/>
              <a:t> cell data can have top, middle, or bottom alignment.</a:t>
            </a:r>
          </a:p>
          <a:p>
            <a:pPr>
              <a:buClr>
                <a:schemeClr val="accent2"/>
              </a:buClr>
              <a:buFont typeface="Wingdings" panose="05000000000000000000" pitchFamily="2" charset="2"/>
              <a:buChar char="§"/>
            </a:pPr>
            <a:r>
              <a:rPr lang="en-US" altLang="en-US" sz="2400" b="1">
                <a:solidFill>
                  <a:srgbClr val="FF0000"/>
                </a:solidFill>
              </a:rPr>
              <a:t>Width</a:t>
            </a:r>
            <a:r>
              <a:rPr lang="en-US" altLang="en-US" sz="2400" b="1" i="1"/>
              <a:t>:</a:t>
            </a:r>
            <a:r>
              <a:rPr lang="en-US" altLang="en-US" sz="2400"/>
              <a:t> you can specify the width as an absolute number of pixels or a percentage of the document width.</a:t>
            </a:r>
          </a:p>
          <a:p>
            <a:pPr>
              <a:buClr>
                <a:schemeClr val="accent2"/>
              </a:buClr>
              <a:buFont typeface="Wingdings" panose="05000000000000000000" pitchFamily="2" charset="2"/>
              <a:buChar char="§"/>
            </a:pPr>
            <a:r>
              <a:rPr lang="en-US" altLang="en-US" sz="2400" b="1">
                <a:solidFill>
                  <a:srgbClr val="FF0000"/>
                </a:solidFill>
              </a:rPr>
              <a:t>Height</a:t>
            </a:r>
            <a:r>
              <a:rPr lang="en-US" altLang="en-US" sz="2400" b="1" i="1"/>
              <a:t>:</a:t>
            </a:r>
            <a:r>
              <a:rPr lang="en-US" altLang="en-US" sz="2400"/>
              <a:t> You can specify the height as an absolute number of pixels or a percentage of the document height.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BD94F56-22EA-2E02-6A7B-31C7AD96DD39}"/>
              </a:ext>
            </a:extLst>
          </p:cNvPr>
          <p:cNvSpPr>
            <a:spLocks noGrp="1"/>
          </p:cNvSpPr>
          <p:nvPr>
            <p:ph type="sldNum" sz="quarter" idx="12"/>
          </p:nvPr>
        </p:nvSpPr>
        <p:spPr/>
        <p:txBody>
          <a:bodyPr/>
          <a:lstStyle/>
          <a:p>
            <a:fld id="{5F3D55B2-3886-4D50-AC5D-FB6FB7FFEEC1}" type="slidenum">
              <a:rPr lang="ar-SA" altLang="en-US"/>
              <a:pPr/>
              <a:t>82</a:t>
            </a:fld>
            <a:endParaRPr lang="en-US" altLang="en-US"/>
          </a:p>
        </p:txBody>
      </p:sp>
      <p:sp>
        <p:nvSpPr>
          <p:cNvPr id="139267" name="Rectangle 3">
            <a:extLst>
              <a:ext uri="{FF2B5EF4-FFF2-40B4-BE49-F238E27FC236}">
                <a16:creationId xmlns:a16="http://schemas.microsoft.com/office/drawing/2014/main" id="{6EEF3BFD-82C1-535B-BFC7-54178627DE45}"/>
              </a:ext>
            </a:extLst>
          </p:cNvPr>
          <p:cNvSpPr>
            <a:spLocks noGrp="1" noChangeArrowheads="1"/>
          </p:cNvSpPr>
          <p:nvPr>
            <p:ph type="body" idx="1"/>
          </p:nvPr>
        </p:nvSpPr>
        <p:spPr>
          <a:xfrm>
            <a:off x="152400" y="1143000"/>
            <a:ext cx="8991600" cy="3048000"/>
          </a:xfrm>
          <a:solidFill>
            <a:schemeClr val="accent1"/>
          </a:solidFill>
        </p:spPr>
        <p:txBody>
          <a:bodyPr/>
          <a:lstStyle/>
          <a:p>
            <a:pPr>
              <a:lnSpc>
                <a:spcPct val="80000"/>
              </a:lnSpc>
              <a:buFontTx/>
              <a:buNone/>
            </a:pPr>
            <a:r>
              <a:rPr lang="en-US" altLang="en-US" sz="2000" b="1"/>
              <a:t>&lt;TABLE BORDER=1 width=50%&gt;</a:t>
            </a:r>
          </a:p>
          <a:p>
            <a:pPr>
              <a:lnSpc>
                <a:spcPct val="80000"/>
              </a:lnSpc>
              <a:buFontTx/>
              <a:buNone/>
            </a:pPr>
            <a:r>
              <a:rPr lang="en-US" altLang="en-US" sz="2000" b="1"/>
              <a:t>&lt;CAPTION&gt;  &lt;h1&gt;Spare Parts &lt;h1&gt; &lt;/Caption&gt;</a:t>
            </a:r>
          </a:p>
          <a:p>
            <a:pPr>
              <a:lnSpc>
                <a:spcPct val="80000"/>
              </a:lnSpc>
              <a:buFontTx/>
              <a:buNone/>
            </a:pPr>
            <a:r>
              <a:rPr lang="en-US" altLang="en-US" sz="2000" b="1"/>
              <a:t>&lt;TR&gt;&lt;TH&gt;Stock Number&lt;/TH&gt;&lt;TH&gt;Description&lt;/TH&gt;&lt;TH&gt;List Price&lt;/TH&gt;&lt;/TR&gt;</a:t>
            </a:r>
          </a:p>
          <a:p>
            <a:pPr>
              <a:lnSpc>
                <a:spcPct val="80000"/>
              </a:lnSpc>
              <a:buFontTx/>
              <a:buNone/>
            </a:pPr>
            <a:r>
              <a:rPr lang="en-US" altLang="en-US" sz="2000" b="1"/>
              <a:t>&lt;TR&gt;&lt;TD bgcolor=red&gt;3476-AB&lt;/TD&gt;&lt;TD&gt;76mm Socket&lt;/TD&gt;&lt;TD&gt;45.00&lt;/TD&gt;&lt;/TR&gt;</a:t>
            </a:r>
          </a:p>
          <a:p>
            <a:pPr>
              <a:lnSpc>
                <a:spcPct val="80000"/>
              </a:lnSpc>
              <a:buFontTx/>
              <a:buNone/>
            </a:pPr>
            <a:r>
              <a:rPr lang="en-US" altLang="en-US" sz="2000" b="1"/>
              <a:t>&lt;TR&gt;&lt;TD &gt;3478-AB&lt;/TD&gt;&lt;TD&gt;&lt;font color=blue&gt;78mm Socket&lt;/font&gt; &lt;/TD&gt;&lt;TD&gt;47.50&lt;/TD&gt;&lt;/TR&gt;</a:t>
            </a:r>
          </a:p>
          <a:p>
            <a:pPr>
              <a:lnSpc>
                <a:spcPct val="80000"/>
              </a:lnSpc>
              <a:buFontTx/>
              <a:buNone/>
            </a:pPr>
            <a:r>
              <a:rPr lang="en-US" altLang="en-US" sz="2000" b="1"/>
              <a:t>&lt;TR&gt;&lt;TD&gt;3480-AB&lt;/TD&gt;&lt;TD&gt;80mm Socket&lt;/TD&gt;&lt;TD&gt;50.00&lt;/TD&gt;&lt;/TR&gt;</a:t>
            </a:r>
          </a:p>
          <a:p>
            <a:pPr>
              <a:lnSpc>
                <a:spcPct val="80000"/>
              </a:lnSpc>
              <a:buFontTx/>
              <a:buNone/>
            </a:pPr>
            <a:r>
              <a:rPr lang="en-US" altLang="en-US" sz="2000" b="1"/>
              <a:t>&lt;/TABLE&gt;</a:t>
            </a:r>
          </a:p>
          <a:p>
            <a:pPr>
              <a:lnSpc>
                <a:spcPct val="80000"/>
              </a:lnSpc>
              <a:buFontTx/>
              <a:buNone/>
            </a:pPr>
            <a:endParaRPr lang="en-US" altLang="en-US" sz="2000" b="1"/>
          </a:p>
        </p:txBody>
      </p:sp>
      <p:sp>
        <p:nvSpPr>
          <p:cNvPr id="139268" name="Rectangle 4">
            <a:extLst>
              <a:ext uri="{FF2B5EF4-FFF2-40B4-BE49-F238E27FC236}">
                <a16:creationId xmlns:a16="http://schemas.microsoft.com/office/drawing/2014/main" id="{4E9552F6-2308-960A-323C-985E190478D7}"/>
              </a:ext>
            </a:extLst>
          </p:cNvPr>
          <p:cNvSpPr>
            <a:spLocks noGrp="1" noChangeArrowheads="1"/>
          </p:cNvSpPr>
          <p:nvPr>
            <p:ph type="title"/>
          </p:nvPr>
        </p:nvSpPr>
        <p:spPr>
          <a:xfrm>
            <a:off x="457200" y="152400"/>
            <a:ext cx="8229600" cy="7921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Basic Table Code</a:t>
            </a:r>
          </a:p>
        </p:txBody>
      </p:sp>
      <p:pic>
        <p:nvPicPr>
          <p:cNvPr id="139272" name="Picture 8">
            <a:extLst>
              <a:ext uri="{FF2B5EF4-FFF2-40B4-BE49-F238E27FC236}">
                <a16:creationId xmlns:a16="http://schemas.microsoft.com/office/drawing/2014/main" id="{BDDAAD81-E709-8E30-1BCD-0901A574F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0413"/>
            <a:ext cx="6477000" cy="2287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D593AE3-9F35-4536-CB58-B5BE7C548F08}"/>
              </a:ext>
            </a:extLst>
          </p:cNvPr>
          <p:cNvSpPr>
            <a:spLocks noGrp="1"/>
          </p:cNvSpPr>
          <p:nvPr>
            <p:ph type="sldNum" sz="quarter" idx="12"/>
          </p:nvPr>
        </p:nvSpPr>
        <p:spPr/>
        <p:txBody>
          <a:bodyPr/>
          <a:lstStyle/>
          <a:p>
            <a:fld id="{AB03AFE9-F387-4A0E-B08B-5BFE3028A3F4}" type="slidenum">
              <a:rPr lang="ar-SA" altLang="en-US"/>
              <a:pPr/>
              <a:t>83</a:t>
            </a:fld>
            <a:endParaRPr lang="en-US" altLang="en-US"/>
          </a:p>
        </p:txBody>
      </p:sp>
      <p:sp>
        <p:nvSpPr>
          <p:cNvPr id="79874" name="Rectangle 2">
            <a:extLst>
              <a:ext uri="{FF2B5EF4-FFF2-40B4-BE49-F238E27FC236}">
                <a16:creationId xmlns:a16="http://schemas.microsoft.com/office/drawing/2014/main" id="{4692D7C6-D805-0515-CF3F-94BD3A86507A}"/>
              </a:ext>
            </a:extLst>
          </p:cNvPr>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b="1">
                <a:solidFill>
                  <a:srgbClr val="FFFF00"/>
                </a:solidFill>
              </a:rPr>
              <a:t>Table Data and Table Header Attributes</a:t>
            </a:r>
          </a:p>
        </p:txBody>
      </p:sp>
      <p:sp>
        <p:nvSpPr>
          <p:cNvPr id="79875" name="Rectangle 3">
            <a:extLst>
              <a:ext uri="{FF2B5EF4-FFF2-40B4-BE49-F238E27FC236}">
                <a16:creationId xmlns:a16="http://schemas.microsoft.com/office/drawing/2014/main" id="{1EC2CB0D-24AB-3DAD-CD13-15B9A735E086}"/>
              </a:ext>
            </a:extLst>
          </p:cNvPr>
          <p:cNvSpPr>
            <a:spLocks noGrp="1" noChangeArrowheads="1"/>
          </p:cNvSpPr>
          <p:nvPr>
            <p:ph type="body" idx="1"/>
          </p:nvPr>
        </p:nvSpPr>
        <p:spPr>
          <a:xfrm>
            <a:off x="304800" y="1143000"/>
            <a:ext cx="8839200" cy="5410200"/>
          </a:xfrm>
          <a:solidFill>
            <a:schemeClr val="accent1"/>
          </a:solidFill>
        </p:spPr>
        <p:txBody>
          <a:bodyPr/>
          <a:lstStyle/>
          <a:p>
            <a:pPr>
              <a:buFontTx/>
              <a:buNone/>
            </a:pPr>
            <a:r>
              <a:rPr lang="en-US" altLang="en-US"/>
              <a:t>&lt;Table border=1 cellpadding =2&gt;</a:t>
            </a:r>
          </a:p>
          <a:p>
            <a:pPr>
              <a:buFontTx/>
              <a:buNone/>
            </a:pPr>
            <a:r>
              <a:rPr lang="en-US" altLang="en-US" b="1">
                <a:solidFill>
                  <a:srgbClr val="FF0000"/>
                </a:solidFill>
              </a:rPr>
              <a:t>&lt;tr&gt; &lt;</a:t>
            </a:r>
            <a:r>
              <a:rPr lang="en-US" altLang="en-US" b="1">
                <a:solidFill>
                  <a:srgbClr val="0000CC"/>
                </a:solidFill>
              </a:rPr>
              <a:t>th</a:t>
            </a:r>
            <a:r>
              <a:rPr lang="en-US" altLang="en-US" b="1">
                <a:solidFill>
                  <a:srgbClr val="FF0000"/>
                </a:solidFill>
              </a:rPr>
              <a:t>&gt; Column 1 Header&lt;</a:t>
            </a:r>
            <a:r>
              <a:rPr lang="en-US" altLang="en-US" b="1">
                <a:solidFill>
                  <a:srgbClr val="0000CC"/>
                </a:solidFill>
              </a:rPr>
              <a:t>/th</a:t>
            </a:r>
            <a:r>
              <a:rPr lang="en-US" altLang="en-US" b="1">
                <a:solidFill>
                  <a:srgbClr val="FF0000"/>
                </a:solidFill>
              </a:rPr>
              <a:t>&gt; &lt;</a:t>
            </a:r>
            <a:r>
              <a:rPr lang="en-US" altLang="en-US" b="1">
                <a:solidFill>
                  <a:srgbClr val="0000CC"/>
                </a:solidFill>
              </a:rPr>
              <a:t>th</a:t>
            </a:r>
            <a:r>
              <a:rPr lang="en-US" altLang="en-US" b="1">
                <a:solidFill>
                  <a:srgbClr val="FF0000"/>
                </a:solidFill>
              </a:rPr>
              <a:t>&gt; Column 2 Header&lt;</a:t>
            </a:r>
            <a:r>
              <a:rPr lang="en-US" altLang="en-US" b="1">
                <a:solidFill>
                  <a:srgbClr val="0000CC"/>
                </a:solidFill>
              </a:rPr>
              <a:t>/th</a:t>
            </a:r>
            <a:r>
              <a:rPr lang="en-US" altLang="en-US" b="1">
                <a:solidFill>
                  <a:srgbClr val="FF0000"/>
                </a:solidFill>
              </a:rPr>
              <a:t>&gt; &lt;/tr&gt;</a:t>
            </a:r>
          </a:p>
          <a:p>
            <a:pPr>
              <a:buFontTx/>
              <a:buNone/>
            </a:pPr>
            <a:r>
              <a:rPr lang="en-US" altLang="en-US" b="1">
                <a:solidFill>
                  <a:srgbClr val="0000CC"/>
                </a:solidFill>
              </a:rPr>
              <a:t>&lt;tr&gt; &lt;td </a:t>
            </a:r>
            <a:r>
              <a:rPr lang="en-US" altLang="en-US" b="1">
                <a:solidFill>
                  <a:srgbClr val="FF0000"/>
                </a:solidFill>
              </a:rPr>
              <a:t>colspan=2</a:t>
            </a:r>
            <a:r>
              <a:rPr lang="en-US" altLang="en-US" b="1">
                <a:solidFill>
                  <a:srgbClr val="0000CC"/>
                </a:solidFill>
              </a:rPr>
              <a:t>&gt; Row 1 Col 1&lt;/td&gt; &lt;/tr&gt;</a:t>
            </a:r>
          </a:p>
          <a:p>
            <a:pPr>
              <a:buFontTx/>
              <a:buNone/>
            </a:pPr>
            <a:r>
              <a:rPr lang="en-US" altLang="en-US" b="1"/>
              <a:t>&lt;tr&gt; &lt;td </a:t>
            </a:r>
            <a:r>
              <a:rPr lang="en-US" altLang="en-US" b="1">
                <a:solidFill>
                  <a:srgbClr val="0000CC"/>
                </a:solidFill>
              </a:rPr>
              <a:t>rowspan=2</a:t>
            </a:r>
            <a:r>
              <a:rPr lang="en-US" altLang="en-US" b="1"/>
              <a:t>&gt;Row 2 Col 1&lt;/td&gt; </a:t>
            </a:r>
          </a:p>
          <a:p>
            <a:pPr>
              <a:buFontTx/>
              <a:buNone/>
            </a:pPr>
            <a:r>
              <a:rPr lang="en-US" altLang="en-US" b="1"/>
              <a:t>&lt;td&gt; Row 2 Col2&lt;/td&gt; &lt;/tr&gt;</a:t>
            </a:r>
          </a:p>
          <a:p>
            <a:pPr>
              <a:buFontTx/>
              <a:buNone/>
            </a:pPr>
            <a:r>
              <a:rPr lang="en-US" altLang="en-US" b="1">
                <a:solidFill>
                  <a:srgbClr val="FF3399"/>
                </a:solidFill>
              </a:rPr>
              <a:t>&lt;tr&gt; &lt;td&gt; Row 3 Col2&lt;/td&gt; &lt;/tr&gt;</a:t>
            </a:r>
          </a:p>
          <a:p>
            <a:pPr>
              <a:buFontTx/>
              <a:buNone/>
            </a:pPr>
            <a:r>
              <a:rPr lang="en-US" altLang="en-US" b="1"/>
              <a:t>&lt;/table&gt;</a:t>
            </a:r>
          </a:p>
          <a:p>
            <a:pPr>
              <a:buFontTx/>
              <a:buNone/>
            </a:pPr>
            <a:endParaRPr lang="en-US" altLang="en-US"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44E67B1-A9EB-040F-D592-2ABE528F7F91}"/>
              </a:ext>
            </a:extLst>
          </p:cNvPr>
          <p:cNvSpPr>
            <a:spLocks noGrp="1"/>
          </p:cNvSpPr>
          <p:nvPr>
            <p:ph type="sldNum" sz="quarter" idx="12"/>
          </p:nvPr>
        </p:nvSpPr>
        <p:spPr/>
        <p:txBody>
          <a:bodyPr/>
          <a:lstStyle/>
          <a:p>
            <a:fld id="{1FC7957A-36E9-4748-A43B-57DCA824FE87}" type="slidenum">
              <a:rPr lang="ar-SA" altLang="en-US"/>
              <a:pPr/>
              <a:t>84</a:t>
            </a:fld>
            <a:endParaRPr lang="en-US" altLang="en-US"/>
          </a:p>
        </p:txBody>
      </p:sp>
      <p:sp>
        <p:nvSpPr>
          <p:cNvPr id="80898" name="Rectangle 2">
            <a:extLst>
              <a:ext uri="{FF2B5EF4-FFF2-40B4-BE49-F238E27FC236}">
                <a16:creationId xmlns:a16="http://schemas.microsoft.com/office/drawing/2014/main" id="{5D35C995-DF17-A8E8-31BA-64FE808D5A68}"/>
              </a:ext>
            </a:extLst>
          </p:cNvPr>
          <p:cNvSpPr>
            <a:spLocks noGrp="1" noChangeArrowheads="1"/>
          </p:cNvSpPr>
          <p:nvPr>
            <p:ph type="title"/>
          </p:nvPr>
        </p:nvSpPr>
        <p:spPr>
          <a:xfrm>
            <a:off x="606425" y="320675"/>
            <a:ext cx="8077200" cy="10207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600">
                <a:solidFill>
                  <a:srgbClr val="FFFF00"/>
                </a:solidFill>
              </a:rPr>
              <a:t>Table Data and Table Header Attributes</a:t>
            </a:r>
          </a:p>
        </p:txBody>
      </p:sp>
      <p:graphicFrame>
        <p:nvGraphicFramePr>
          <p:cNvPr id="80923" name="Group 27">
            <a:extLst>
              <a:ext uri="{FF2B5EF4-FFF2-40B4-BE49-F238E27FC236}">
                <a16:creationId xmlns:a16="http://schemas.microsoft.com/office/drawing/2014/main" id="{7533C692-02A0-7846-7751-53C9098835A6}"/>
              </a:ext>
            </a:extLst>
          </p:cNvPr>
          <p:cNvGraphicFramePr>
            <a:graphicFrameLocks noGrp="1"/>
          </p:cNvGraphicFramePr>
          <p:nvPr>
            <p:ph type="tbl" idx="1"/>
          </p:nvPr>
        </p:nvGraphicFramePr>
        <p:xfrm>
          <a:off x="533400" y="1985963"/>
          <a:ext cx="7929563" cy="3217862"/>
        </p:xfrm>
        <a:graphic>
          <a:graphicData uri="http://schemas.openxmlformats.org/drawingml/2006/table">
            <a:tbl>
              <a:tblPr/>
              <a:tblGrid>
                <a:gridCol w="3965575">
                  <a:extLst>
                    <a:ext uri="{9D8B030D-6E8A-4147-A177-3AD203B41FA5}">
                      <a16:colId xmlns:a16="http://schemas.microsoft.com/office/drawing/2014/main" val="118090048"/>
                    </a:ext>
                  </a:extLst>
                </a:gridCol>
                <a:gridCol w="3963988">
                  <a:extLst>
                    <a:ext uri="{9D8B030D-6E8A-4147-A177-3AD203B41FA5}">
                      <a16:colId xmlns:a16="http://schemas.microsoft.com/office/drawing/2014/main" val="3095252225"/>
                    </a:ext>
                  </a:extLst>
                </a:gridCol>
              </a:tblGrid>
              <a:tr h="7588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Column 1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Column 2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191662706"/>
                  </a:ext>
                </a:extLst>
              </a:tr>
              <a:tr h="8016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Row 1 Col 1</a:t>
                      </a: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extLst>
                  <a:ext uri="{0D108BD9-81ED-4DB2-BD59-A6C34878D82A}">
                    <a16:rowId xmlns:a16="http://schemas.microsoft.com/office/drawing/2014/main" val="3856211456"/>
                  </a:ext>
                </a:extLst>
              </a:tr>
              <a:tr h="9413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rPr>
                        <a:t>Row 2 Col 1</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rPr>
                        <a:t>Row 2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30297303"/>
                  </a:ext>
                </a:extLst>
              </a:tr>
              <a:tr h="715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Row 3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72368854"/>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B1C49D5-DABC-80C1-86EA-995EE7F303F5}"/>
              </a:ext>
            </a:extLst>
          </p:cNvPr>
          <p:cNvSpPr>
            <a:spLocks noGrp="1"/>
          </p:cNvSpPr>
          <p:nvPr>
            <p:ph type="sldNum" sz="quarter" idx="12"/>
          </p:nvPr>
        </p:nvSpPr>
        <p:spPr/>
        <p:txBody>
          <a:bodyPr/>
          <a:lstStyle/>
          <a:p>
            <a:fld id="{4922C1E8-EABC-4DF2-8CF9-8C9FAF38FEE2}" type="slidenum">
              <a:rPr lang="ar-SA" altLang="en-US"/>
              <a:pPr/>
              <a:t>85</a:t>
            </a:fld>
            <a:endParaRPr lang="en-US" altLang="en-US"/>
          </a:p>
        </p:txBody>
      </p:sp>
      <p:sp>
        <p:nvSpPr>
          <p:cNvPr id="135170" name="Rectangle 2">
            <a:extLst>
              <a:ext uri="{FF2B5EF4-FFF2-40B4-BE49-F238E27FC236}">
                <a16:creationId xmlns:a16="http://schemas.microsoft.com/office/drawing/2014/main" id="{D87D7711-C96A-BE93-FA58-21BE7A2642A5}"/>
              </a:ext>
            </a:extLst>
          </p:cNvPr>
          <p:cNvSpPr>
            <a:spLocks noGrp="1" noChangeArrowheads="1"/>
          </p:cNvSpPr>
          <p:nvPr>
            <p:ph type="title"/>
          </p:nvPr>
        </p:nvSpPr>
        <p:spPr>
          <a:xfrm>
            <a:off x="3810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br>
              <a:rPr lang="en-US" altLang="en-US" sz="4000" b="1">
                <a:solidFill>
                  <a:srgbClr val="FFFF00"/>
                </a:solidFill>
              </a:rPr>
            </a:br>
            <a:r>
              <a:rPr lang="en-US" altLang="en-US" sz="4000" b="1">
                <a:solidFill>
                  <a:srgbClr val="FFFF00"/>
                </a:solidFill>
              </a:rPr>
              <a:t>Special Things to Note</a:t>
            </a:r>
            <a:br>
              <a:rPr lang="en-US" altLang="en-US" sz="4000" b="1">
                <a:solidFill>
                  <a:srgbClr val="FFFF00"/>
                </a:solidFill>
              </a:rPr>
            </a:br>
            <a:endParaRPr lang="en-US" altLang="en-US" sz="4000" b="1">
              <a:solidFill>
                <a:srgbClr val="FFFF00"/>
              </a:solidFill>
            </a:endParaRPr>
          </a:p>
        </p:txBody>
      </p:sp>
      <p:sp>
        <p:nvSpPr>
          <p:cNvPr id="135171" name="Rectangle 3">
            <a:extLst>
              <a:ext uri="{FF2B5EF4-FFF2-40B4-BE49-F238E27FC236}">
                <a16:creationId xmlns:a16="http://schemas.microsoft.com/office/drawing/2014/main" id="{B4C6F3C6-F8E1-6126-1797-CFF12966CB2A}"/>
              </a:ext>
            </a:extLst>
          </p:cNvPr>
          <p:cNvSpPr>
            <a:spLocks noGrp="1" noChangeArrowheads="1"/>
          </p:cNvSpPr>
          <p:nvPr>
            <p:ph type="body" idx="1"/>
          </p:nvPr>
        </p:nvSpPr>
        <p:spPr>
          <a:xfrm>
            <a:off x="457200" y="1219200"/>
            <a:ext cx="8229600" cy="5638800"/>
          </a:xfrm>
          <a:solidFill>
            <a:schemeClr val="accent1"/>
          </a:solidFill>
        </p:spPr>
        <p:txBody>
          <a:bodyPr/>
          <a:lstStyle/>
          <a:p>
            <a:pPr>
              <a:lnSpc>
                <a:spcPct val="80000"/>
              </a:lnSpc>
            </a:pPr>
            <a:r>
              <a:rPr lang="en-US" altLang="en-US" sz="2100" b="1"/>
              <a:t>TH, TD and TR should always have end tags.</a:t>
            </a:r>
            <a:br>
              <a:rPr lang="en-US" altLang="en-US" sz="2100"/>
            </a:br>
            <a:r>
              <a:rPr lang="en-US" altLang="en-US" sz="2100"/>
              <a:t>Although the end tags are formally optional, many browsers will mess up the formatting of the table if you omit the end tags. In particular, you should </a:t>
            </a:r>
            <a:r>
              <a:rPr lang="en-US" altLang="en-US" sz="2100" b="1" i="1"/>
              <a:t>always</a:t>
            </a:r>
            <a:r>
              <a:rPr lang="en-US" altLang="en-US" sz="2100"/>
              <a:t> use end tags if you have a TABLE within a TABLE -- in this situation, the table parser gets hopelessly confused if you don't close your TH, TD and TR elements.  </a:t>
            </a:r>
          </a:p>
          <a:p>
            <a:pPr>
              <a:lnSpc>
                <a:spcPct val="80000"/>
              </a:lnSpc>
            </a:pPr>
            <a:r>
              <a:rPr lang="en-US" altLang="en-US" sz="2100" b="1"/>
              <a:t>A default TABLE has no borders</a:t>
            </a:r>
            <a:br>
              <a:rPr lang="en-US" altLang="en-US" sz="2100"/>
            </a:br>
            <a:r>
              <a:rPr lang="en-US" altLang="en-US" sz="2100"/>
              <a:t>By default, tables are drawn without border lines. You need the BORDER attribute to draw the lines. </a:t>
            </a:r>
          </a:p>
          <a:p>
            <a:pPr>
              <a:lnSpc>
                <a:spcPct val="80000"/>
              </a:lnSpc>
            </a:pPr>
            <a:r>
              <a:rPr lang="en-US" altLang="en-US" sz="2100" b="1"/>
              <a:t>By default, a table is flush with the left margin</a:t>
            </a:r>
            <a:br>
              <a:rPr lang="en-US" altLang="en-US" sz="2100"/>
            </a:br>
            <a:r>
              <a:rPr lang="en-US" altLang="en-US" sz="2100"/>
              <a:t>TABLEs  are plopped over on the left margin. If you want centered tables, You can either: place the table inside a DIV element with attribute ALIGN="center".</a:t>
            </a:r>
            <a:br>
              <a:rPr lang="en-US" altLang="en-US" sz="2100"/>
            </a:br>
            <a:r>
              <a:rPr lang="en-US" altLang="en-US" sz="2100"/>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4D3B3F8-9C10-B06E-0EA7-ED941EB201FC}"/>
              </a:ext>
            </a:extLst>
          </p:cNvPr>
          <p:cNvSpPr>
            <a:spLocks noGrp="1"/>
          </p:cNvSpPr>
          <p:nvPr>
            <p:ph type="sldNum" sz="quarter" idx="12"/>
          </p:nvPr>
        </p:nvSpPr>
        <p:spPr/>
        <p:txBody>
          <a:bodyPr/>
          <a:lstStyle/>
          <a:p>
            <a:fld id="{5FA36542-FE22-423E-95F3-5659E5D2F2E7}" type="slidenum">
              <a:rPr lang="ar-SA" altLang="en-US"/>
              <a:pPr/>
              <a:t>86</a:t>
            </a:fld>
            <a:endParaRPr lang="en-US" altLang="en-US"/>
          </a:p>
        </p:txBody>
      </p:sp>
      <p:sp>
        <p:nvSpPr>
          <p:cNvPr id="145411" name="Rectangle 3">
            <a:extLst>
              <a:ext uri="{FF2B5EF4-FFF2-40B4-BE49-F238E27FC236}">
                <a16:creationId xmlns:a16="http://schemas.microsoft.com/office/drawing/2014/main" id="{1BC2CE01-B6F6-EA61-859C-17052EDDDE3B}"/>
              </a:ext>
            </a:extLst>
          </p:cNvPr>
          <p:cNvSpPr>
            <a:spLocks noGrp="1" noChangeArrowheads="1"/>
          </p:cNvSpPr>
          <p:nvPr>
            <p:ph type="body" idx="1"/>
          </p:nvPr>
        </p:nvSpPr>
        <p:spPr>
          <a:xfrm>
            <a:off x="304800" y="1600200"/>
            <a:ext cx="8305800" cy="5105400"/>
          </a:xfrm>
        </p:spPr>
        <p:txBody>
          <a:bodyPr/>
          <a:lstStyle/>
          <a:p>
            <a:pPr lvl="2">
              <a:buFontTx/>
              <a:buNone/>
            </a:pPr>
            <a:r>
              <a:rPr lang="en-US" altLang="en-US" b="1">
                <a:solidFill>
                  <a:srgbClr val="FF0000"/>
                </a:solidFill>
              </a:rPr>
              <a:t>&lt;TABLE BORDER width=“750”&gt;</a:t>
            </a:r>
            <a:r>
              <a:rPr lang="en-US" altLang="en-US" b="1"/>
              <a:t> </a:t>
            </a:r>
          </a:p>
          <a:p>
            <a:pPr lvl="2">
              <a:buFontTx/>
              <a:buNone/>
            </a:pPr>
            <a:r>
              <a:rPr lang="en-US" altLang="en-US" b="1"/>
              <a:t>&lt;TR&gt; &lt;TD colspan=“4” align=“center”&gt;Page Banner&lt;/TD&gt;&lt;/TR&gt;   </a:t>
            </a:r>
          </a:p>
          <a:p>
            <a:pPr lvl="2">
              <a:buFontTx/>
              <a:buNone/>
            </a:pPr>
            <a:endParaRPr lang="en-US" altLang="en-US" b="1"/>
          </a:p>
          <a:p>
            <a:pPr lvl="2">
              <a:buFontTx/>
              <a:buNone/>
            </a:pPr>
            <a:r>
              <a:rPr lang="en-US" altLang="en-US" b="1"/>
              <a:t>&lt;TR&gt; &lt;TD </a:t>
            </a:r>
            <a:r>
              <a:rPr lang="en-US" altLang="en-US" b="1">
                <a:solidFill>
                  <a:srgbClr val="0000FF"/>
                </a:solidFill>
              </a:rPr>
              <a:t>rowspan=“2”</a:t>
            </a:r>
            <a:r>
              <a:rPr lang="en-US" altLang="en-US" b="1"/>
              <a:t> width=“25%”&gt;Nav Links&lt;/TD&gt;</a:t>
            </a:r>
            <a:r>
              <a:rPr lang="en-US" altLang="en-US" b="1">
                <a:solidFill>
                  <a:srgbClr val="0000CC"/>
                </a:solidFill>
              </a:rPr>
              <a:t>&lt;TD</a:t>
            </a:r>
            <a:r>
              <a:rPr lang="en-US" altLang="en-US" b="1"/>
              <a:t> </a:t>
            </a:r>
            <a:r>
              <a:rPr lang="en-US" altLang="en-US" b="1">
                <a:solidFill>
                  <a:srgbClr val="0000CC"/>
                </a:solidFill>
              </a:rPr>
              <a:t>colspan=“2”&gt;Feature</a:t>
            </a:r>
            <a:r>
              <a:rPr lang="en-US" altLang="en-US" b="1"/>
              <a:t> </a:t>
            </a:r>
            <a:r>
              <a:rPr lang="en-US" altLang="en-US" b="1">
                <a:solidFill>
                  <a:srgbClr val="0000CC"/>
                </a:solidFill>
              </a:rPr>
              <a:t>Article&lt;/TD</a:t>
            </a:r>
            <a:r>
              <a:rPr lang="en-US" altLang="en-US" b="1"/>
              <a:t>&gt; &lt;TD </a:t>
            </a:r>
            <a:r>
              <a:rPr lang="en-US" altLang="en-US" b="1">
                <a:solidFill>
                  <a:srgbClr val="0000FF"/>
                </a:solidFill>
              </a:rPr>
              <a:t>rowspan=“2”</a:t>
            </a:r>
            <a:r>
              <a:rPr lang="en-US" altLang="en-US" b="1"/>
              <a:t> width=“25%”&gt;Linked Ads&lt;/TD&gt;&lt;/TR&gt;</a:t>
            </a:r>
          </a:p>
          <a:p>
            <a:pPr lvl="2">
              <a:buFontTx/>
              <a:buNone/>
            </a:pPr>
            <a:endParaRPr lang="en-US" altLang="en-US" b="1"/>
          </a:p>
          <a:p>
            <a:pPr lvl="2">
              <a:buFontTx/>
              <a:buNone/>
            </a:pPr>
            <a:r>
              <a:rPr lang="en-US" altLang="en-US" b="1"/>
              <a:t>	&lt;TR&gt;&lt;TD </a:t>
            </a:r>
            <a:r>
              <a:rPr lang="en-US" altLang="en-US" b="1">
                <a:solidFill>
                  <a:srgbClr val="FF3300"/>
                </a:solidFill>
              </a:rPr>
              <a:t>width=“25%”</a:t>
            </a:r>
            <a:r>
              <a:rPr lang="en-US" altLang="en-US" b="1"/>
              <a:t>&gt;News Column 1 &lt;/TD&gt; &lt;TD </a:t>
            </a:r>
            <a:r>
              <a:rPr lang="en-US" altLang="en-US" b="1">
                <a:solidFill>
                  <a:srgbClr val="FF3300"/>
                </a:solidFill>
              </a:rPr>
              <a:t>width=“25%”</a:t>
            </a:r>
            <a:r>
              <a:rPr lang="en-US" altLang="en-US" b="1"/>
              <a:t>&gt;&lt;News Column 2 &lt;/TD&gt;&lt;/TR&gt;</a:t>
            </a:r>
          </a:p>
          <a:p>
            <a:pPr lvl="2">
              <a:buFontTx/>
              <a:buNone/>
            </a:pPr>
            <a:r>
              <a:rPr lang="en-US" altLang="en-US" b="1">
                <a:solidFill>
                  <a:srgbClr val="FF0000"/>
                </a:solidFill>
              </a:rPr>
              <a:t>&lt;/TABLE&gt;</a:t>
            </a:r>
          </a:p>
          <a:p>
            <a:pPr>
              <a:buFontTx/>
              <a:buNone/>
            </a:pPr>
            <a:endParaRPr lang="en-US" altLang="en-US" sz="2400" b="1">
              <a:solidFill>
                <a:srgbClr val="FF0000"/>
              </a:solidFill>
            </a:endParaRPr>
          </a:p>
        </p:txBody>
      </p:sp>
      <p:sp>
        <p:nvSpPr>
          <p:cNvPr id="145412" name="Rectangle 4">
            <a:extLst>
              <a:ext uri="{FF2B5EF4-FFF2-40B4-BE49-F238E27FC236}">
                <a16:creationId xmlns:a16="http://schemas.microsoft.com/office/drawing/2014/main" id="{A93526CF-D31E-A27D-A0E0-C0209EE09A81}"/>
              </a:ext>
            </a:extLst>
          </p:cNvPr>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will be the output?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3D1CFFE-4EF2-65E5-F505-AB9A671EB869}"/>
              </a:ext>
            </a:extLst>
          </p:cNvPr>
          <p:cNvSpPr>
            <a:spLocks noGrp="1"/>
          </p:cNvSpPr>
          <p:nvPr>
            <p:ph type="sldNum" sz="quarter" idx="12"/>
          </p:nvPr>
        </p:nvSpPr>
        <p:spPr/>
        <p:txBody>
          <a:bodyPr/>
          <a:lstStyle/>
          <a:p>
            <a:fld id="{3E5B6988-B367-4F60-9446-89CC0DAB5977}" type="slidenum">
              <a:rPr lang="ar-SA" altLang="en-US"/>
              <a:pPr/>
              <a:t>87</a:t>
            </a:fld>
            <a:endParaRPr lang="en-US" altLang="en-US"/>
          </a:p>
        </p:txBody>
      </p:sp>
      <p:pic>
        <p:nvPicPr>
          <p:cNvPr id="146436" name="Picture 4">
            <a:extLst>
              <a:ext uri="{FF2B5EF4-FFF2-40B4-BE49-F238E27FC236}">
                <a16:creationId xmlns:a16="http://schemas.microsoft.com/office/drawing/2014/main" id="{2B7306CA-6BD7-2A4D-E16A-50871373C1C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219200"/>
            <a:ext cx="9144000" cy="6340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6437" name="Rectangle 5">
            <a:extLst>
              <a:ext uri="{FF2B5EF4-FFF2-40B4-BE49-F238E27FC236}">
                <a16:creationId xmlns:a16="http://schemas.microsoft.com/office/drawing/2014/main" id="{92B8CE10-28A1-2057-7C90-69BB4716F8B8}"/>
              </a:ext>
            </a:extLst>
          </p:cNvPr>
          <p:cNvSpPr>
            <a:spLocks noGrp="1" noChangeArrowheads="1"/>
          </p:cNvSpPr>
          <p:nvPr>
            <p:ph type="title"/>
          </p:nvPr>
        </p:nvSpPr>
        <p:spPr>
          <a:xfrm>
            <a:off x="533400" y="0"/>
            <a:ext cx="8229600" cy="9445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The Output</a:t>
            </a:r>
            <a:endParaRPr lang="en-US" altLang="en-US" b="1">
              <a:solidFill>
                <a:srgbClr val="FFFF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078EDBD-7DFB-6BDB-1E9B-CEA376BEF4B8}"/>
              </a:ext>
            </a:extLst>
          </p:cNvPr>
          <p:cNvSpPr>
            <a:spLocks noGrp="1"/>
          </p:cNvSpPr>
          <p:nvPr>
            <p:ph type="sldNum" sz="quarter" idx="12"/>
          </p:nvPr>
        </p:nvSpPr>
        <p:spPr/>
        <p:txBody>
          <a:bodyPr/>
          <a:lstStyle/>
          <a:p>
            <a:fld id="{26594098-94E2-43FC-87A7-71B3AE1EE57E}" type="slidenum">
              <a:rPr lang="ar-SA" altLang="en-US"/>
              <a:pPr/>
              <a:t>88</a:t>
            </a:fld>
            <a:endParaRPr lang="en-US" altLang="en-US"/>
          </a:p>
        </p:txBody>
      </p:sp>
      <p:sp>
        <p:nvSpPr>
          <p:cNvPr id="81922" name="Rectangle 2">
            <a:extLst>
              <a:ext uri="{FF2B5EF4-FFF2-40B4-BE49-F238E27FC236}">
                <a16:creationId xmlns:a16="http://schemas.microsoft.com/office/drawing/2014/main" id="{ADCAC889-890B-0EB8-B2CA-28D66E7ABC2F}"/>
              </a:ext>
            </a:extLst>
          </p:cNvPr>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a:t>
            </a:r>
            <a:r>
              <a:rPr lang="en-US" altLang="en-US" b="1">
                <a:solidFill>
                  <a:srgbClr val="FFFF00"/>
                </a:solidFill>
              </a:rPr>
              <a:t>rames</a:t>
            </a:r>
          </a:p>
        </p:txBody>
      </p:sp>
      <p:sp>
        <p:nvSpPr>
          <p:cNvPr id="81923" name="Rectangle 3">
            <a:extLst>
              <a:ext uri="{FF2B5EF4-FFF2-40B4-BE49-F238E27FC236}">
                <a16:creationId xmlns:a16="http://schemas.microsoft.com/office/drawing/2014/main" id="{12C8B39D-42D3-7277-A2CE-9D46104454F1}"/>
              </a:ext>
            </a:extLst>
          </p:cNvPr>
          <p:cNvSpPr>
            <a:spLocks noGrp="1" noChangeArrowheads="1"/>
          </p:cNvSpPr>
          <p:nvPr>
            <p:ph type="body" idx="1"/>
          </p:nvPr>
        </p:nvSpPr>
        <p:spPr>
          <a:xfrm>
            <a:off x="304800" y="1447800"/>
            <a:ext cx="8610600" cy="5029200"/>
          </a:xfrm>
          <a:solidFill>
            <a:schemeClr val="accent1"/>
          </a:solidFill>
        </p:spPr>
        <p:txBody>
          <a:bodyPr/>
          <a:lstStyle/>
          <a:p>
            <a:pPr marL="609600" indent="-609600">
              <a:lnSpc>
                <a:spcPct val="90000"/>
              </a:lnSpc>
              <a:buClr>
                <a:schemeClr val="accent2"/>
              </a:buClr>
              <a:buFont typeface="Wingdings" panose="05000000000000000000" pitchFamily="2" charset="2"/>
              <a:buChar char="§"/>
            </a:pPr>
            <a:r>
              <a:rPr lang="en-US" altLang="en-US" sz="2800"/>
              <a:t>Frames are a relatively new addition to the HTML standard. </a:t>
            </a:r>
            <a:r>
              <a:rPr lang="en-US" altLang="en-US"/>
              <a:t>First introduced in Netscape Navigator 2.0. </a:t>
            </a:r>
            <a:endParaRPr lang="en-US" altLang="en-US" sz="2800"/>
          </a:p>
          <a:p>
            <a:pPr marL="609600" indent="-609600">
              <a:lnSpc>
                <a:spcPct val="90000"/>
              </a:lnSpc>
              <a:buClr>
                <a:schemeClr val="accent2"/>
              </a:buClr>
              <a:buFont typeface="Wingdings" panose="05000000000000000000" pitchFamily="2" charset="2"/>
              <a:buNone/>
            </a:pPr>
            <a:r>
              <a:rPr lang="en-US" altLang="en-US" sz="2800"/>
              <a:t>Objectives:</a:t>
            </a:r>
          </a:p>
          <a:p>
            <a:pPr marL="609600" indent="-609600">
              <a:lnSpc>
                <a:spcPct val="90000"/>
              </a:lnSpc>
              <a:buClr>
                <a:schemeClr val="accent2"/>
              </a:buClr>
              <a:buFont typeface="Wingdings" panose="05000000000000000000" pitchFamily="2" charset="2"/>
              <a:buNone/>
            </a:pPr>
            <a:r>
              <a:rPr lang="en-US" altLang="en-US" sz="2800"/>
              <a:t>Upon completing this section, you should be able to:</a:t>
            </a:r>
          </a:p>
          <a:p>
            <a:pPr marL="609600" indent="-609600">
              <a:lnSpc>
                <a:spcPct val="90000"/>
              </a:lnSpc>
              <a:buClr>
                <a:schemeClr val="accent2"/>
              </a:buClr>
              <a:buFont typeface="Wingdings" panose="05000000000000000000" pitchFamily="2" charset="2"/>
              <a:buChar char="§"/>
            </a:pPr>
            <a:r>
              <a:rPr lang="en-US" altLang="en-US" sz="2800"/>
              <a:t>Create a Frame based page.</a:t>
            </a:r>
          </a:p>
          <a:p>
            <a:pPr marL="609600" indent="-609600">
              <a:lnSpc>
                <a:spcPct val="90000"/>
              </a:lnSpc>
              <a:buClr>
                <a:schemeClr val="accent2"/>
              </a:buClr>
              <a:buFont typeface="Wingdings" panose="05000000000000000000" pitchFamily="2" charset="2"/>
              <a:buChar char="§"/>
            </a:pPr>
            <a:r>
              <a:rPr lang="en-US" altLang="en-US" sz="2800"/>
              <a:t>Work with the Frameset, Frame, and Noframes elements.</a:t>
            </a:r>
          </a:p>
          <a:p>
            <a:pPr marL="609600" indent="-609600">
              <a:lnSpc>
                <a:spcPct val="90000"/>
              </a:lnSpc>
              <a:buClr>
                <a:schemeClr val="accent2"/>
              </a:buClr>
              <a:buFont typeface="Wingdings" panose="05000000000000000000" pitchFamily="2" charset="2"/>
              <a:buChar char="§"/>
            </a:pPr>
            <a:r>
              <a:rPr lang="en-US" altLang="en-US" sz="2800"/>
              <a:t>Use the attributes of the Frames elements to control the display.</a:t>
            </a:r>
          </a:p>
          <a:p>
            <a:pPr marL="609600" indent="-609600">
              <a:lnSpc>
                <a:spcPct val="90000"/>
              </a:lnSpc>
              <a:buClr>
                <a:schemeClr val="accent2"/>
              </a:buClr>
              <a:buFont typeface="Wingdings" panose="05000000000000000000" pitchFamily="2" charset="2"/>
              <a:buChar char="§"/>
            </a:pPr>
            <a:r>
              <a:rPr lang="en-US" altLang="en-US" sz="2800"/>
              <a:t>Set Targets appropriately.</a:t>
            </a:r>
          </a:p>
          <a:p>
            <a:pPr marL="609600" indent="-609600">
              <a:lnSpc>
                <a:spcPct val="90000"/>
              </a:lnSpc>
              <a:buClr>
                <a:schemeClr val="accent2"/>
              </a:buClr>
              <a:buFont typeface="Wingdings" panose="05000000000000000000" pitchFamily="2" charset="2"/>
              <a:buNone/>
            </a:pPr>
            <a:endParaRPr lang="en-US" altLang="en-US" sz="2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037A871-2904-220D-5239-D780850A23C3}"/>
              </a:ext>
            </a:extLst>
          </p:cNvPr>
          <p:cNvSpPr>
            <a:spLocks noGrp="1"/>
          </p:cNvSpPr>
          <p:nvPr>
            <p:ph type="sldNum" sz="quarter" idx="12"/>
          </p:nvPr>
        </p:nvSpPr>
        <p:spPr/>
        <p:txBody>
          <a:bodyPr/>
          <a:lstStyle/>
          <a:p>
            <a:fld id="{17CD71D7-6203-4D2D-B264-9C4769EA6383}" type="slidenum">
              <a:rPr lang="ar-SA" altLang="en-US"/>
              <a:pPr/>
              <a:t>89</a:t>
            </a:fld>
            <a:endParaRPr lang="en-US" altLang="en-US"/>
          </a:p>
        </p:txBody>
      </p:sp>
      <p:sp>
        <p:nvSpPr>
          <p:cNvPr id="82946" name="Rectangle 2">
            <a:extLst>
              <a:ext uri="{FF2B5EF4-FFF2-40B4-BE49-F238E27FC236}">
                <a16:creationId xmlns:a16="http://schemas.microsoft.com/office/drawing/2014/main" id="{148B7EE8-79AD-8203-2305-948958BCCC55}"/>
              </a:ext>
            </a:extLst>
          </p:cNvPr>
          <p:cNvSpPr>
            <a:spLocks noGrp="1" noChangeArrowheads="1"/>
          </p:cNvSpPr>
          <p:nvPr>
            <p:ph type="title"/>
          </p:nvPr>
        </p:nvSpPr>
        <p:spPr>
          <a:xfrm>
            <a:off x="457200" y="274638"/>
            <a:ext cx="8229600" cy="838200"/>
          </a:xfrm>
          <a:solidFill>
            <a:schemeClr val="tx2"/>
          </a:solidFill>
        </p:spPr>
        <p:txBody>
          <a:bodyPr/>
          <a:lstStyle/>
          <a:p>
            <a:r>
              <a:rPr lang="en-US" altLang="en-US">
                <a:solidFill>
                  <a:srgbClr val="FFFF00"/>
                </a:solidFill>
              </a:rPr>
              <a:t>Frames</a:t>
            </a:r>
          </a:p>
        </p:txBody>
      </p:sp>
      <p:sp>
        <p:nvSpPr>
          <p:cNvPr id="82947" name="Rectangle 3">
            <a:extLst>
              <a:ext uri="{FF2B5EF4-FFF2-40B4-BE49-F238E27FC236}">
                <a16:creationId xmlns:a16="http://schemas.microsoft.com/office/drawing/2014/main" id="{151BB7D5-E447-808A-D929-98279AC84171}"/>
              </a:ext>
            </a:extLst>
          </p:cNvPr>
          <p:cNvSpPr>
            <a:spLocks noGrp="1" noChangeArrowheads="1"/>
          </p:cNvSpPr>
          <p:nvPr>
            <p:ph type="body" idx="1"/>
          </p:nvPr>
        </p:nvSpPr>
        <p:spPr>
          <a:xfrm>
            <a:off x="685800" y="1295400"/>
            <a:ext cx="7772400" cy="5105400"/>
          </a:xfrm>
          <a:solidFill>
            <a:schemeClr val="accent1"/>
          </a:solidFill>
        </p:spPr>
        <p:txBody>
          <a:bodyPr/>
          <a:lstStyle/>
          <a:p>
            <a:pPr>
              <a:lnSpc>
                <a:spcPct val="80000"/>
              </a:lnSpc>
              <a:buClr>
                <a:schemeClr val="accent2"/>
              </a:buClr>
              <a:buFont typeface="Wingdings" panose="05000000000000000000" pitchFamily="2" charset="2"/>
              <a:buChar char="§"/>
            </a:pPr>
            <a:r>
              <a:rPr lang="en-US" altLang="en-US" sz="2800"/>
              <a:t>A framed page is actually made up of multiple HTML pages. There is one HTML document that describes how to break up the single browser window into multiple windowpanes. Each windowpane is filled with an HTML document.</a:t>
            </a:r>
          </a:p>
          <a:p>
            <a:pPr>
              <a:lnSpc>
                <a:spcPct val="80000"/>
              </a:lnSpc>
              <a:buClr>
                <a:schemeClr val="accent2"/>
              </a:buClr>
              <a:buFont typeface="Wingdings" panose="05000000000000000000" pitchFamily="2" charset="2"/>
              <a:buNone/>
            </a:pPr>
            <a:endParaRPr lang="en-US" altLang="en-US" sz="2800"/>
          </a:p>
          <a:p>
            <a:pPr>
              <a:lnSpc>
                <a:spcPct val="80000"/>
              </a:lnSpc>
              <a:buClr>
                <a:schemeClr val="accent2"/>
              </a:buClr>
              <a:buFont typeface="Wingdings" panose="05000000000000000000" pitchFamily="2" charset="2"/>
              <a:buChar char="§"/>
            </a:pPr>
            <a:r>
              <a:rPr lang="en-US" altLang="en-US" sz="2800"/>
              <a:t>For Example to make a framed page with a windowpane on the left and one on the right requires three HTML pages. </a:t>
            </a:r>
            <a:r>
              <a:rPr lang="en-US" altLang="en-US" sz="2800" b="1" i="1"/>
              <a:t>Doc1.html</a:t>
            </a:r>
            <a:r>
              <a:rPr lang="en-US" altLang="en-US" sz="2800"/>
              <a:t> and </a:t>
            </a:r>
            <a:r>
              <a:rPr lang="en-US" altLang="en-US" sz="2800" b="1" i="1"/>
              <a:t>Doc2.html </a:t>
            </a:r>
            <a:r>
              <a:rPr lang="en-US" altLang="en-US" sz="2800"/>
              <a:t>are the pages that contain content. </a:t>
            </a:r>
            <a:r>
              <a:rPr lang="en-US" altLang="en-US" sz="2800" b="1" i="1"/>
              <a:t>Frames.html </a:t>
            </a:r>
            <a:r>
              <a:rPr lang="en-US" altLang="en-US" sz="2800"/>
              <a:t>is the page that describes the division of the single browser window into two windowpanes.</a:t>
            </a:r>
            <a:r>
              <a:rPr lang="en-US" altLang="en-US" sz="2400"/>
              <a:t> </a:t>
            </a:r>
            <a:endParaRPr lang="en-US" altLang="en-US" sz="2400" b="1"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39FE63D-FE48-BD44-85A9-3F25049F60C1}"/>
              </a:ext>
            </a:extLst>
          </p:cNvPr>
          <p:cNvSpPr>
            <a:spLocks noGrp="1"/>
          </p:cNvSpPr>
          <p:nvPr>
            <p:ph type="sldNum" sz="quarter" idx="12"/>
          </p:nvPr>
        </p:nvSpPr>
        <p:spPr/>
        <p:txBody>
          <a:bodyPr/>
          <a:lstStyle/>
          <a:p>
            <a:fld id="{396F3CFF-F53D-4550-92EB-46F87D2AE408}" type="slidenum">
              <a:rPr lang="ar-SA" altLang="en-US"/>
              <a:pPr/>
              <a:t>9</a:t>
            </a:fld>
            <a:endParaRPr lang="en-US" altLang="en-US"/>
          </a:p>
        </p:txBody>
      </p:sp>
      <p:sp>
        <p:nvSpPr>
          <p:cNvPr id="13314" name="Rectangle 2">
            <a:extLst>
              <a:ext uri="{FF2B5EF4-FFF2-40B4-BE49-F238E27FC236}">
                <a16:creationId xmlns:a16="http://schemas.microsoft.com/office/drawing/2014/main" id="{DBF6C73B-AD47-1C18-F47A-E3F4CC99301F}"/>
              </a:ext>
            </a:extLst>
          </p:cNvPr>
          <p:cNvSpPr>
            <a:spLocks noGrp="1" noChangeArrowheads="1"/>
          </p:cNvSpPr>
          <p:nvPr>
            <p:ph type="title"/>
          </p:nvPr>
        </p:nvSpPr>
        <p:spPr>
          <a:xfrm>
            <a:off x="381000" y="152400"/>
            <a:ext cx="8382000" cy="1447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lIns="90488" tIns="44450" rIns="90488" bIns="44450" anchor="b">
            <a:flatTx/>
          </a:bodyPr>
          <a:lstStyle/>
          <a:p>
            <a:r>
              <a:rPr lang="en-US" altLang="en-US">
                <a:solidFill>
                  <a:srgbClr val="FFFF00"/>
                </a:solidFill>
              </a:rPr>
              <a:t>Creating a Basic Starting Document</a:t>
            </a:r>
          </a:p>
        </p:txBody>
      </p:sp>
      <p:sp>
        <p:nvSpPr>
          <p:cNvPr id="13315" name="Rectangle 3">
            <a:extLst>
              <a:ext uri="{FF2B5EF4-FFF2-40B4-BE49-F238E27FC236}">
                <a16:creationId xmlns:a16="http://schemas.microsoft.com/office/drawing/2014/main" id="{2CB0863A-B133-CD5D-D15B-AB11E335655B}"/>
              </a:ext>
            </a:extLst>
          </p:cNvPr>
          <p:cNvSpPr>
            <a:spLocks noGrp="1" noChangeArrowheads="1"/>
          </p:cNvSpPr>
          <p:nvPr>
            <p:ph type="body" idx="1"/>
          </p:nvPr>
        </p:nvSpPr>
        <p:spPr>
          <a:xfrm>
            <a:off x="381000" y="1981200"/>
            <a:ext cx="8229600" cy="4572000"/>
          </a:xfrm>
          <a:solidFill>
            <a:schemeClr val="accent1"/>
          </a:solid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71500" lvl="1">
              <a:buFontTx/>
              <a:buNone/>
            </a:pPr>
            <a:r>
              <a:rPr lang="en-US" altLang="en-US" sz="3200"/>
              <a:t>&lt;HTML&gt;</a:t>
            </a:r>
          </a:p>
          <a:p>
            <a:pPr marL="571500" lvl="1">
              <a:buFontTx/>
              <a:buNone/>
            </a:pPr>
            <a:r>
              <a:rPr lang="en-US" altLang="en-US" sz="3200">
                <a:solidFill>
                  <a:srgbClr val="FF0000"/>
                </a:solidFill>
              </a:rPr>
              <a:t>&lt;HEAD&gt;</a:t>
            </a:r>
          </a:p>
          <a:p>
            <a:pPr marL="571500" lvl="1" algn="ctr">
              <a:buFontTx/>
              <a:buNone/>
            </a:pPr>
            <a:r>
              <a:rPr lang="en-US" altLang="en-US" sz="3200">
                <a:solidFill>
                  <a:srgbClr val="008000"/>
                </a:solidFill>
              </a:rPr>
              <a:t>&lt;TITLE&gt;Al al-Bayt University&lt;/TITLE&gt;</a:t>
            </a:r>
          </a:p>
          <a:p>
            <a:pPr marL="571500" lvl="1">
              <a:buFontTx/>
              <a:buNone/>
            </a:pPr>
            <a:r>
              <a:rPr lang="en-US" altLang="en-US" sz="3200">
                <a:solidFill>
                  <a:srgbClr val="FF0000"/>
                </a:solidFill>
              </a:rPr>
              <a:t>&lt;/HEAD&gt;</a:t>
            </a:r>
          </a:p>
          <a:p>
            <a:pPr marL="571500" lvl="1">
              <a:buFontTx/>
              <a:buNone/>
            </a:pPr>
            <a:r>
              <a:rPr lang="en-US" altLang="en-US" sz="3200">
                <a:solidFill>
                  <a:srgbClr val="990000"/>
                </a:solidFill>
              </a:rPr>
              <a:t>&lt;BODY&gt;</a:t>
            </a:r>
          </a:p>
          <a:p>
            <a:pPr marL="571500" lvl="1">
              <a:buFontTx/>
              <a:buNone/>
            </a:pPr>
            <a:r>
              <a:rPr lang="en-US" altLang="en-US" sz="3200"/>
              <a:t>	This is what is displayed.</a:t>
            </a:r>
          </a:p>
          <a:p>
            <a:pPr marL="571500" lvl="1">
              <a:buFontTx/>
              <a:buNone/>
            </a:pPr>
            <a:r>
              <a:rPr lang="en-US" altLang="en-US" sz="3200">
                <a:solidFill>
                  <a:srgbClr val="990000"/>
                </a:solidFill>
              </a:rPr>
              <a:t>&lt;/BODY&gt;</a:t>
            </a:r>
          </a:p>
          <a:p>
            <a:pPr marL="571500" lvl="1">
              <a:buFontTx/>
              <a:buNone/>
            </a:pPr>
            <a:r>
              <a:rPr lang="en-US" altLang="en-US" sz="3200"/>
              <a:t>&lt;/HTML&gt;</a:t>
            </a:r>
          </a:p>
          <a:p>
            <a:pPr marL="571500" lvl="1">
              <a:buFontTx/>
              <a:buNone/>
            </a:pPr>
            <a:r>
              <a:rPr lang="en-US" altLang="en-US" sz="3200"/>
              <a:t>								</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0CE07C3A-FB51-7A07-07A0-991B99A97758}"/>
              </a:ext>
            </a:extLst>
          </p:cNvPr>
          <p:cNvSpPr>
            <a:spLocks noGrp="1"/>
          </p:cNvSpPr>
          <p:nvPr>
            <p:ph type="sldNum" sz="quarter" idx="12"/>
          </p:nvPr>
        </p:nvSpPr>
        <p:spPr/>
        <p:txBody>
          <a:bodyPr/>
          <a:lstStyle/>
          <a:p>
            <a:fld id="{4B997246-E6A4-43B6-BB86-ADBE8EE9BC12}" type="slidenum">
              <a:rPr lang="ar-SA" altLang="en-US"/>
              <a:pPr/>
              <a:t>90</a:t>
            </a:fld>
            <a:endParaRPr lang="en-US" altLang="en-US"/>
          </a:p>
        </p:txBody>
      </p:sp>
      <p:sp>
        <p:nvSpPr>
          <p:cNvPr id="83970" name="Rectangle 2">
            <a:extLst>
              <a:ext uri="{FF2B5EF4-FFF2-40B4-BE49-F238E27FC236}">
                <a16:creationId xmlns:a16="http://schemas.microsoft.com/office/drawing/2014/main" id="{E09ED899-D11B-C7C0-BB6B-78394FA95EB8}"/>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sy="-100000" rotWithShape="0">
                    <a:schemeClr val="bg2">
                      <a:alpha val="50000"/>
                    </a:schemeClr>
                  </a:outerShdw>
                </a:effectLst>
              </a14:hiddenEffects>
            </a:ext>
          </a:extLst>
        </p:spPr>
        <p:txBody>
          <a:bodyPr>
            <a:flatTx/>
          </a:bodyPr>
          <a:lstStyle/>
          <a:p>
            <a:r>
              <a:rPr lang="en-US" altLang="en-US">
                <a:solidFill>
                  <a:srgbClr val="FFFF00"/>
                </a:solidFill>
              </a:rPr>
              <a:t>Frames</a:t>
            </a:r>
          </a:p>
        </p:txBody>
      </p:sp>
      <p:sp>
        <p:nvSpPr>
          <p:cNvPr id="83971" name="Rectangle 3">
            <a:extLst>
              <a:ext uri="{FF2B5EF4-FFF2-40B4-BE49-F238E27FC236}">
                <a16:creationId xmlns:a16="http://schemas.microsoft.com/office/drawing/2014/main" id="{0B4001FA-EFE9-3352-7E15-4FDFD492147F}"/>
              </a:ext>
            </a:extLst>
          </p:cNvPr>
          <p:cNvSpPr>
            <a:spLocks noChangeArrowheads="1"/>
          </p:cNvSpPr>
          <p:nvPr/>
        </p:nvSpPr>
        <p:spPr bwMode="auto">
          <a:xfrm>
            <a:off x="2971800" y="4038600"/>
            <a:ext cx="2857500" cy="1943100"/>
          </a:xfrm>
          <a:prstGeom prst="rect">
            <a:avLst/>
          </a:prstGeom>
          <a:solidFill>
            <a:srgbClr val="FFFFFF"/>
          </a:solidFill>
          <a:ln w="9525">
            <a:solidFill>
              <a:srgbClr val="000000"/>
            </a:solidFill>
            <a:miter lim="800000"/>
            <a:headEnd/>
            <a:tailEnd/>
          </a:ln>
        </p:spPr>
        <p:txBody>
          <a:bodyPr/>
          <a:lstStyle/>
          <a:p>
            <a:endParaRPr lang="en-US"/>
          </a:p>
        </p:txBody>
      </p:sp>
      <p:sp>
        <p:nvSpPr>
          <p:cNvPr id="83972" name="Text Box 4">
            <a:extLst>
              <a:ext uri="{FF2B5EF4-FFF2-40B4-BE49-F238E27FC236}">
                <a16:creationId xmlns:a16="http://schemas.microsoft.com/office/drawing/2014/main" id="{415853FF-2F7F-9530-78F0-1F9041C0953D}"/>
              </a:ext>
            </a:extLst>
          </p:cNvPr>
          <p:cNvSpPr txBox="1">
            <a:spLocks noChangeArrowheads="1"/>
          </p:cNvSpPr>
          <p:nvPr/>
        </p:nvSpPr>
        <p:spPr bwMode="auto">
          <a:xfrm>
            <a:off x="4457700" y="4152900"/>
            <a:ext cx="1143000" cy="1485900"/>
          </a:xfrm>
          <a:prstGeom prst="rect">
            <a:avLst/>
          </a:prstGeom>
          <a:solidFill>
            <a:srgbClr val="FFFFFF"/>
          </a:solidFill>
          <a:ln w="9525">
            <a:solidFill>
              <a:srgbClr val="000000"/>
            </a:solidFill>
            <a:miter lim="800000"/>
            <a:headEnd/>
            <a:tailEnd/>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r>
              <a:rPr lang="en-US" altLang="en-US" sz="1600" b="1">
                <a:solidFill>
                  <a:srgbClr val="FF0000"/>
                </a:solidFill>
                <a:latin typeface="Times New Roman" panose="02020603050405020304" pitchFamily="18" charset="0"/>
              </a:rPr>
              <a:t>Doc2.html</a:t>
            </a:r>
          </a:p>
        </p:txBody>
      </p:sp>
      <p:sp>
        <p:nvSpPr>
          <p:cNvPr id="83973" name="Text Box 5">
            <a:extLst>
              <a:ext uri="{FF2B5EF4-FFF2-40B4-BE49-F238E27FC236}">
                <a16:creationId xmlns:a16="http://schemas.microsoft.com/office/drawing/2014/main" id="{C5BED151-B2BC-8C60-2078-16BB3E60B5F4}"/>
              </a:ext>
            </a:extLst>
          </p:cNvPr>
          <p:cNvSpPr txBox="1">
            <a:spLocks noChangeArrowheads="1"/>
          </p:cNvSpPr>
          <p:nvPr/>
        </p:nvSpPr>
        <p:spPr bwMode="auto">
          <a:xfrm>
            <a:off x="3124200" y="4152900"/>
            <a:ext cx="1104900" cy="1485900"/>
          </a:xfrm>
          <a:prstGeom prst="rect">
            <a:avLst/>
          </a:prstGeom>
          <a:solidFill>
            <a:srgbClr val="FFFFFF"/>
          </a:solidFill>
          <a:ln w="9525">
            <a:solidFill>
              <a:srgbClr val="000000"/>
            </a:solidFill>
            <a:miter lim="800000"/>
            <a:headEnd/>
            <a:tailEnd/>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pPr algn="ctr"/>
            <a:r>
              <a:rPr lang="en-US" altLang="en-US" sz="1600" b="1">
                <a:solidFill>
                  <a:srgbClr val="FF0000"/>
                </a:solidFill>
                <a:latin typeface="Times New Roman" panose="02020603050405020304" pitchFamily="18" charset="0"/>
              </a:rPr>
              <a:t>Doc1.html</a:t>
            </a:r>
          </a:p>
        </p:txBody>
      </p:sp>
      <p:sp>
        <p:nvSpPr>
          <p:cNvPr id="83974" name="Text Box 6">
            <a:extLst>
              <a:ext uri="{FF2B5EF4-FFF2-40B4-BE49-F238E27FC236}">
                <a16:creationId xmlns:a16="http://schemas.microsoft.com/office/drawing/2014/main" id="{5CD8AD12-46BC-C580-898D-31958F6AB413}"/>
              </a:ext>
            </a:extLst>
          </p:cNvPr>
          <p:cNvSpPr txBox="1">
            <a:spLocks noChangeArrowheads="1"/>
          </p:cNvSpPr>
          <p:nvPr/>
        </p:nvSpPr>
        <p:spPr bwMode="auto">
          <a:xfrm>
            <a:off x="3657600" y="6096000"/>
            <a:ext cx="1524000" cy="381000"/>
          </a:xfrm>
          <a:prstGeom prst="rect">
            <a:avLst/>
          </a:prstGeom>
          <a:solidFill>
            <a:schemeClr val="tx2"/>
          </a:solidFill>
          <a:ln w="9525">
            <a:solidFill>
              <a:srgbClr val="990000"/>
            </a:solidFill>
            <a:miter lim="800000"/>
            <a:headEnd/>
            <a:tailEnd/>
          </a:ln>
        </p:spPr>
        <p:txBody>
          <a:bodyPr/>
          <a:lstStyle/>
          <a:p>
            <a:pPr algn="ctr"/>
            <a:r>
              <a:rPr lang="en-US" altLang="en-US" sz="1600">
                <a:solidFill>
                  <a:srgbClr val="FFFF00"/>
                </a:solidFill>
                <a:latin typeface="Times New Roman" panose="02020603050405020304" pitchFamily="18" charset="0"/>
              </a:rPr>
              <a:t>Frames.html</a:t>
            </a:r>
          </a:p>
        </p:txBody>
      </p:sp>
      <p:sp>
        <p:nvSpPr>
          <p:cNvPr id="83975" name="Text Box 7">
            <a:extLst>
              <a:ext uri="{FF2B5EF4-FFF2-40B4-BE49-F238E27FC236}">
                <a16:creationId xmlns:a16="http://schemas.microsoft.com/office/drawing/2014/main" id="{AC88BFE5-4F7C-A5E4-82EE-75CBB642F8C9}"/>
              </a:ext>
            </a:extLst>
          </p:cNvPr>
          <p:cNvSpPr txBox="1">
            <a:spLocks noChangeArrowheads="1"/>
          </p:cNvSpPr>
          <p:nvPr/>
        </p:nvSpPr>
        <p:spPr bwMode="auto">
          <a:xfrm>
            <a:off x="4572000" y="1981200"/>
            <a:ext cx="1143000" cy="1485900"/>
          </a:xfrm>
          <a:prstGeom prst="rect">
            <a:avLst/>
          </a:prstGeom>
          <a:solidFill>
            <a:srgbClr val="FFFFFF"/>
          </a:solidFill>
          <a:ln w="9525">
            <a:solidFill>
              <a:srgbClr val="000000"/>
            </a:solidFill>
            <a:miter lim="800000"/>
            <a:headEnd/>
            <a:tailEnd/>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r>
              <a:rPr lang="en-US" altLang="en-US" sz="1600" b="1">
                <a:solidFill>
                  <a:srgbClr val="FF0000"/>
                </a:solidFill>
                <a:latin typeface="Times New Roman" panose="02020603050405020304" pitchFamily="18" charset="0"/>
              </a:rPr>
              <a:t>Doc2.html</a:t>
            </a:r>
          </a:p>
        </p:txBody>
      </p:sp>
      <p:sp>
        <p:nvSpPr>
          <p:cNvPr id="83976" name="Text Box 8">
            <a:extLst>
              <a:ext uri="{FF2B5EF4-FFF2-40B4-BE49-F238E27FC236}">
                <a16:creationId xmlns:a16="http://schemas.microsoft.com/office/drawing/2014/main" id="{61B48E1F-6D13-2BD4-23F5-C96FC3ED91EC}"/>
              </a:ext>
            </a:extLst>
          </p:cNvPr>
          <p:cNvSpPr txBox="1">
            <a:spLocks noChangeArrowheads="1"/>
          </p:cNvSpPr>
          <p:nvPr/>
        </p:nvSpPr>
        <p:spPr bwMode="auto">
          <a:xfrm>
            <a:off x="3124200" y="1981200"/>
            <a:ext cx="1104900" cy="1485900"/>
          </a:xfrm>
          <a:prstGeom prst="rect">
            <a:avLst/>
          </a:prstGeom>
          <a:solidFill>
            <a:srgbClr val="FFFFFF"/>
          </a:solidFill>
          <a:ln w="9525">
            <a:solidFill>
              <a:srgbClr val="000000"/>
            </a:solidFill>
            <a:miter lim="800000"/>
            <a:headEnd/>
            <a:tailEnd/>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pPr algn="ctr"/>
            <a:r>
              <a:rPr lang="en-US" altLang="en-US" sz="1600" b="1">
                <a:solidFill>
                  <a:srgbClr val="FF0000"/>
                </a:solidFill>
                <a:latin typeface="Times New Roman" panose="02020603050405020304" pitchFamily="18" charset="0"/>
              </a:rPr>
              <a:t>Doc1.html</a:t>
            </a:r>
          </a:p>
        </p:txBody>
      </p:sp>
      <p:sp>
        <p:nvSpPr>
          <p:cNvPr id="83977" name="Line 9">
            <a:extLst>
              <a:ext uri="{FF2B5EF4-FFF2-40B4-BE49-F238E27FC236}">
                <a16:creationId xmlns:a16="http://schemas.microsoft.com/office/drawing/2014/main" id="{D475938F-8537-5125-A235-06426B3DE25A}"/>
              </a:ext>
            </a:extLst>
          </p:cNvPr>
          <p:cNvSpPr>
            <a:spLocks noChangeShapeType="1"/>
          </p:cNvSpPr>
          <p:nvPr/>
        </p:nvSpPr>
        <p:spPr bwMode="auto">
          <a:xfrm>
            <a:off x="3429000" y="3467100"/>
            <a:ext cx="3429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8" name="Line 10">
            <a:extLst>
              <a:ext uri="{FF2B5EF4-FFF2-40B4-BE49-F238E27FC236}">
                <a16:creationId xmlns:a16="http://schemas.microsoft.com/office/drawing/2014/main" id="{36FD1813-D881-9B37-96C9-F2736DFC01FE}"/>
              </a:ext>
            </a:extLst>
          </p:cNvPr>
          <p:cNvSpPr>
            <a:spLocks noChangeShapeType="1"/>
          </p:cNvSpPr>
          <p:nvPr/>
        </p:nvSpPr>
        <p:spPr bwMode="auto">
          <a:xfrm flipH="1">
            <a:off x="4914900" y="3467100"/>
            <a:ext cx="4572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96632A1-89BA-36E6-3527-439F1708E41D}"/>
              </a:ext>
            </a:extLst>
          </p:cNvPr>
          <p:cNvSpPr>
            <a:spLocks noGrp="1"/>
          </p:cNvSpPr>
          <p:nvPr>
            <p:ph type="sldNum" sz="quarter" idx="12"/>
          </p:nvPr>
        </p:nvSpPr>
        <p:spPr/>
        <p:txBody>
          <a:bodyPr/>
          <a:lstStyle/>
          <a:p>
            <a:fld id="{0A74DB90-DD89-4F4E-918E-C79A1B06DE9D}" type="slidenum">
              <a:rPr lang="ar-SA" altLang="en-US"/>
              <a:pPr/>
              <a:t>91</a:t>
            </a:fld>
            <a:endParaRPr lang="en-US" altLang="en-US"/>
          </a:p>
        </p:txBody>
      </p:sp>
      <p:sp>
        <p:nvSpPr>
          <p:cNvPr id="84994" name="Rectangle 2">
            <a:extLst>
              <a:ext uri="{FF2B5EF4-FFF2-40B4-BE49-F238E27FC236}">
                <a16:creationId xmlns:a16="http://schemas.microsoft.com/office/drawing/2014/main" id="{3E051794-7AE9-BB7E-D9DB-90B70C7674C2}"/>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Frame Page Architecture</a:t>
            </a:r>
          </a:p>
        </p:txBody>
      </p:sp>
      <p:sp>
        <p:nvSpPr>
          <p:cNvPr id="84995" name="Rectangle 3">
            <a:extLst>
              <a:ext uri="{FF2B5EF4-FFF2-40B4-BE49-F238E27FC236}">
                <a16:creationId xmlns:a16="http://schemas.microsoft.com/office/drawing/2014/main" id="{BEF13546-6A2D-8345-8466-09D80E91309D}"/>
              </a:ext>
            </a:extLst>
          </p:cNvPr>
          <p:cNvSpPr>
            <a:spLocks noGrp="1" noChangeArrowheads="1"/>
          </p:cNvSpPr>
          <p:nvPr>
            <p:ph type="body" idx="1"/>
          </p:nvPr>
        </p:nvSpPr>
        <p:spPr>
          <a:xfrm>
            <a:off x="228600" y="1600200"/>
            <a:ext cx="8686800" cy="4953000"/>
          </a:xfrm>
          <a:solidFill>
            <a:schemeClr val="accent1"/>
          </a:solidFill>
        </p:spPr>
        <p:txBody>
          <a:bodyPr/>
          <a:lstStyle/>
          <a:p>
            <a:pPr>
              <a:buClr>
                <a:schemeClr val="accent2"/>
              </a:buClr>
              <a:buFont typeface="Wingdings" panose="05000000000000000000" pitchFamily="2" charset="2"/>
              <a:buChar char="§"/>
            </a:pPr>
            <a:r>
              <a:rPr lang="en-US" altLang="en-US" sz="2800"/>
              <a:t>A </a:t>
            </a:r>
            <a:r>
              <a:rPr lang="en-US" altLang="en-US" sz="2800" b="1">
                <a:solidFill>
                  <a:srgbClr val="FF0000"/>
                </a:solidFill>
              </a:rPr>
              <a:t>&lt;FRAMESET&gt;</a:t>
            </a:r>
            <a:r>
              <a:rPr lang="en-US" altLang="en-US" sz="2800"/>
              <a:t> element is placed in the html document before the </a:t>
            </a:r>
            <a:r>
              <a:rPr lang="en-US" altLang="en-US" sz="2800" b="1">
                <a:solidFill>
                  <a:srgbClr val="FF0000"/>
                </a:solidFill>
              </a:rPr>
              <a:t>&lt;BODY&gt;</a:t>
            </a:r>
            <a:r>
              <a:rPr lang="en-US" altLang="en-US" sz="2800"/>
              <a:t> element. The </a:t>
            </a:r>
            <a:r>
              <a:rPr lang="en-US" altLang="en-US" sz="2800" b="1">
                <a:solidFill>
                  <a:srgbClr val="FF0000"/>
                </a:solidFill>
              </a:rPr>
              <a:t>&lt;FRAMESET&gt;</a:t>
            </a:r>
            <a:r>
              <a:rPr lang="en-US" altLang="en-US" sz="2800"/>
              <a:t> describes the amount of screen real estate given to each windowpane by dividing the screen into </a:t>
            </a:r>
            <a:r>
              <a:rPr lang="en-US" altLang="en-US" sz="2800" b="1">
                <a:solidFill>
                  <a:srgbClr val="FF0000"/>
                </a:solidFill>
              </a:rPr>
              <a:t>ROWS</a:t>
            </a:r>
            <a:r>
              <a:rPr lang="en-US" altLang="en-US" sz="2800"/>
              <a:t> or </a:t>
            </a:r>
            <a:r>
              <a:rPr lang="en-US" altLang="en-US" sz="2800" b="1">
                <a:solidFill>
                  <a:srgbClr val="FF0000"/>
                </a:solidFill>
              </a:rPr>
              <a:t>COLS</a:t>
            </a:r>
            <a:r>
              <a:rPr lang="en-US" altLang="en-US" sz="2800"/>
              <a:t>.</a:t>
            </a:r>
          </a:p>
          <a:p>
            <a:pPr>
              <a:buClr>
                <a:schemeClr val="accent2"/>
              </a:buClr>
              <a:buFont typeface="Wingdings" panose="05000000000000000000" pitchFamily="2" charset="2"/>
              <a:buChar char="§"/>
            </a:pPr>
            <a:r>
              <a:rPr lang="en-US" altLang="en-US" sz="2800"/>
              <a:t>The </a:t>
            </a:r>
            <a:r>
              <a:rPr lang="en-US" altLang="en-US" sz="2800" b="1">
                <a:solidFill>
                  <a:srgbClr val="FF0000"/>
                </a:solidFill>
              </a:rPr>
              <a:t>&lt;FRAMESET&gt;</a:t>
            </a:r>
            <a:r>
              <a:rPr lang="en-US" altLang="en-US" sz="2800"/>
              <a:t> will then contain </a:t>
            </a:r>
            <a:r>
              <a:rPr lang="en-US" altLang="en-US" sz="2800" b="1">
                <a:solidFill>
                  <a:srgbClr val="FF0000"/>
                </a:solidFill>
              </a:rPr>
              <a:t>&lt;FRAME&gt;</a:t>
            </a:r>
            <a:r>
              <a:rPr lang="en-US" altLang="en-US" sz="2800"/>
              <a:t> elements, </a:t>
            </a:r>
            <a:r>
              <a:rPr lang="en-US" altLang="en-US" sz="2800" b="1">
                <a:solidFill>
                  <a:srgbClr val="0000CC"/>
                </a:solidFill>
              </a:rPr>
              <a:t>one per division</a:t>
            </a:r>
            <a:r>
              <a:rPr lang="en-US" altLang="en-US" sz="2800"/>
              <a:t> of the browser window. </a:t>
            </a:r>
          </a:p>
          <a:p>
            <a:pPr>
              <a:buClr>
                <a:schemeClr val="accent2"/>
              </a:buClr>
              <a:buFont typeface="Wingdings" panose="05000000000000000000" pitchFamily="2" charset="2"/>
              <a:buChar char="§"/>
            </a:pPr>
            <a:r>
              <a:rPr lang="en-US" altLang="en-US" sz="2800"/>
              <a:t>Note: Because there is no </a:t>
            </a:r>
            <a:r>
              <a:rPr lang="en-US" altLang="en-US" sz="2800" b="1">
                <a:solidFill>
                  <a:srgbClr val="FF0000"/>
                </a:solidFill>
              </a:rPr>
              <a:t>BODY</a:t>
            </a:r>
            <a:r>
              <a:rPr lang="en-US" altLang="en-US" sz="2800"/>
              <a:t> container, FRAMESET pages can't have </a:t>
            </a:r>
            <a:r>
              <a:rPr lang="en-US" altLang="en-US" sz="2800">
                <a:solidFill>
                  <a:srgbClr val="0000FF"/>
                </a:solidFill>
              </a:rPr>
              <a:t>background images</a:t>
            </a:r>
            <a:r>
              <a:rPr lang="en-US" altLang="en-US" sz="2800"/>
              <a:t> and </a:t>
            </a:r>
            <a:r>
              <a:rPr lang="en-US" altLang="en-US" sz="2800">
                <a:solidFill>
                  <a:srgbClr val="0000FF"/>
                </a:solidFill>
              </a:rPr>
              <a:t>background colors</a:t>
            </a:r>
            <a:r>
              <a:rPr lang="en-US" altLang="en-US" sz="2800"/>
              <a:t> associated with them.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701776C-4E36-C4F5-F195-09A615CDEEE9}"/>
              </a:ext>
            </a:extLst>
          </p:cNvPr>
          <p:cNvSpPr>
            <a:spLocks noGrp="1"/>
          </p:cNvSpPr>
          <p:nvPr>
            <p:ph type="sldNum" sz="quarter" idx="12"/>
          </p:nvPr>
        </p:nvSpPr>
        <p:spPr/>
        <p:txBody>
          <a:bodyPr/>
          <a:lstStyle/>
          <a:p>
            <a:fld id="{1D9B8E52-E247-42F5-8602-8DB08F54FA88}" type="slidenum">
              <a:rPr lang="ar-SA" altLang="en-US"/>
              <a:pPr/>
              <a:t>92</a:t>
            </a:fld>
            <a:endParaRPr lang="en-US" altLang="en-US"/>
          </a:p>
        </p:txBody>
      </p:sp>
      <p:sp>
        <p:nvSpPr>
          <p:cNvPr id="86018" name="Rectangle 2">
            <a:extLst>
              <a:ext uri="{FF2B5EF4-FFF2-40B4-BE49-F238E27FC236}">
                <a16:creationId xmlns:a16="http://schemas.microsoft.com/office/drawing/2014/main" id="{4FD8150D-A269-EA19-0243-856B968A4C56}"/>
              </a:ext>
            </a:extLst>
          </p:cNvPr>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Frame Page Architecture</a:t>
            </a:r>
          </a:p>
        </p:txBody>
      </p:sp>
      <p:sp>
        <p:nvSpPr>
          <p:cNvPr id="86019" name="Rectangle 3">
            <a:extLst>
              <a:ext uri="{FF2B5EF4-FFF2-40B4-BE49-F238E27FC236}">
                <a16:creationId xmlns:a16="http://schemas.microsoft.com/office/drawing/2014/main" id="{4ED01DE4-B0C4-5D01-C076-C2EECDABAFE7}"/>
              </a:ext>
            </a:extLst>
          </p:cNvPr>
          <p:cNvSpPr>
            <a:spLocks noGrp="1" noChangeArrowheads="1"/>
          </p:cNvSpPr>
          <p:nvPr>
            <p:ph type="body" idx="1"/>
          </p:nvPr>
        </p:nvSpPr>
        <p:spPr>
          <a:xfrm>
            <a:off x="457200" y="1371600"/>
            <a:ext cx="8001000" cy="5105400"/>
          </a:xfrm>
          <a:solidFill>
            <a:schemeClr val="accent1"/>
          </a:solidFill>
        </p:spPr>
        <p:txBody>
          <a:bodyPr/>
          <a:lstStyle/>
          <a:p>
            <a:pPr>
              <a:lnSpc>
                <a:spcPct val="90000"/>
              </a:lnSpc>
              <a:buFontTx/>
              <a:buNone/>
            </a:pPr>
            <a:r>
              <a:rPr lang="en-US" altLang="en-US" sz="2800" b="1"/>
              <a:t>&lt;HTML&gt;</a:t>
            </a:r>
          </a:p>
          <a:p>
            <a:pPr>
              <a:lnSpc>
                <a:spcPct val="90000"/>
              </a:lnSpc>
              <a:buFontTx/>
              <a:buNone/>
            </a:pPr>
            <a:r>
              <a:rPr lang="en-US" altLang="en-US" sz="2800" b="1"/>
              <a:t>&lt;HEAD&gt;</a:t>
            </a:r>
          </a:p>
          <a:p>
            <a:pPr>
              <a:lnSpc>
                <a:spcPct val="90000"/>
              </a:lnSpc>
              <a:buFontTx/>
              <a:buNone/>
            </a:pPr>
            <a:r>
              <a:rPr lang="en-US" altLang="en-US" sz="2800" b="1"/>
              <a:t>&lt;TITLE&gt; Framed Page &lt;/TITLE&gt;</a:t>
            </a:r>
          </a:p>
          <a:p>
            <a:pPr>
              <a:lnSpc>
                <a:spcPct val="90000"/>
              </a:lnSpc>
              <a:buFontTx/>
              <a:buNone/>
            </a:pPr>
            <a:r>
              <a:rPr lang="en-US" altLang="en-US" sz="2800" b="1">
                <a:solidFill>
                  <a:srgbClr val="FF0000"/>
                </a:solidFill>
              </a:rPr>
              <a:t>&lt;FRAMeSET COLS=“23%,77%”&gt;</a:t>
            </a:r>
          </a:p>
          <a:p>
            <a:pPr>
              <a:lnSpc>
                <a:spcPct val="90000"/>
              </a:lnSpc>
              <a:buFontTx/>
              <a:buNone/>
            </a:pPr>
            <a:r>
              <a:rPr lang="en-US" altLang="en-US" sz="2800" b="1">
                <a:solidFill>
                  <a:srgbClr val="0000CC"/>
                </a:solidFill>
              </a:rPr>
              <a:t>&lt;FRAME SRC=“Doc1.html”&gt;</a:t>
            </a:r>
          </a:p>
          <a:p>
            <a:pPr>
              <a:lnSpc>
                <a:spcPct val="90000"/>
              </a:lnSpc>
              <a:buFontTx/>
              <a:buNone/>
            </a:pPr>
            <a:r>
              <a:rPr lang="en-US" altLang="en-US" sz="2800" b="1">
                <a:solidFill>
                  <a:srgbClr val="0000CC"/>
                </a:solidFill>
              </a:rPr>
              <a:t>&lt;FRAME SRC=“Doc2.html”&gt;</a:t>
            </a:r>
          </a:p>
          <a:p>
            <a:pPr>
              <a:lnSpc>
                <a:spcPct val="90000"/>
              </a:lnSpc>
              <a:buFontTx/>
              <a:buNone/>
            </a:pPr>
            <a:r>
              <a:rPr lang="en-US" altLang="en-US" sz="2800" b="1">
                <a:solidFill>
                  <a:srgbClr val="FF0000"/>
                </a:solidFill>
              </a:rPr>
              <a:t>&lt;/FRAMeSET &gt;</a:t>
            </a:r>
          </a:p>
          <a:p>
            <a:pPr>
              <a:lnSpc>
                <a:spcPct val="90000"/>
              </a:lnSpc>
              <a:buFontTx/>
              <a:buNone/>
            </a:pPr>
            <a:r>
              <a:rPr lang="en-US" altLang="en-US" sz="2800" b="1"/>
              <a:t>&lt;/HEAD&gt;</a:t>
            </a:r>
          </a:p>
          <a:p>
            <a:pPr>
              <a:lnSpc>
                <a:spcPct val="90000"/>
              </a:lnSpc>
              <a:buFontTx/>
              <a:buNone/>
            </a:pPr>
            <a:endParaRPr lang="en-US" altLang="en-US" sz="2800" b="1">
              <a:solidFill>
                <a:srgbClr val="FF0000"/>
              </a:solidFill>
            </a:endParaRPr>
          </a:p>
          <a:p>
            <a:pPr>
              <a:lnSpc>
                <a:spcPct val="90000"/>
              </a:lnSpc>
              <a:buFontTx/>
              <a:buNone/>
            </a:pPr>
            <a:r>
              <a:rPr lang="en-US" altLang="en-US" sz="2800" b="1"/>
              <a:t>&lt;/HTML&gt;</a:t>
            </a:r>
          </a:p>
          <a:p>
            <a:pPr>
              <a:lnSpc>
                <a:spcPct val="90000"/>
              </a:lnSpc>
              <a:buFontTx/>
              <a:buNone/>
            </a:pPr>
            <a:endParaRPr lang="en-US" altLang="en-US" sz="2800" b="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A3B421C7-98BF-9445-B4C7-788D13EFC42A}"/>
              </a:ext>
            </a:extLst>
          </p:cNvPr>
          <p:cNvSpPr>
            <a:spLocks noGrp="1"/>
          </p:cNvSpPr>
          <p:nvPr>
            <p:ph type="sldNum" sz="quarter" idx="12"/>
          </p:nvPr>
        </p:nvSpPr>
        <p:spPr/>
        <p:txBody>
          <a:bodyPr/>
          <a:lstStyle/>
          <a:p>
            <a:fld id="{7D533E7D-7F91-43A7-A04E-D598AB9E5FCF}" type="slidenum">
              <a:rPr lang="ar-SA" altLang="en-US"/>
              <a:pPr/>
              <a:t>93</a:t>
            </a:fld>
            <a:endParaRPr lang="en-US" altLang="en-US"/>
          </a:p>
        </p:txBody>
      </p:sp>
      <p:sp>
        <p:nvSpPr>
          <p:cNvPr id="87042" name="Rectangle 2">
            <a:extLst>
              <a:ext uri="{FF2B5EF4-FFF2-40B4-BE49-F238E27FC236}">
                <a16:creationId xmlns:a16="http://schemas.microsoft.com/office/drawing/2014/main" id="{CA7396BE-7F9E-A6AC-47BB-574BAE516EB0}"/>
              </a:ext>
            </a:extLst>
          </p:cNvPr>
          <p:cNvSpPr>
            <a:spLocks noGrp="1" noChangeArrowheads="1"/>
          </p:cNvSpPr>
          <p:nvPr>
            <p:ph type="title"/>
          </p:nvPr>
        </p:nvSpPr>
        <p:spPr>
          <a:xfrm>
            <a:off x="457200" y="274638"/>
            <a:ext cx="8458200" cy="1401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400" b="1">
                <a:solidFill>
                  <a:srgbClr val="FFFF00"/>
                </a:solidFill>
              </a:rPr>
              <a:t>The Diagram below is a graphical view of the document described above</a:t>
            </a:r>
          </a:p>
        </p:txBody>
      </p:sp>
      <p:grpSp>
        <p:nvGrpSpPr>
          <p:cNvPr id="87043" name="Group 3">
            <a:extLst>
              <a:ext uri="{FF2B5EF4-FFF2-40B4-BE49-F238E27FC236}">
                <a16:creationId xmlns:a16="http://schemas.microsoft.com/office/drawing/2014/main" id="{0D520A81-9B6B-75EC-CA2C-48638AA4D068}"/>
              </a:ext>
            </a:extLst>
          </p:cNvPr>
          <p:cNvGrpSpPr>
            <a:grpSpLocks/>
          </p:cNvGrpSpPr>
          <p:nvPr/>
        </p:nvGrpSpPr>
        <p:grpSpPr bwMode="auto">
          <a:xfrm>
            <a:off x="1752600" y="2286000"/>
            <a:ext cx="5372100" cy="3314700"/>
            <a:chOff x="1800" y="1620"/>
            <a:chExt cx="8460" cy="5220"/>
          </a:xfrm>
        </p:grpSpPr>
        <p:sp>
          <p:nvSpPr>
            <p:cNvPr id="87044" name="Rectangle 4">
              <a:extLst>
                <a:ext uri="{FF2B5EF4-FFF2-40B4-BE49-F238E27FC236}">
                  <a16:creationId xmlns:a16="http://schemas.microsoft.com/office/drawing/2014/main" id="{7CC42764-EBAF-7E46-C2BC-90CF6F35A72B}"/>
                </a:ext>
              </a:extLst>
            </p:cNvPr>
            <p:cNvSpPr>
              <a:spLocks noChangeArrowheads="1"/>
            </p:cNvSpPr>
            <p:nvPr/>
          </p:nvSpPr>
          <p:spPr bwMode="auto">
            <a:xfrm>
              <a:off x="1800" y="1620"/>
              <a:ext cx="8460" cy="5220"/>
            </a:xfrm>
            <a:prstGeom prst="rect">
              <a:avLst/>
            </a:prstGeom>
            <a:solidFill>
              <a:schemeClr val="accent1"/>
            </a:solidFill>
            <a:ln w="9525">
              <a:solidFill>
                <a:srgbClr val="000000"/>
              </a:solidFill>
              <a:miter lim="800000"/>
              <a:headEnd/>
              <a:tailEnd/>
            </a:ln>
          </p:spPr>
          <p:txBody>
            <a:bodyPr/>
            <a:lstStyle/>
            <a:p>
              <a:endParaRPr lang="en-US"/>
            </a:p>
          </p:txBody>
        </p:sp>
        <p:sp>
          <p:nvSpPr>
            <p:cNvPr id="87045" name="Text Box 5">
              <a:extLst>
                <a:ext uri="{FF2B5EF4-FFF2-40B4-BE49-F238E27FC236}">
                  <a16:creationId xmlns:a16="http://schemas.microsoft.com/office/drawing/2014/main" id="{3E4FB8BE-5A70-24DA-9D13-5FBAF65D4612}"/>
                </a:ext>
              </a:extLst>
            </p:cNvPr>
            <p:cNvSpPr txBox="1">
              <a:spLocks noChangeArrowheads="1"/>
            </p:cNvSpPr>
            <p:nvPr/>
          </p:nvSpPr>
          <p:spPr bwMode="auto">
            <a:xfrm>
              <a:off x="2700" y="1797"/>
              <a:ext cx="6660" cy="540"/>
            </a:xfrm>
            <a:prstGeom prst="rect">
              <a:avLst/>
            </a:prstGeom>
            <a:solidFill>
              <a:schemeClr val="accent1"/>
            </a:solidFill>
            <a:ln w="9525">
              <a:solidFill>
                <a:srgbClr val="FFFFFF"/>
              </a:solidFill>
              <a:miter lim="800000"/>
              <a:headEnd/>
              <a:tailEnd/>
            </a:ln>
          </p:spPr>
          <p:txBody>
            <a:bodyPr/>
            <a:lstStyle/>
            <a:p>
              <a:pPr algn="ctr"/>
              <a:r>
                <a:rPr lang="en-US" altLang="en-US" sz="2000" b="1">
                  <a:solidFill>
                    <a:srgbClr val="0000CC"/>
                  </a:solidFill>
                  <a:latin typeface="Times New Roman" panose="02020603050405020304" pitchFamily="18" charset="0"/>
                </a:rPr>
                <a:t>FRAMESET COLS=”23%, 77%”</a:t>
              </a:r>
            </a:p>
          </p:txBody>
        </p:sp>
        <p:sp>
          <p:nvSpPr>
            <p:cNvPr id="87046" name="Text Box 6">
              <a:extLst>
                <a:ext uri="{FF2B5EF4-FFF2-40B4-BE49-F238E27FC236}">
                  <a16:creationId xmlns:a16="http://schemas.microsoft.com/office/drawing/2014/main" id="{E9948329-D5CB-92A9-00D8-13FE29E2E8EA}"/>
                </a:ext>
              </a:extLst>
            </p:cNvPr>
            <p:cNvSpPr txBox="1">
              <a:spLocks noChangeArrowheads="1"/>
            </p:cNvSpPr>
            <p:nvPr/>
          </p:nvSpPr>
          <p:spPr bwMode="auto">
            <a:xfrm>
              <a:off x="5040" y="2520"/>
              <a:ext cx="4680" cy="3960"/>
            </a:xfrm>
            <a:prstGeom prst="rect">
              <a:avLst/>
            </a:prstGeom>
            <a:solidFill>
              <a:schemeClr val="accent1"/>
            </a:solidFill>
            <a:ln w="9525">
              <a:solidFill>
                <a:srgbClr val="000000"/>
              </a:solidFill>
              <a:miter lim="800000"/>
              <a:headEnd/>
              <a:tailEnd/>
            </a:ln>
          </p:spPr>
          <p:txBody>
            <a:bodyPr/>
            <a:lstStyle/>
            <a:p>
              <a:r>
                <a:rPr lang="en-US" altLang="en-US" sz="2000" b="1">
                  <a:solidFill>
                    <a:srgbClr val="FF0000"/>
                  </a:solidFill>
                  <a:latin typeface="Times New Roman" panose="02020603050405020304" pitchFamily="18" charset="0"/>
                </a:rPr>
                <a:t>FRAME</a:t>
              </a:r>
            </a:p>
            <a:p>
              <a:endParaRPr lang="en-US" altLang="en-US" sz="2000" b="1">
                <a:solidFill>
                  <a:srgbClr val="0000CC"/>
                </a:solidFill>
                <a:latin typeface="Times New Roman" panose="02020603050405020304" pitchFamily="18" charset="0"/>
              </a:endParaRPr>
            </a:p>
            <a:p>
              <a:r>
                <a:rPr lang="en-US" altLang="en-US" sz="2000" b="1">
                  <a:solidFill>
                    <a:srgbClr val="0000CC"/>
                  </a:solidFill>
                  <a:latin typeface="Times New Roman" panose="02020603050405020304" pitchFamily="18" charset="0"/>
                </a:rPr>
                <a:t>NAME=right_pane</a:t>
              </a:r>
            </a:p>
            <a:p>
              <a:r>
                <a:rPr lang="en-US" altLang="en-US" sz="2000" b="1">
                  <a:solidFill>
                    <a:srgbClr val="0000CC"/>
                  </a:solidFill>
                  <a:latin typeface="Times New Roman" panose="02020603050405020304" pitchFamily="18" charset="0"/>
                </a:rPr>
                <a:t>SRC= Doc2.html</a:t>
              </a:r>
            </a:p>
          </p:txBody>
        </p:sp>
        <p:sp>
          <p:nvSpPr>
            <p:cNvPr id="87047" name="Text Box 7">
              <a:extLst>
                <a:ext uri="{FF2B5EF4-FFF2-40B4-BE49-F238E27FC236}">
                  <a16:creationId xmlns:a16="http://schemas.microsoft.com/office/drawing/2014/main" id="{D136B7B4-F726-4B3E-DFAD-C2CAE4EA482A}"/>
                </a:ext>
              </a:extLst>
            </p:cNvPr>
            <p:cNvSpPr txBox="1">
              <a:spLocks noChangeArrowheads="1"/>
            </p:cNvSpPr>
            <p:nvPr/>
          </p:nvSpPr>
          <p:spPr bwMode="auto">
            <a:xfrm>
              <a:off x="2160" y="2520"/>
              <a:ext cx="2520" cy="3960"/>
            </a:xfrm>
            <a:prstGeom prst="rect">
              <a:avLst/>
            </a:prstGeom>
            <a:solidFill>
              <a:schemeClr val="accent1"/>
            </a:solidFill>
            <a:ln w="9525">
              <a:solidFill>
                <a:srgbClr val="000000"/>
              </a:solidFill>
              <a:miter lim="800000"/>
              <a:headEnd/>
              <a:tailEnd/>
            </a:ln>
          </p:spPr>
          <p:txBody>
            <a:bodyPr/>
            <a:lstStyle/>
            <a:p>
              <a:r>
                <a:rPr lang="en-US" altLang="en-US" sz="2000" b="1">
                  <a:solidFill>
                    <a:srgbClr val="FF0000"/>
                  </a:solidFill>
                  <a:latin typeface="Times New Roman" panose="02020603050405020304" pitchFamily="18" charset="0"/>
                </a:rPr>
                <a:t>FRAME</a:t>
              </a:r>
            </a:p>
            <a:p>
              <a:endParaRPr lang="en-US" altLang="en-US" sz="2000" b="1">
                <a:solidFill>
                  <a:srgbClr val="0000CC"/>
                </a:solidFill>
                <a:latin typeface="Times New Roman" panose="02020603050405020304" pitchFamily="18" charset="0"/>
              </a:endParaRPr>
            </a:p>
            <a:p>
              <a:r>
                <a:rPr lang="en-US" altLang="en-US" sz="2000" b="1">
                  <a:solidFill>
                    <a:srgbClr val="0000CC"/>
                  </a:solidFill>
                  <a:latin typeface="Times New Roman" panose="02020603050405020304" pitchFamily="18" charset="0"/>
                </a:rPr>
                <a:t>NAME= left_pane</a:t>
              </a:r>
            </a:p>
            <a:p>
              <a:r>
                <a:rPr lang="en-US" altLang="en-US" sz="2000" b="1">
                  <a:solidFill>
                    <a:srgbClr val="0000CC"/>
                  </a:solidFill>
                  <a:latin typeface="Times New Roman" panose="02020603050405020304" pitchFamily="18" charset="0"/>
                </a:rPr>
                <a:t>SRC=Doc1.html</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C0BCFFE-DE21-ED16-E270-97E7A2352157}"/>
              </a:ext>
            </a:extLst>
          </p:cNvPr>
          <p:cNvSpPr>
            <a:spLocks noGrp="1"/>
          </p:cNvSpPr>
          <p:nvPr>
            <p:ph type="sldNum" sz="quarter" idx="12"/>
          </p:nvPr>
        </p:nvSpPr>
        <p:spPr/>
        <p:txBody>
          <a:bodyPr/>
          <a:lstStyle/>
          <a:p>
            <a:fld id="{A778CE31-BAB4-49E6-9C29-4C561398ADE0}" type="slidenum">
              <a:rPr lang="ar-SA" altLang="en-US"/>
              <a:pPr/>
              <a:t>94</a:t>
            </a:fld>
            <a:endParaRPr lang="en-US" altLang="en-US"/>
          </a:p>
        </p:txBody>
      </p:sp>
      <p:sp>
        <p:nvSpPr>
          <p:cNvPr id="88066" name="Rectangle 2">
            <a:extLst>
              <a:ext uri="{FF2B5EF4-FFF2-40B4-BE49-F238E27FC236}">
                <a16:creationId xmlns:a16="http://schemas.microsoft.com/office/drawing/2014/main" id="{1ADAB1F8-6422-832F-D544-DBA8C8F9BB70}"/>
              </a:ext>
            </a:extLst>
          </p:cNvPr>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&lt;FRAMESET&gt; </a:t>
            </a:r>
            <a:r>
              <a:rPr lang="en-US" altLang="en-US" b="1">
                <a:solidFill>
                  <a:srgbClr val="FFFF00"/>
                </a:solidFill>
              </a:rPr>
              <a:t>Container</a:t>
            </a:r>
            <a:r>
              <a:rPr lang="en-US" altLang="en-US">
                <a:solidFill>
                  <a:srgbClr val="FFFF00"/>
                </a:solidFill>
              </a:rPr>
              <a:t> </a:t>
            </a:r>
          </a:p>
        </p:txBody>
      </p:sp>
      <p:sp>
        <p:nvSpPr>
          <p:cNvPr id="88067" name="Rectangle 3">
            <a:extLst>
              <a:ext uri="{FF2B5EF4-FFF2-40B4-BE49-F238E27FC236}">
                <a16:creationId xmlns:a16="http://schemas.microsoft.com/office/drawing/2014/main" id="{18E7BA86-2C9B-E071-EC79-2B8846F1BC11}"/>
              </a:ext>
            </a:extLst>
          </p:cNvPr>
          <p:cNvSpPr>
            <a:spLocks noGrp="1" noChangeArrowheads="1"/>
          </p:cNvSpPr>
          <p:nvPr>
            <p:ph type="body" idx="1"/>
          </p:nvPr>
        </p:nvSpPr>
        <p:spPr>
          <a:xfrm>
            <a:off x="685800" y="1447800"/>
            <a:ext cx="7772400" cy="49530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None/>
            </a:pPr>
            <a:r>
              <a:rPr lang="en-US" altLang="en-US" sz="2400" b="1">
                <a:solidFill>
                  <a:srgbClr val="0000CC"/>
                </a:solidFill>
              </a:rPr>
              <a:t>&lt;FRAMESET&gt;</a:t>
            </a:r>
            <a:r>
              <a:rPr lang="en-US" altLang="en-US" sz="2400" b="1" i="1"/>
              <a:t> :</a:t>
            </a:r>
            <a:r>
              <a:rPr lang="en-US" altLang="en-US" sz="2400"/>
              <a:t> The FRAMESET element creates divisions in the browser window in a single direction. This allows you to define divisions as either rows or columns.</a:t>
            </a:r>
          </a:p>
          <a:p>
            <a:pPr>
              <a:lnSpc>
                <a:spcPct val="90000"/>
              </a:lnSpc>
              <a:buClr>
                <a:schemeClr val="accent2"/>
              </a:buClr>
              <a:buFont typeface="Wingdings" panose="05000000000000000000" pitchFamily="2" charset="2"/>
              <a:buChar char="§"/>
            </a:pPr>
            <a:r>
              <a:rPr lang="en-US" altLang="en-US" sz="2400" b="1">
                <a:solidFill>
                  <a:srgbClr val="0000CC"/>
                </a:solidFill>
              </a:rPr>
              <a:t>ROWS</a:t>
            </a:r>
            <a:r>
              <a:rPr lang="en-US" altLang="en-US" sz="2400" b="1" i="1"/>
              <a:t> : </a:t>
            </a:r>
            <a:r>
              <a:rPr lang="en-US" altLang="en-US" sz="2400"/>
              <a:t>Determines the size and number of rectangular rows within a &lt;FRAMESET&gt;. They are set from top of the display area to the bottom.</a:t>
            </a:r>
          </a:p>
          <a:p>
            <a:pPr>
              <a:lnSpc>
                <a:spcPct val="90000"/>
              </a:lnSpc>
              <a:buClr>
                <a:schemeClr val="accent2"/>
              </a:buClr>
              <a:buFont typeface="Wingdings" panose="05000000000000000000" pitchFamily="2" charset="2"/>
              <a:buNone/>
            </a:pPr>
            <a:r>
              <a:rPr lang="en-US" altLang="en-US" sz="2400" b="1">
                <a:solidFill>
                  <a:srgbClr val="FF0000"/>
                </a:solidFill>
              </a:rPr>
              <a:t>Possible values are:</a:t>
            </a:r>
          </a:p>
          <a:p>
            <a:pPr>
              <a:lnSpc>
                <a:spcPct val="90000"/>
              </a:lnSpc>
              <a:buClr>
                <a:schemeClr val="accent2"/>
              </a:buClr>
              <a:buFont typeface="Wingdings" panose="05000000000000000000" pitchFamily="2" charset="2"/>
              <a:buChar char="§"/>
            </a:pPr>
            <a:r>
              <a:rPr lang="en-US" altLang="en-US" sz="2400"/>
              <a:t>Absolute pixel units, I.e. “360,120”.</a:t>
            </a:r>
          </a:p>
          <a:p>
            <a:pPr>
              <a:lnSpc>
                <a:spcPct val="90000"/>
              </a:lnSpc>
              <a:buClr>
                <a:schemeClr val="accent2"/>
              </a:buClr>
              <a:buFont typeface="Wingdings" panose="05000000000000000000" pitchFamily="2" charset="2"/>
              <a:buChar char="§"/>
            </a:pPr>
            <a:r>
              <a:rPr lang="en-US" altLang="en-US" sz="2400"/>
              <a:t>A percentage of screen height, e.g. “75%,25%”.</a:t>
            </a:r>
          </a:p>
          <a:p>
            <a:pPr>
              <a:lnSpc>
                <a:spcPct val="90000"/>
              </a:lnSpc>
              <a:buClr>
                <a:schemeClr val="accent2"/>
              </a:buClr>
              <a:buFont typeface="Wingdings" panose="05000000000000000000" pitchFamily="2" charset="2"/>
              <a:buChar char="§"/>
            </a:pPr>
            <a:r>
              <a:rPr lang="en-US" altLang="en-US" sz="2400"/>
              <a:t>Proportional values using the asterisk (*). This is often combined with a value in pixels , e.g. “360,*”.</a:t>
            </a:r>
          </a:p>
          <a:p>
            <a:pPr>
              <a:lnSpc>
                <a:spcPct val="90000"/>
              </a:lnSpc>
              <a:buClr>
                <a:schemeClr val="accent2"/>
              </a:buClr>
              <a:buFont typeface="Wingdings" panose="05000000000000000000" pitchFamily="2" charset="2"/>
              <a:buChar char="§"/>
            </a:pPr>
            <a:r>
              <a:rPr lang="en-US" altLang="en-US"/>
              <a:t>&lt;Frameset cols=“200,20%,*,2*”&gt;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963D43E-B5C6-5C4E-8AC0-DA2A65A9D0AB}"/>
              </a:ext>
            </a:extLst>
          </p:cNvPr>
          <p:cNvSpPr>
            <a:spLocks noGrp="1"/>
          </p:cNvSpPr>
          <p:nvPr>
            <p:ph type="sldNum" sz="quarter" idx="12"/>
          </p:nvPr>
        </p:nvSpPr>
        <p:spPr/>
        <p:txBody>
          <a:bodyPr/>
          <a:lstStyle/>
          <a:p>
            <a:fld id="{41D8C1E4-3B97-4D00-9BB1-79E78E9B95EB}" type="slidenum">
              <a:rPr lang="ar-SA" altLang="en-US"/>
              <a:pPr/>
              <a:t>95</a:t>
            </a:fld>
            <a:endParaRPr lang="en-US" altLang="en-US"/>
          </a:p>
        </p:txBody>
      </p:sp>
      <p:sp>
        <p:nvSpPr>
          <p:cNvPr id="89090" name="Rectangle 2">
            <a:extLst>
              <a:ext uri="{FF2B5EF4-FFF2-40B4-BE49-F238E27FC236}">
                <a16:creationId xmlns:a16="http://schemas.microsoft.com/office/drawing/2014/main" id="{7D5BC38F-4E6D-9D9A-1946-B2C3B1BEF4E0}"/>
              </a:ext>
            </a:extLst>
          </p:cNvPr>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Creating a Frames Page</a:t>
            </a:r>
          </a:p>
        </p:txBody>
      </p:sp>
      <p:sp>
        <p:nvSpPr>
          <p:cNvPr id="89091" name="Rectangle 3">
            <a:extLst>
              <a:ext uri="{FF2B5EF4-FFF2-40B4-BE49-F238E27FC236}">
                <a16:creationId xmlns:a16="http://schemas.microsoft.com/office/drawing/2014/main" id="{618CA958-C447-1580-A526-13A60672CBAB}"/>
              </a:ext>
            </a:extLst>
          </p:cNvPr>
          <p:cNvSpPr>
            <a:spLocks noGrp="1" noChangeArrowheads="1"/>
          </p:cNvSpPr>
          <p:nvPr>
            <p:ph type="body" idx="1"/>
          </p:nvPr>
        </p:nvSpPr>
        <p:spPr>
          <a:xfrm>
            <a:off x="381000" y="1524000"/>
            <a:ext cx="8229600" cy="4525963"/>
          </a:xfrm>
          <a:solidFill>
            <a:schemeClr val="accent1"/>
          </a:solidFill>
        </p:spPr>
        <p:txBody>
          <a:bodyPr/>
          <a:lstStyle/>
          <a:p>
            <a:pPr>
              <a:lnSpc>
                <a:spcPct val="80000"/>
              </a:lnSpc>
              <a:buClr>
                <a:schemeClr val="accent2"/>
              </a:buClr>
              <a:buFont typeface="Wingdings" panose="05000000000000000000" pitchFamily="2" charset="2"/>
              <a:buChar char="§"/>
            </a:pPr>
            <a:r>
              <a:rPr lang="en-US" altLang="en-US" sz="2800" b="1">
                <a:solidFill>
                  <a:srgbClr val="0000CC"/>
                </a:solidFill>
              </a:rPr>
              <a:t>COLS</a:t>
            </a:r>
            <a:r>
              <a:rPr lang="en-US" altLang="en-US" sz="2800" b="1" i="1"/>
              <a:t>:</a:t>
            </a:r>
            <a:r>
              <a:rPr lang="en-US" altLang="en-US" sz="2800"/>
              <a:t> Determines the size and number of rectangular columns within a &lt;FRAMESET&gt;. They are set from </a:t>
            </a:r>
            <a:r>
              <a:rPr lang="en-US" altLang="en-US" sz="2800" b="1">
                <a:solidFill>
                  <a:srgbClr val="FF0000"/>
                </a:solidFill>
              </a:rPr>
              <a:t>left</a:t>
            </a:r>
            <a:r>
              <a:rPr lang="en-US" altLang="en-US" sz="2800"/>
              <a:t> to </a:t>
            </a:r>
            <a:r>
              <a:rPr lang="en-US" altLang="en-US" sz="2800" b="1">
                <a:solidFill>
                  <a:srgbClr val="FF0000"/>
                </a:solidFill>
              </a:rPr>
              <a:t>right</a:t>
            </a:r>
            <a:r>
              <a:rPr lang="en-US" altLang="en-US" sz="2800"/>
              <a:t> of the display area.</a:t>
            </a:r>
          </a:p>
          <a:p>
            <a:pPr>
              <a:lnSpc>
                <a:spcPct val="80000"/>
              </a:lnSpc>
              <a:buClr>
                <a:schemeClr val="accent2"/>
              </a:buClr>
              <a:buFont typeface="Wingdings" panose="05000000000000000000" pitchFamily="2" charset="2"/>
              <a:buNone/>
            </a:pPr>
            <a:endParaRPr lang="en-US" altLang="en-US" sz="2800" b="1">
              <a:solidFill>
                <a:srgbClr val="FF0000"/>
              </a:solidFill>
            </a:endParaRPr>
          </a:p>
          <a:p>
            <a:pPr>
              <a:lnSpc>
                <a:spcPct val="80000"/>
              </a:lnSpc>
              <a:buClr>
                <a:schemeClr val="accent2"/>
              </a:buClr>
              <a:buFont typeface="Wingdings" panose="05000000000000000000" pitchFamily="2" charset="2"/>
              <a:buNone/>
            </a:pPr>
            <a:r>
              <a:rPr lang="en-US" altLang="en-US" sz="2800" b="1">
                <a:solidFill>
                  <a:srgbClr val="FF0000"/>
                </a:solidFill>
              </a:rPr>
              <a:t>Possible values are:</a:t>
            </a:r>
          </a:p>
          <a:p>
            <a:pPr>
              <a:lnSpc>
                <a:spcPct val="80000"/>
              </a:lnSpc>
              <a:buClr>
                <a:schemeClr val="accent2"/>
              </a:buClr>
              <a:buFont typeface="Wingdings" panose="05000000000000000000" pitchFamily="2" charset="2"/>
              <a:buChar char="§"/>
            </a:pPr>
            <a:r>
              <a:rPr lang="en-US" altLang="en-US" sz="2800"/>
              <a:t>Absolute pixel units, I.e. “480,160”.</a:t>
            </a:r>
          </a:p>
          <a:p>
            <a:pPr>
              <a:lnSpc>
                <a:spcPct val="80000"/>
              </a:lnSpc>
              <a:buClr>
                <a:schemeClr val="accent2"/>
              </a:buClr>
              <a:buFont typeface="Wingdings" panose="05000000000000000000" pitchFamily="2" charset="2"/>
              <a:buChar char="§"/>
            </a:pPr>
            <a:r>
              <a:rPr lang="en-US" altLang="en-US" sz="2800"/>
              <a:t>A percentage of screen width, e.g. “75%,25%”.</a:t>
            </a:r>
          </a:p>
          <a:p>
            <a:pPr>
              <a:lnSpc>
                <a:spcPct val="80000"/>
              </a:lnSpc>
              <a:buClr>
                <a:schemeClr val="accent2"/>
              </a:buClr>
              <a:buFont typeface="Wingdings" panose="05000000000000000000" pitchFamily="2" charset="2"/>
              <a:buChar char="§"/>
            </a:pPr>
            <a:r>
              <a:rPr lang="en-US" altLang="en-US" sz="2800"/>
              <a:t>Proportional values using the asterisk (*). This is often combined with a value in pixels , e.g. “480,*”.</a:t>
            </a:r>
          </a:p>
          <a:p>
            <a:pPr>
              <a:lnSpc>
                <a:spcPct val="80000"/>
              </a:lnSpc>
              <a:buClr>
                <a:schemeClr val="accent2"/>
              </a:buClr>
              <a:buFont typeface="Wingdings" panose="05000000000000000000" pitchFamily="2" charset="2"/>
              <a:buNone/>
            </a:pPr>
            <a:endParaRPr lang="en-US"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1BE198B-BE21-0243-746A-90A831F417B5}"/>
              </a:ext>
            </a:extLst>
          </p:cNvPr>
          <p:cNvSpPr>
            <a:spLocks noGrp="1"/>
          </p:cNvSpPr>
          <p:nvPr>
            <p:ph type="sldNum" sz="quarter" idx="12"/>
          </p:nvPr>
        </p:nvSpPr>
        <p:spPr/>
        <p:txBody>
          <a:bodyPr/>
          <a:lstStyle/>
          <a:p>
            <a:fld id="{670E5E84-7F07-431B-8819-997BAC817A4D}" type="slidenum">
              <a:rPr lang="ar-SA" altLang="en-US"/>
              <a:pPr/>
              <a:t>96</a:t>
            </a:fld>
            <a:endParaRPr lang="en-US" altLang="en-US"/>
          </a:p>
        </p:txBody>
      </p:sp>
      <p:sp>
        <p:nvSpPr>
          <p:cNvPr id="90114" name="Rectangle 2">
            <a:extLst>
              <a:ext uri="{FF2B5EF4-FFF2-40B4-BE49-F238E27FC236}">
                <a16:creationId xmlns:a16="http://schemas.microsoft.com/office/drawing/2014/main" id="{9FCB44E1-DDE6-505E-0437-2920A81FBC5C}"/>
              </a:ext>
            </a:extLst>
          </p:cNvPr>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Creating a Frames Page</a:t>
            </a:r>
          </a:p>
        </p:txBody>
      </p:sp>
      <p:sp>
        <p:nvSpPr>
          <p:cNvPr id="90115" name="Rectangle 3">
            <a:extLst>
              <a:ext uri="{FF2B5EF4-FFF2-40B4-BE49-F238E27FC236}">
                <a16:creationId xmlns:a16="http://schemas.microsoft.com/office/drawing/2014/main" id="{B3C95A85-A1CE-BAC2-258E-FC31AB6E64DA}"/>
              </a:ext>
            </a:extLst>
          </p:cNvPr>
          <p:cNvSpPr>
            <a:spLocks noGrp="1" noChangeArrowheads="1"/>
          </p:cNvSpPr>
          <p:nvPr>
            <p:ph type="body" idx="1"/>
          </p:nvPr>
        </p:nvSpPr>
        <p:spPr>
          <a:xfrm>
            <a:off x="685800" y="1524000"/>
            <a:ext cx="7772400" cy="4876800"/>
          </a:xfrm>
          <a:solidFill>
            <a:schemeClr val="accent1"/>
          </a:solidFill>
        </p:spPr>
        <p:txBody>
          <a:bodyPr/>
          <a:lstStyle/>
          <a:p>
            <a:pPr>
              <a:lnSpc>
                <a:spcPct val="90000"/>
              </a:lnSpc>
              <a:buClr>
                <a:schemeClr val="accent2"/>
              </a:buClr>
              <a:buFont typeface="Wingdings" panose="05000000000000000000" pitchFamily="2" charset="2"/>
              <a:buChar char="§"/>
            </a:pPr>
            <a:r>
              <a:rPr lang="en-US" altLang="en-US" sz="2400" b="1">
                <a:solidFill>
                  <a:srgbClr val="0000CC"/>
                </a:solidFill>
              </a:rPr>
              <a:t>FRAMEBORDER</a:t>
            </a:r>
            <a:r>
              <a:rPr lang="en-US" altLang="en-US" sz="2400" b="1" i="1"/>
              <a:t> </a:t>
            </a:r>
            <a:r>
              <a:rPr lang="en-US" altLang="en-US" sz="2400" b="1"/>
              <a:t>:</a:t>
            </a:r>
            <a:r>
              <a:rPr lang="en-US" altLang="en-US"/>
              <a:t> </a:t>
            </a:r>
            <a:r>
              <a:rPr lang="en-US" altLang="en-US" sz="2400"/>
              <a:t>Possible values </a:t>
            </a:r>
            <a:r>
              <a:rPr lang="en-US" altLang="en-US" sz="2400" b="1">
                <a:solidFill>
                  <a:srgbClr val="FF0000"/>
                </a:solidFill>
              </a:rPr>
              <a:t>0</a:t>
            </a:r>
            <a:r>
              <a:rPr lang="en-US" altLang="en-US" sz="2400" b="1"/>
              <a:t>, </a:t>
            </a:r>
            <a:r>
              <a:rPr lang="en-US" altLang="en-US" sz="2400" b="1">
                <a:solidFill>
                  <a:srgbClr val="FF0000"/>
                </a:solidFill>
              </a:rPr>
              <a:t>1</a:t>
            </a:r>
            <a:r>
              <a:rPr lang="en-US" altLang="en-US" sz="2400" b="1"/>
              <a:t>, </a:t>
            </a:r>
            <a:r>
              <a:rPr lang="en-US" altLang="en-US" sz="2400" b="1">
                <a:solidFill>
                  <a:srgbClr val="FF0000"/>
                </a:solidFill>
              </a:rPr>
              <a:t>YES</a:t>
            </a:r>
            <a:r>
              <a:rPr lang="en-US" altLang="en-US" sz="2400" b="1"/>
              <a:t>, </a:t>
            </a:r>
            <a:r>
              <a:rPr lang="en-US" altLang="en-US" sz="2400" b="1">
                <a:solidFill>
                  <a:srgbClr val="FF0000"/>
                </a:solidFill>
              </a:rPr>
              <a:t>NO</a:t>
            </a:r>
            <a:r>
              <a:rPr lang="en-US" altLang="en-US" sz="2400"/>
              <a:t>. A setting of zero will create a borderless frame.</a:t>
            </a:r>
          </a:p>
          <a:p>
            <a:pPr>
              <a:lnSpc>
                <a:spcPct val="90000"/>
              </a:lnSpc>
              <a:buClr>
                <a:schemeClr val="accent2"/>
              </a:buClr>
              <a:buFont typeface="Wingdings" panose="05000000000000000000" pitchFamily="2" charset="2"/>
              <a:buChar char="§"/>
            </a:pPr>
            <a:r>
              <a:rPr lang="en-US" altLang="en-US" sz="2400" b="1">
                <a:solidFill>
                  <a:srgbClr val="0000CC"/>
                </a:solidFill>
              </a:rPr>
              <a:t>FRAMESPACING</a:t>
            </a:r>
            <a:r>
              <a:rPr lang="en-US" altLang="en-US" sz="2400" b="1"/>
              <a:t>:</a:t>
            </a:r>
            <a:r>
              <a:rPr lang="en-US" altLang="en-US" sz="2400"/>
              <a:t> This attribute is specified in </a:t>
            </a:r>
            <a:r>
              <a:rPr lang="en-US" altLang="en-US" sz="2400" b="1">
                <a:solidFill>
                  <a:srgbClr val="FF0000"/>
                </a:solidFill>
              </a:rPr>
              <a:t>pixels</a:t>
            </a:r>
            <a:r>
              <a:rPr lang="en-US" altLang="en-US" sz="2400"/>
              <a:t>. If you go to borderless frames you will need to set this value to zero as well, or you will have a gap between your frames where the border used to be.</a:t>
            </a:r>
          </a:p>
          <a:p>
            <a:pPr>
              <a:lnSpc>
                <a:spcPct val="90000"/>
              </a:lnSpc>
              <a:buClr>
                <a:schemeClr val="accent2"/>
              </a:buClr>
              <a:buFont typeface="Wingdings" panose="05000000000000000000" pitchFamily="2" charset="2"/>
              <a:buChar char="§"/>
            </a:pPr>
            <a:r>
              <a:rPr lang="en-US" altLang="en-US" sz="2400" b="1">
                <a:solidFill>
                  <a:srgbClr val="0000CC"/>
                </a:solidFill>
              </a:rPr>
              <a:t>BORDER(thickness of the Frame)</a:t>
            </a:r>
            <a:r>
              <a:rPr lang="en-US" altLang="en-US" sz="2400" b="1"/>
              <a:t>:</a:t>
            </a:r>
            <a:r>
              <a:rPr lang="en-US" altLang="en-US" sz="2400"/>
              <a:t> This attribute specified in pixels. A setting of zero will create a borderless frame. Default value is 5.</a:t>
            </a:r>
          </a:p>
          <a:p>
            <a:pPr>
              <a:lnSpc>
                <a:spcPct val="90000"/>
              </a:lnSpc>
              <a:buClr>
                <a:schemeClr val="accent2"/>
              </a:buClr>
              <a:buFont typeface="Wingdings" panose="05000000000000000000" pitchFamily="2" charset="2"/>
              <a:buChar char="§"/>
            </a:pPr>
            <a:r>
              <a:rPr lang="en-US" altLang="en-US" sz="2400" b="1">
                <a:solidFill>
                  <a:srgbClr val="0000CC"/>
                </a:solidFill>
              </a:rPr>
              <a:t>BORDERCOLOR</a:t>
            </a:r>
            <a:r>
              <a:rPr lang="en-US" altLang="en-US" sz="2400" b="1"/>
              <a:t>:</a:t>
            </a:r>
            <a:r>
              <a:rPr lang="en-US" altLang="en-US" sz="2400"/>
              <a:t> This attribute is allows you choose a color for your border. This attribute is rarely used.</a:t>
            </a:r>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0257D4-6F7A-0184-5366-ACC4D3BBAC01}"/>
              </a:ext>
            </a:extLst>
          </p:cNvPr>
          <p:cNvSpPr>
            <a:spLocks noGrp="1"/>
          </p:cNvSpPr>
          <p:nvPr>
            <p:ph type="sldNum" sz="quarter" idx="12"/>
          </p:nvPr>
        </p:nvSpPr>
        <p:spPr/>
        <p:txBody>
          <a:bodyPr/>
          <a:lstStyle/>
          <a:p>
            <a:fld id="{B9F2A5B7-0631-4D14-8F08-8EE72FAD04B9}" type="slidenum">
              <a:rPr lang="ar-SA" altLang="en-US"/>
              <a:pPr/>
              <a:t>97</a:t>
            </a:fld>
            <a:endParaRPr lang="en-US" altLang="en-US"/>
          </a:p>
        </p:txBody>
      </p:sp>
      <p:graphicFrame>
        <p:nvGraphicFramePr>
          <p:cNvPr id="91138" name="Object 2">
            <a:extLst>
              <a:ext uri="{FF2B5EF4-FFF2-40B4-BE49-F238E27FC236}">
                <a16:creationId xmlns:a16="http://schemas.microsoft.com/office/drawing/2014/main" id="{A4FB841D-299F-590B-2467-B6889BE5FD12}"/>
              </a:ext>
            </a:extLst>
          </p:cNvPr>
          <p:cNvGraphicFramePr>
            <a:graphicFrameLocks noChangeAspect="1"/>
          </p:cNvGraphicFramePr>
          <p:nvPr/>
        </p:nvGraphicFramePr>
        <p:xfrm>
          <a:off x="0" y="1588"/>
          <a:ext cx="9144000" cy="6856412"/>
        </p:xfrm>
        <a:graphic>
          <a:graphicData uri="http://schemas.openxmlformats.org/presentationml/2006/ole">
            <mc:AlternateContent xmlns:mc="http://schemas.openxmlformats.org/markup-compatibility/2006">
              <mc:Choice xmlns:v="urn:schemas-microsoft-com:vml" Requires="v">
                <p:oleObj spid="_x0000_s3073" name="Bitmap Image" r:id="rId3" imgW="0" imgH="0" progId="Paint.Picture">
                  <p:embed/>
                </p:oleObj>
              </mc:Choice>
              <mc:Fallback>
                <p:oleObj name="Bitmap Image" r:id="rId3" imgW="0" imgH="0" progId="Paint.Picture">
                  <p:embed/>
                  <p:pic>
                    <p:nvPicPr>
                      <p:cNvPr id="91138" name="Object 2">
                        <a:extLst>
                          <a:ext uri="{FF2B5EF4-FFF2-40B4-BE49-F238E27FC236}">
                            <a16:creationId xmlns:a16="http://schemas.microsoft.com/office/drawing/2014/main" id="{A4FB841D-299F-590B-2467-B6889BE5F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271B8CB-EAC4-084C-7005-507A63152C0C}"/>
              </a:ext>
            </a:extLst>
          </p:cNvPr>
          <p:cNvSpPr>
            <a:spLocks noGrp="1"/>
          </p:cNvSpPr>
          <p:nvPr>
            <p:ph type="sldNum" sz="quarter" idx="12"/>
          </p:nvPr>
        </p:nvSpPr>
        <p:spPr/>
        <p:txBody>
          <a:bodyPr/>
          <a:lstStyle/>
          <a:p>
            <a:fld id="{95559567-D7E7-4771-86AE-40433D2DE7A8}" type="slidenum">
              <a:rPr lang="ar-SA" altLang="en-US"/>
              <a:pPr/>
              <a:t>98</a:t>
            </a:fld>
            <a:endParaRPr lang="en-US" altLang="en-US"/>
          </a:p>
        </p:txBody>
      </p:sp>
      <p:sp>
        <p:nvSpPr>
          <p:cNvPr id="92162" name="Rectangle 2">
            <a:extLst>
              <a:ext uri="{FF2B5EF4-FFF2-40B4-BE49-F238E27FC236}">
                <a16:creationId xmlns:a16="http://schemas.microsoft.com/office/drawing/2014/main" id="{F76755A4-5BE5-4AD3-26CE-4B5925341339}"/>
              </a:ext>
            </a:extLst>
          </p:cNvPr>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sy="50000" kx="-2453608" algn="bl" rotWithShape="0">
                    <a:schemeClr val="bg2">
                      <a:alpha val="50000"/>
                    </a:schemeClr>
                  </a:outerShdw>
                </a:effectLst>
              </a14:hiddenEffects>
            </a:ext>
          </a:extLst>
        </p:spPr>
        <p:txBody>
          <a:bodyPr>
            <a:flatTx/>
          </a:bodyPr>
          <a:lstStyle/>
          <a:p>
            <a:r>
              <a:rPr lang="en-US" altLang="en-US">
                <a:solidFill>
                  <a:srgbClr val="FFFF00"/>
                </a:solidFill>
              </a:rPr>
              <a:t>&lt;FRAME&gt;</a:t>
            </a:r>
          </a:p>
        </p:txBody>
      </p:sp>
      <p:sp>
        <p:nvSpPr>
          <p:cNvPr id="92163" name="Rectangle 3">
            <a:extLst>
              <a:ext uri="{FF2B5EF4-FFF2-40B4-BE49-F238E27FC236}">
                <a16:creationId xmlns:a16="http://schemas.microsoft.com/office/drawing/2014/main" id="{24CD61E8-7FBB-9EBE-9EEE-98CB3DEDF335}"/>
              </a:ext>
            </a:extLst>
          </p:cNvPr>
          <p:cNvSpPr>
            <a:spLocks noGrp="1" noChangeArrowheads="1"/>
          </p:cNvSpPr>
          <p:nvPr>
            <p:ph type="body" idx="1"/>
          </p:nvPr>
        </p:nvSpPr>
        <p:spPr>
          <a:xfrm>
            <a:off x="457200" y="1524000"/>
            <a:ext cx="8229600" cy="4525963"/>
          </a:xfrm>
          <a:solidFill>
            <a:schemeClr val="accent1"/>
          </a:solidFill>
        </p:spPr>
        <p:txBody>
          <a:bodyPr/>
          <a:lstStyle/>
          <a:p>
            <a:pPr>
              <a:buFontTx/>
              <a:buNone/>
            </a:pPr>
            <a:r>
              <a:rPr lang="en-US" altLang="en-US" sz="2400" b="1">
                <a:solidFill>
                  <a:srgbClr val="0000CC"/>
                </a:solidFill>
              </a:rPr>
              <a:t>&lt;FRAME&gt;:</a:t>
            </a:r>
            <a:r>
              <a:rPr lang="en-US" altLang="en-US" sz="2400"/>
              <a:t> This element defines a single frame within a frameset. There will be a FRAME element for each division created by the FRAMESET element. This tag has the following attributes:</a:t>
            </a:r>
          </a:p>
          <a:p>
            <a:pPr>
              <a:buClr>
                <a:schemeClr val="accent2"/>
              </a:buClr>
              <a:buFont typeface="Wingdings" panose="05000000000000000000" pitchFamily="2" charset="2"/>
              <a:buChar char="§"/>
            </a:pPr>
            <a:r>
              <a:rPr lang="en-US" altLang="en-US" sz="2400" b="1">
                <a:solidFill>
                  <a:srgbClr val="FF0000"/>
                </a:solidFill>
              </a:rPr>
              <a:t>SRC</a:t>
            </a:r>
            <a:r>
              <a:rPr lang="en-US" altLang="en-US" sz="2400" b="1">
                <a:solidFill>
                  <a:srgbClr val="0000CC"/>
                </a:solidFill>
              </a:rPr>
              <a:t>:</a:t>
            </a:r>
            <a:r>
              <a:rPr lang="en-US" altLang="en-US" sz="2400"/>
              <a:t> Required, as it provides the URL for the page that will be displayed in the frame.</a:t>
            </a:r>
          </a:p>
          <a:p>
            <a:pPr>
              <a:buClr>
                <a:schemeClr val="accent2"/>
              </a:buClr>
              <a:buFont typeface="Wingdings" panose="05000000000000000000" pitchFamily="2" charset="2"/>
              <a:buChar char="§"/>
            </a:pPr>
            <a:r>
              <a:rPr lang="en-US" altLang="en-US" sz="2400" b="1">
                <a:solidFill>
                  <a:srgbClr val="FF0000"/>
                </a:solidFill>
              </a:rPr>
              <a:t>NAME</a:t>
            </a:r>
            <a:r>
              <a:rPr lang="en-US" altLang="en-US" sz="2400" b="1">
                <a:solidFill>
                  <a:srgbClr val="0000CC"/>
                </a:solidFill>
              </a:rPr>
              <a:t>:</a:t>
            </a:r>
            <a:r>
              <a:rPr lang="en-US" altLang="en-US" sz="2400" b="1" i="1"/>
              <a:t> </a:t>
            </a:r>
            <a:r>
              <a:rPr lang="en-US" altLang="en-US" sz="2400"/>
              <a:t>Required for frames that will allow targeting by other HTML documents. Works in conjunction with the target attribute of the &lt;A&gt;, &lt;AREA&gt;, &lt;BASE&gt;, and &lt;FORM&gt; tags.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675425F-F0D7-87D2-D9D3-B8421E42D804}"/>
              </a:ext>
            </a:extLst>
          </p:cNvPr>
          <p:cNvSpPr>
            <a:spLocks noGrp="1"/>
          </p:cNvSpPr>
          <p:nvPr>
            <p:ph type="sldNum" sz="quarter" idx="12"/>
          </p:nvPr>
        </p:nvSpPr>
        <p:spPr/>
        <p:txBody>
          <a:bodyPr/>
          <a:lstStyle/>
          <a:p>
            <a:fld id="{106BBCD7-9794-4B96-AAF9-953FB4025668}" type="slidenum">
              <a:rPr lang="ar-SA" altLang="en-US"/>
              <a:pPr/>
              <a:t>99</a:t>
            </a:fld>
            <a:endParaRPr lang="en-US" altLang="en-US"/>
          </a:p>
        </p:txBody>
      </p:sp>
      <p:sp>
        <p:nvSpPr>
          <p:cNvPr id="93186" name="Rectangle 2">
            <a:extLst>
              <a:ext uri="{FF2B5EF4-FFF2-40B4-BE49-F238E27FC236}">
                <a16:creationId xmlns:a16="http://schemas.microsoft.com/office/drawing/2014/main" id="{9821CAD0-6834-938A-FE3D-A2ED6675BAF4}"/>
              </a:ext>
            </a:extLst>
          </p:cNvPr>
          <p:cNvSpPr>
            <a:spLocks noGrp="1" noChangeArrowheads="1"/>
          </p:cNvSpPr>
          <p:nvPr>
            <p:ph type="title"/>
          </p:nvPr>
        </p:nvSpPr>
        <p:spPr>
          <a:xfrm>
            <a:off x="457200" y="274638"/>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a:solidFill>
                  <a:srgbClr val="FFFF00"/>
                </a:solidFill>
              </a:rPr>
              <a:t>&lt;FRAME&gt;</a:t>
            </a:r>
          </a:p>
        </p:txBody>
      </p:sp>
      <p:sp>
        <p:nvSpPr>
          <p:cNvPr id="93187" name="Rectangle 3">
            <a:extLst>
              <a:ext uri="{FF2B5EF4-FFF2-40B4-BE49-F238E27FC236}">
                <a16:creationId xmlns:a16="http://schemas.microsoft.com/office/drawing/2014/main" id="{A12A3DFF-01FF-65F6-FC2E-6B7A7845245C}"/>
              </a:ext>
            </a:extLst>
          </p:cNvPr>
          <p:cNvSpPr>
            <a:spLocks noGrp="1" noChangeArrowheads="1"/>
          </p:cNvSpPr>
          <p:nvPr>
            <p:ph type="body" idx="1"/>
          </p:nvPr>
        </p:nvSpPr>
        <p:spPr>
          <a:xfrm>
            <a:off x="685800" y="1524000"/>
            <a:ext cx="7772400" cy="5029200"/>
          </a:xfrm>
          <a:solidFill>
            <a:schemeClr val="accent1"/>
          </a:solidFill>
        </p:spPr>
        <p:txBody>
          <a:bodyPr/>
          <a:lstStyle/>
          <a:p>
            <a:pPr marL="609600" indent="-609600">
              <a:lnSpc>
                <a:spcPct val="90000"/>
              </a:lnSpc>
              <a:buClr>
                <a:schemeClr val="accent2"/>
              </a:buClr>
              <a:buFont typeface="Wingdings" panose="05000000000000000000" pitchFamily="2" charset="2"/>
              <a:buChar char="§"/>
            </a:pPr>
            <a:r>
              <a:rPr lang="en-US" altLang="en-US" sz="2400" b="1">
                <a:solidFill>
                  <a:srgbClr val="3333FF"/>
                </a:solidFill>
              </a:rPr>
              <a:t>MARGINWIDTH</a:t>
            </a:r>
            <a:r>
              <a:rPr lang="en-US" altLang="en-US" sz="2400" b="1"/>
              <a:t>:</a:t>
            </a:r>
            <a:r>
              <a:rPr lang="en-US" altLang="en-US" sz="2400"/>
              <a:t> Optional attribute stated in pixels. Determines horizontal space between the &lt;FRAME&gt; contents and the frame’s borders.</a:t>
            </a:r>
          </a:p>
          <a:p>
            <a:pPr marL="609600" indent="-609600">
              <a:lnSpc>
                <a:spcPct val="90000"/>
              </a:lnSpc>
              <a:buClr>
                <a:schemeClr val="accent2"/>
              </a:buClr>
              <a:buFont typeface="Wingdings" panose="05000000000000000000" pitchFamily="2" charset="2"/>
              <a:buChar char="§"/>
            </a:pPr>
            <a:r>
              <a:rPr lang="en-US" altLang="en-US" sz="2400" b="1">
                <a:solidFill>
                  <a:srgbClr val="3333FF"/>
                </a:solidFill>
              </a:rPr>
              <a:t>MARGINHEIGHT</a:t>
            </a:r>
            <a:r>
              <a:rPr lang="en-US" altLang="en-US" sz="2400" b="1"/>
              <a:t>:</a:t>
            </a:r>
            <a:r>
              <a:rPr lang="en-US" altLang="en-US" sz="2400"/>
              <a:t> Optional attribute stated in pixels. Determines vertical space between the &lt;FRAME&gt; contents and the frame’s borders.</a:t>
            </a:r>
          </a:p>
          <a:p>
            <a:pPr marL="609600" indent="-609600">
              <a:lnSpc>
                <a:spcPct val="90000"/>
              </a:lnSpc>
              <a:buClr>
                <a:schemeClr val="accent2"/>
              </a:buClr>
              <a:buFont typeface="Wingdings" panose="05000000000000000000" pitchFamily="2" charset="2"/>
              <a:buChar char="§"/>
            </a:pPr>
            <a:r>
              <a:rPr lang="en-US" altLang="en-US" sz="2400" b="1">
                <a:solidFill>
                  <a:srgbClr val="FF0000"/>
                </a:solidFill>
              </a:rPr>
              <a:t>SCROLLING</a:t>
            </a:r>
            <a:r>
              <a:rPr lang="en-US" altLang="en-US" sz="2400"/>
              <a:t>: Displays a scroll bar(s) in the frame. Possible values are: </a:t>
            </a:r>
          </a:p>
          <a:p>
            <a:pPr marL="609600" indent="-609600">
              <a:lnSpc>
                <a:spcPct val="90000"/>
              </a:lnSpc>
              <a:buClr>
                <a:schemeClr val="accent2"/>
              </a:buClr>
              <a:buFont typeface="Wingdings" panose="05000000000000000000" pitchFamily="2" charset="2"/>
              <a:buAutoNum type="arabicPeriod"/>
            </a:pPr>
            <a:r>
              <a:rPr lang="en-US" altLang="en-US" sz="2400" b="1">
                <a:solidFill>
                  <a:srgbClr val="990000"/>
                </a:solidFill>
              </a:rPr>
              <a:t>Yes</a:t>
            </a:r>
            <a:r>
              <a:rPr lang="en-US" altLang="en-US" sz="2400"/>
              <a:t> – always display scroll bar(s).</a:t>
            </a:r>
          </a:p>
          <a:p>
            <a:pPr marL="609600" indent="-609600">
              <a:lnSpc>
                <a:spcPct val="90000"/>
              </a:lnSpc>
              <a:buClr>
                <a:schemeClr val="accent2"/>
              </a:buClr>
              <a:buFont typeface="Wingdings" panose="05000000000000000000" pitchFamily="2" charset="2"/>
              <a:buAutoNum type="arabicPeriod"/>
            </a:pPr>
            <a:r>
              <a:rPr lang="en-US" altLang="en-US" sz="2400" b="1">
                <a:solidFill>
                  <a:srgbClr val="990000"/>
                </a:solidFill>
              </a:rPr>
              <a:t>No</a:t>
            </a:r>
            <a:r>
              <a:rPr lang="en-US" altLang="en-US" sz="2400"/>
              <a:t> – never display scroll bar(s).</a:t>
            </a:r>
          </a:p>
          <a:p>
            <a:pPr marL="609600" indent="-609600">
              <a:lnSpc>
                <a:spcPct val="90000"/>
              </a:lnSpc>
              <a:buClr>
                <a:schemeClr val="accent2"/>
              </a:buClr>
              <a:buFont typeface="Wingdings" panose="05000000000000000000" pitchFamily="2" charset="2"/>
              <a:buAutoNum type="arabicPeriod"/>
            </a:pPr>
            <a:r>
              <a:rPr lang="en-US" altLang="en-US" sz="2400" b="1">
                <a:solidFill>
                  <a:srgbClr val="990000"/>
                </a:solidFill>
              </a:rPr>
              <a:t>Auto</a:t>
            </a:r>
            <a:r>
              <a:rPr lang="en-US" altLang="en-US" sz="2400"/>
              <a:t> – browser will decide based on frame contents.</a:t>
            </a:r>
            <a:endParaRPr lang="ar-SA" altLang="en-US" sz="2400"/>
          </a:p>
          <a:p>
            <a:pPr marL="609600" indent="-609600">
              <a:lnSpc>
                <a:spcPct val="90000"/>
              </a:lnSpc>
              <a:buClr>
                <a:schemeClr val="accent2"/>
              </a:buClr>
              <a:buFont typeface="Wingdings" panose="05000000000000000000" pitchFamily="2" charset="2"/>
              <a:buNone/>
            </a:pPr>
            <a:r>
              <a:rPr lang="en-US" altLang="en-US">
                <a:solidFill>
                  <a:srgbClr val="0000FF"/>
                </a:solidFill>
              </a:rPr>
              <a:t>By default: scrolling is auto.</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3518</TotalTime>
  <Words>7972</Words>
  <Application>Microsoft Office PowerPoint</Application>
  <PresentationFormat>On-screen Show (4:3)</PresentationFormat>
  <Paragraphs>1283</Paragraphs>
  <Slides>171</Slides>
  <Notes>2</Notes>
  <HiddenSlides>0</HiddenSlides>
  <MMClips>0</MMClips>
  <ScaleCrop>false</ScaleCrop>
  <HeadingPairs>
    <vt:vector size="4" baseType="variant">
      <vt:variant>
        <vt:lpstr>Theme</vt:lpstr>
      </vt:variant>
      <vt:variant>
        <vt:i4>1</vt:i4>
      </vt:variant>
      <vt:variant>
        <vt:lpstr>Slide Titles</vt:lpstr>
      </vt:variant>
      <vt:variant>
        <vt:i4>171</vt:i4>
      </vt:variant>
    </vt:vector>
  </HeadingPairs>
  <TitlesOfParts>
    <vt:vector size="172" baseType="lpstr">
      <vt:lpstr>Default Design</vt:lpstr>
      <vt:lpstr> Introduction to  HTML </vt:lpstr>
      <vt:lpstr>Definitions</vt:lpstr>
      <vt:lpstr>PowerPoint Presentation</vt:lpstr>
      <vt:lpstr>Tags</vt:lpstr>
      <vt:lpstr>Choosing Text Editor</vt:lpstr>
      <vt:lpstr>Choosing Text Editor</vt:lpstr>
      <vt:lpstr>Starting NotePad</vt:lpstr>
      <vt:lpstr>HTML Page Creation &amp; Editing</vt:lpstr>
      <vt:lpstr>Creating a Basic Starting Document</vt:lpstr>
      <vt:lpstr>Creating a Basic Starting Document</vt:lpstr>
      <vt:lpstr>Setting Document Properties</vt:lpstr>
      <vt:lpstr>Color Codes</vt:lpstr>
      <vt:lpstr>PowerPoint Presentation</vt:lpstr>
      <vt:lpstr>PowerPoint Presentation</vt:lpstr>
      <vt:lpstr>16 Basic Colors</vt:lpstr>
      <vt:lpstr>Color Codes</vt:lpstr>
      <vt:lpstr>Color Codes</vt:lpstr>
      <vt:lpstr>The Body Element</vt:lpstr>
      <vt:lpstr>Background Color</vt:lpstr>
      <vt:lpstr>TEXT Color</vt:lpstr>
      <vt:lpstr>LINK, VLINK, and ALINK</vt:lpstr>
      <vt:lpstr>Using Image Background</vt:lpstr>
      <vt:lpstr>Previewing Your Work</vt:lpstr>
      <vt:lpstr>Edit, Save and View Cycle</vt:lpstr>
      <vt:lpstr>Edit, Save and View Cycle</vt:lpstr>
      <vt:lpstr>Headings, Paragraphs, Breaks &amp; Horizontal Rules</vt:lpstr>
      <vt:lpstr>Headings, &lt;Hx&gt; &lt;/Hx&gt;</vt:lpstr>
      <vt:lpstr>Headings, &lt;Hx&gt; &lt;/Hx&gt;</vt:lpstr>
      <vt:lpstr>Paragraphs, &lt;P&gt; &lt;/P&gt;</vt:lpstr>
      <vt:lpstr>Paragraphs, &lt;P&gt; &lt;/P&gt;</vt:lpstr>
      <vt:lpstr>Break, &lt;BR&gt;</vt:lpstr>
      <vt:lpstr>Break, &lt;BR&gt;</vt:lpstr>
      <vt:lpstr>Horizontal Rule, &lt;HR&gt;</vt:lpstr>
      <vt:lpstr>Horizontal Rule, &lt;HR&gt;</vt:lpstr>
      <vt:lpstr>Horizontal Rule, &lt;HR&gt;</vt:lpstr>
      <vt:lpstr>Character Formatting</vt:lpstr>
      <vt:lpstr>Bold, Italic and other Character Formatting Elements</vt:lpstr>
      <vt:lpstr>Bold, Italic and other Character Formatting Elements</vt:lpstr>
      <vt:lpstr>Bold, Italic and other Character Formatting Elements</vt:lpstr>
      <vt:lpstr>Alignment</vt:lpstr>
      <vt:lpstr>Alignment</vt:lpstr>
      <vt:lpstr>Special Characters &amp; Symbols</vt:lpstr>
      <vt:lpstr>Special Characters &amp; Symbols</vt:lpstr>
      <vt:lpstr>Special Characters &amp; Symbols</vt:lpstr>
      <vt:lpstr>Additional Character Formatting Elements</vt:lpstr>
      <vt:lpstr>Example</vt:lpstr>
      <vt:lpstr>Lists</vt:lpstr>
      <vt:lpstr>List Elements</vt:lpstr>
      <vt:lpstr>List Elements</vt:lpstr>
      <vt:lpstr>List Elements</vt:lpstr>
      <vt:lpstr>List Elements</vt:lpstr>
      <vt:lpstr>List Elements</vt:lpstr>
      <vt:lpstr>List Elements</vt:lpstr>
      <vt:lpstr>List Elements</vt:lpstr>
      <vt:lpstr>Nesting Lists</vt:lpstr>
      <vt:lpstr>What will be the output?</vt:lpstr>
      <vt:lpstr>The output….</vt:lpstr>
      <vt:lpstr>PowerPoint Presentation</vt:lpstr>
      <vt:lpstr>The output….</vt:lpstr>
      <vt:lpstr>Images</vt:lpstr>
      <vt:lpstr>Images</vt:lpstr>
      <vt:lpstr>Images</vt:lpstr>
      <vt:lpstr>Some Examples on images</vt:lpstr>
      <vt:lpstr>Anchors, URLs and Image Maps</vt:lpstr>
      <vt:lpstr>HOW TO MAKE A LINK</vt:lpstr>
      <vt:lpstr>More on LINKs</vt:lpstr>
      <vt:lpstr>Internal Links</vt:lpstr>
      <vt:lpstr>E-Mail (Electronic Mail)</vt:lpstr>
      <vt:lpstr>Image Maps</vt:lpstr>
      <vt:lpstr>Area Shapes Used</vt:lpstr>
      <vt:lpstr>Client-Side Image Maps</vt:lpstr>
      <vt:lpstr>Shapes, Coords</vt:lpstr>
      <vt:lpstr>Tables</vt:lpstr>
      <vt:lpstr>Tables</vt:lpstr>
      <vt:lpstr>Tables</vt:lpstr>
      <vt:lpstr>Tables</vt:lpstr>
      <vt:lpstr>Tables Attributes</vt:lpstr>
      <vt:lpstr>Table Attributes</vt:lpstr>
      <vt:lpstr>Table Caption</vt:lpstr>
      <vt:lpstr>Table Header</vt:lpstr>
      <vt:lpstr>Table Data and Table Header Attributes</vt:lpstr>
      <vt:lpstr>Basic Table Code</vt:lpstr>
      <vt:lpstr>Table Data and Table Header Attributes</vt:lpstr>
      <vt:lpstr>Table Data and Table Header Attributes</vt:lpstr>
      <vt:lpstr> Special Things to Note </vt:lpstr>
      <vt:lpstr>What will be the output?</vt:lpstr>
      <vt:lpstr>The Output</vt:lpstr>
      <vt:lpstr>Frames</vt:lpstr>
      <vt:lpstr>Frames</vt:lpstr>
      <vt:lpstr>Frames</vt:lpstr>
      <vt:lpstr>Frame Page Architecture</vt:lpstr>
      <vt:lpstr>Frame Page Architecture</vt:lpstr>
      <vt:lpstr>The Diagram below is a graphical view of the document described above</vt:lpstr>
      <vt:lpstr>&lt;FRAMESET&gt; Container </vt:lpstr>
      <vt:lpstr>Creating a Frames Page</vt:lpstr>
      <vt:lpstr>Creating a Frames Page</vt:lpstr>
      <vt:lpstr>PowerPoint Presentation</vt:lpstr>
      <vt:lpstr>&lt;FRAME&gt;</vt:lpstr>
      <vt:lpstr>&lt;FRAME&gt;</vt:lpstr>
      <vt:lpstr>&lt;FRAME&gt;</vt:lpstr>
      <vt:lpstr>&lt;NOFRAMES&gt;</vt:lpstr>
      <vt:lpstr>&lt;NOFRAMES&gt;</vt:lpstr>
      <vt:lpstr>Compound FRAMESET Divisions</vt:lpstr>
      <vt:lpstr>Compound FRAMESET Divisions</vt:lpstr>
      <vt:lpstr>Compound FRAMESET Divisions You may want to create a frames design with a combination of rows and columns.</vt:lpstr>
      <vt:lpstr>Compound FRAMESET Divisions  Example</vt:lpstr>
      <vt:lpstr>Output</vt:lpstr>
      <vt:lpstr>PowerPoint Presentation</vt:lpstr>
      <vt:lpstr>PowerPoint Presentation</vt:lpstr>
      <vt:lpstr>PowerPoint Presentation</vt:lpstr>
      <vt:lpstr>PowerPoint Presentation</vt:lpstr>
      <vt:lpstr>PowerPoint Presentation</vt:lpstr>
      <vt:lpstr>PowerPoint Presentation</vt:lpstr>
      <vt:lpstr>What do the following mean? </vt:lpstr>
      <vt:lpstr>Generic Frame Formula  </vt:lpstr>
      <vt:lpstr>What will be the Output?</vt:lpstr>
      <vt:lpstr>Targets</vt:lpstr>
      <vt:lpstr>Special Targets</vt:lpstr>
      <vt:lpstr>PowerPoint Presentation</vt:lpstr>
      <vt:lpstr>PowerPoint Presentation</vt:lpstr>
      <vt:lpstr>PowerPoint Presentation</vt:lpstr>
      <vt:lpstr>Forms</vt:lpstr>
      <vt:lpstr>Forms</vt:lpstr>
      <vt:lpstr>&lt;FORM&gt; element attributes</vt:lpstr>
      <vt:lpstr>Form Elements</vt:lpstr>
      <vt:lpstr>PowerPoint Presentation</vt:lpstr>
      <vt:lpstr>Form Elements</vt:lpstr>
      <vt:lpstr>Text Box</vt:lpstr>
      <vt:lpstr>Example on Text Box</vt:lpstr>
      <vt:lpstr>Output</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Output</vt:lpstr>
      <vt:lpstr>Push Button</vt:lpstr>
      <vt:lpstr>PowerPoint Presentation</vt:lpstr>
      <vt:lpstr>PowerPoint Presentation</vt:lpstr>
      <vt:lpstr>Submit Button</vt:lpstr>
      <vt:lpstr>PowerPoint Presentation</vt:lpstr>
      <vt:lpstr>PowerPoint Presentation</vt:lpstr>
      <vt:lpstr>Reset Button</vt:lpstr>
      <vt:lpstr>PowerPoint Presentation</vt:lpstr>
      <vt:lpstr>PowerPoint Presentation</vt:lpstr>
      <vt:lpstr>Image Submit Button</vt:lpstr>
      <vt:lpstr>&lt;form&gt; &lt;H1&gt;&lt;font color=blue&gt; Click to go Jordan’s Map: &lt;INPUT  TYPE="IMAGE"  SRC="jordan.gif"&gt; &lt;/form&gt;</vt:lpstr>
      <vt:lpstr>File</vt:lpstr>
      <vt:lpstr>PowerPoint Presentation</vt:lpstr>
      <vt:lpstr>Other Elements used in Forms</vt:lpstr>
      <vt:lpstr>PowerPoint Presentation</vt:lpstr>
      <vt:lpstr>PowerPoint Presentation</vt:lpstr>
      <vt:lpstr>PowerPoint Presentation</vt:lpstr>
      <vt:lpstr>PowerPoint Presentation</vt:lpstr>
      <vt:lpstr>Other Elements used in Forms</vt:lpstr>
      <vt:lpstr>PowerPoint Presentation</vt:lpstr>
      <vt:lpstr>PowerPoint Presentation</vt:lpstr>
      <vt:lpstr>Other Elements used in Forms</vt:lpstr>
      <vt:lpstr>Other Elements used in Forms</vt:lpstr>
      <vt:lpstr>Other Elements used in Forms</vt:lpstr>
      <vt:lpstr>PowerPoint Presentation</vt:lpstr>
      <vt:lpstr>PowerPoint Presentation</vt:lpstr>
      <vt:lpstr>PowerPoint Presentation</vt:lpstr>
      <vt:lpstr>PowerPoint Presentation</vt:lpstr>
      <vt:lpstr>PowerPoint Presentation</vt:lpstr>
    </vt:vector>
  </TitlesOfParts>
  <Company>aabu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 </dc:title>
  <dc:creator>Saád Bani Mohammad</dc:creator>
  <cp:lastModifiedBy>Mr K. BalaKrishna</cp:lastModifiedBy>
  <cp:revision>468</cp:revision>
  <dcterms:created xsi:type="dcterms:W3CDTF">2005-02-03T04:38:11Z</dcterms:created>
  <dcterms:modified xsi:type="dcterms:W3CDTF">2022-12-27T17:22:33Z</dcterms:modified>
</cp:coreProperties>
</file>