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4" r:id="rId3"/>
    <p:sldId id="257" r:id="rId4"/>
    <p:sldId id="260" r:id="rId5"/>
    <p:sldId id="259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37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7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2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0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AAE57AD-9D09-41D5-BA1A-7C351416F53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4F5DADC-F32A-4AD4-915B-D289B903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54B-4978-4521-AA0F-B6BB6AC90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17429" y="1706115"/>
            <a:ext cx="8385770" cy="17163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DNA Corpus 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267D1-069B-4E3F-BA56-D64EE92EE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69533" y="2665756"/>
            <a:ext cx="9755187" cy="1712975"/>
          </a:xfrm>
        </p:spPr>
        <p:txBody>
          <a:bodyPr/>
          <a:lstStyle/>
          <a:p>
            <a:r>
              <a:rPr lang="en-US" dirty="0"/>
              <a:t>Abdul </a:t>
            </a:r>
            <a:r>
              <a:rPr lang="en-US" dirty="0" err="1"/>
              <a:t>samad</a:t>
            </a:r>
            <a:r>
              <a:rPr lang="en-US" dirty="0"/>
              <a:t> 19k-0158</a:t>
            </a:r>
          </a:p>
          <a:p>
            <a:r>
              <a:rPr lang="en-US" dirty="0"/>
              <a:t>Sufiyan-UR-</a:t>
            </a:r>
            <a:r>
              <a:rPr lang="en-US" dirty="0" err="1"/>
              <a:t>RehMAn</a:t>
            </a:r>
            <a:r>
              <a:rPr lang="en-US" dirty="0"/>
              <a:t> 19i-0583</a:t>
            </a:r>
          </a:p>
          <a:p>
            <a:r>
              <a:rPr lang="en-US" dirty="0"/>
              <a:t>Salman SAJID 19k-0196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8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6C32-BB70-479F-BD53-659BBF9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03CA0-0652-4070-9F04-B1FA462DB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1138237"/>
            <a:ext cx="9239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AC0F-4B29-4319-BA94-6B708C6E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introduction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8E16-37F9-4BF2-AB73-E278EED5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6766"/>
            <a:ext cx="10396883" cy="20540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Project based on bio-informatics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Project is divided into three parts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63803-7A20-4ACD-8F50-3DCF8DF058E9}"/>
              </a:ext>
            </a:extLst>
          </p:cNvPr>
          <p:cNvSpPr txBox="1">
            <a:spLocks/>
          </p:cNvSpPr>
          <p:nvPr/>
        </p:nvSpPr>
        <p:spPr>
          <a:xfrm>
            <a:off x="2120349" y="2478156"/>
            <a:ext cx="3538330" cy="3048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Bahnschrift" panose="020B0502040204020203" pitchFamily="34" charset="0"/>
              </a:rPr>
              <a:t>DNA GENERATION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DNA comparison 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DNA  </a:t>
            </a:r>
            <a:r>
              <a:rPr lang="en-US" sz="1600" dirty="0">
                <a:latin typeface="Bahnschrift" panose="020B0502040204020203" pitchFamily="34" charset="0"/>
                <a:sym typeface="Wingdings" panose="05000000000000000000" pitchFamily="2" charset="2"/>
              </a:rPr>
              <a:t> RNA   Protein 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2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FCDA-5B9C-487D-8333-738DED7C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283764" cy="904461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Process: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1D43-8BCF-4422-81B7-4A731E6B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5792"/>
            <a:ext cx="6801678" cy="3909391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Condensed" panose="020B0502040204020203" pitchFamily="34" charset="0"/>
                <a:cs typeface="Arabic Typesetting" panose="03020402040406030203" pitchFamily="66" charset="-78"/>
              </a:rPr>
              <a:t>   </a:t>
            </a:r>
            <a:r>
              <a:rPr lang="en-US" sz="3200" dirty="0">
                <a:latin typeface="Bahnschrift SemiBold SemiConden" panose="020B0502040204020203" pitchFamily="34" charset="0"/>
                <a:cs typeface="Arabic Typesetting" panose="03020402040406030203" pitchFamily="66" charset="-78"/>
              </a:rPr>
              <a:t>DNA GENERATION :</a:t>
            </a:r>
          </a:p>
          <a:p>
            <a:pPr marL="0" indent="0" algn="ctr">
              <a:buNone/>
            </a:pPr>
            <a:r>
              <a:rPr lang="en-US" cap="none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By pressing 1 we jump to DNA generation where we can generate the data  we need. This step is necessary b/c some times we don’t have the data we  need so either we can select the data from thousands of articles or simply generate our kind of data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A9FB8-A189-41E3-ABE1-A3BA8595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22" y="291548"/>
            <a:ext cx="3299791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19C5-1286-45E1-BE4C-1986F5E9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283884"/>
            <a:ext cx="5102087" cy="4950726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" panose="020B0502040204020203" pitchFamily="34" charset="0"/>
              </a:rPr>
              <a:t>COMPARE TWO DNAs:</a:t>
            </a:r>
          </a:p>
          <a:p>
            <a:pPr marL="0" indent="0" algn="ctr">
              <a:buNone/>
            </a:pPr>
            <a:r>
              <a:rPr lang="en-US" cap="none" dirty="0">
                <a:latin typeface="Arial Narrow" panose="020B0606020202030204" pitchFamily="34" charset="0"/>
              </a:rPr>
              <a:t>Here we can compare 2 DNA corpus as you can basically understand from the name . Here we can also search a single and multi combination of lobes in a DNA corpus with the exact location.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68F86D-756B-4857-A669-98084D1F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521" y="283883"/>
            <a:ext cx="210314" cy="31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9A091-94ED-47F0-AD02-848A5BCC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77" y="283883"/>
            <a:ext cx="4333462" cy="54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1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329A-8F52-4CEA-9F10-5BDA94A7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0"/>
            <a:ext cx="6467061" cy="5685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Bahnschrift SemiBold SemiConden" panose="020B0502040204020203" pitchFamily="34" charset="0"/>
              </a:rPr>
              <a:t>DNA TO RNA AND PROTEIn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cap="none" dirty="0">
                <a:latin typeface="Arial Narrow" panose="020B0606020202030204" pitchFamily="34" charset="0"/>
              </a:rPr>
              <a:t>Here we can convert our DNA into RNA and Protein with some combinations describe in our code, also the DNA to RNA conversion with specific key words like (A,G,C,T ) in DNA and (U,C,G,A) in RNA and for Protein we use: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cap="none" dirty="0">
                <a:latin typeface="Arial Narrow" panose="020B0606020202030204" pitchFamily="34" charset="0"/>
              </a:rPr>
              <a:t> </a:t>
            </a:r>
            <a:r>
              <a:rPr lang="en-US" sz="1800" cap="none" dirty="0">
                <a:latin typeface="Arial Narrow" panose="020B0606020202030204" pitchFamily="34" charset="0"/>
              </a:rPr>
              <a:t>{Phe","Phe","Leu","Leu","Ser","Ser","Ser","Ser","Tyr","Tyr","STOP","STOP","Cys","Cys","STOP","Trp","Leu","Leu","Leu","Leu","Pro","Pro","Pro","Pro","His","His","Gin","Gin","Arg","Arg","Arg","Arg","Ile","Ile","Ile","Met","Thr","Thr","Thr","Thr","Asn","Asn","Lys","Lys","Ser","Ser","Arg","Arg","Val","Val","Val","Val","Ala","Ala","Ala","Ala","Asp","Asp","Glu","Glu","Gly","Gly","Gly","Gly“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5AF7E-5456-4B48-8412-72B427AD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00" r="49570" b="448"/>
          <a:stretch/>
        </p:blipFill>
        <p:spPr>
          <a:xfrm>
            <a:off x="7745690" y="808383"/>
            <a:ext cx="3664432" cy="42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C890AA-5F9D-43B2-AB5B-3A464F1D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1879"/>
            <a:ext cx="10394707" cy="2398644"/>
          </a:xfrm>
        </p:spPr>
        <p:txBody>
          <a:bodyPr/>
          <a:lstStyle/>
          <a:p>
            <a:r>
              <a:rPr lang="en-US" sz="80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 </a:t>
            </a:r>
            <a:br>
              <a:rPr lang="en-US" sz="8000" dirty="0"/>
            </a:br>
            <a:r>
              <a:rPr lang="en-US" sz="8000" dirty="0"/>
              <a:t>                                       </a:t>
            </a:r>
            <a:r>
              <a:rPr lang="en-US" dirty="0"/>
              <a:t> </a:t>
            </a:r>
            <a:r>
              <a:rPr lang="en-US" sz="6600" dirty="0"/>
              <a:t>👉👈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8F337-562B-43AA-9398-DE8F00DA6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3932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297</TotalTime>
  <Words>334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Andalus</vt:lpstr>
      <vt:lpstr>Arabic Typesetting</vt:lpstr>
      <vt:lpstr>Arial</vt:lpstr>
      <vt:lpstr>Arial Narrow</vt:lpstr>
      <vt:lpstr>Bahnschrift</vt:lpstr>
      <vt:lpstr>Bahnschrift Condensed</vt:lpstr>
      <vt:lpstr>Bahnschrift SemiBold SemiConden</vt:lpstr>
      <vt:lpstr>Impact</vt:lpstr>
      <vt:lpstr>Roboto</vt:lpstr>
      <vt:lpstr>Wingdings</vt:lpstr>
      <vt:lpstr>Main Event</vt:lpstr>
      <vt:lpstr> DNA Corpus    </vt:lpstr>
      <vt:lpstr> </vt:lpstr>
      <vt:lpstr>introduction :</vt:lpstr>
      <vt:lpstr>Process:</vt:lpstr>
      <vt:lpstr>PowerPoint Presentation</vt:lpstr>
      <vt:lpstr>PowerPoint Presentation</vt:lpstr>
      <vt:lpstr>Thank you                                           👉👈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 GAME</dc:title>
  <dc:creator>User</dc:creator>
  <cp:lastModifiedBy>User</cp:lastModifiedBy>
  <cp:revision>30</cp:revision>
  <dcterms:created xsi:type="dcterms:W3CDTF">2020-12-19T17:28:59Z</dcterms:created>
  <dcterms:modified xsi:type="dcterms:W3CDTF">2021-01-18T18:02:40Z</dcterms:modified>
</cp:coreProperties>
</file>