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2753300" cy="43916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82242" latinLnBrk="0">
      <a:defRPr sz="5400">
        <a:latin typeface="+mn-lt"/>
        <a:ea typeface="+mn-ea"/>
        <a:cs typeface="+mn-cs"/>
        <a:sym typeface="Calibri"/>
      </a:defRPr>
    </a:lvl1pPr>
    <a:lvl2pPr indent="228600" defTabSz="4182242" latinLnBrk="0">
      <a:defRPr sz="5400">
        <a:latin typeface="+mn-lt"/>
        <a:ea typeface="+mn-ea"/>
        <a:cs typeface="+mn-cs"/>
        <a:sym typeface="Calibri"/>
      </a:defRPr>
    </a:lvl2pPr>
    <a:lvl3pPr indent="457200" defTabSz="4182242" latinLnBrk="0">
      <a:defRPr sz="5400">
        <a:latin typeface="+mn-lt"/>
        <a:ea typeface="+mn-ea"/>
        <a:cs typeface="+mn-cs"/>
        <a:sym typeface="Calibri"/>
      </a:defRPr>
    </a:lvl3pPr>
    <a:lvl4pPr indent="685800" defTabSz="4182242" latinLnBrk="0">
      <a:defRPr sz="5400">
        <a:latin typeface="+mn-lt"/>
        <a:ea typeface="+mn-ea"/>
        <a:cs typeface="+mn-cs"/>
        <a:sym typeface="Calibri"/>
      </a:defRPr>
    </a:lvl4pPr>
    <a:lvl5pPr indent="914400" defTabSz="4182242" latinLnBrk="0">
      <a:defRPr sz="5400">
        <a:latin typeface="+mn-lt"/>
        <a:ea typeface="+mn-ea"/>
        <a:cs typeface="+mn-cs"/>
        <a:sym typeface="Calibri"/>
      </a:defRPr>
    </a:lvl5pPr>
    <a:lvl6pPr indent="1143000" defTabSz="4182242" latinLnBrk="0">
      <a:defRPr sz="5400">
        <a:latin typeface="+mn-lt"/>
        <a:ea typeface="+mn-ea"/>
        <a:cs typeface="+mn-cs"/>
        <a:sym typeface="Calibri"/>
      </a:defRPr>
    </a:lvl6pPr>
    <a:lvl7pPr indent="1371600" defTabSz="4182242" latinLnBrk="0">
      <a:defRPr sz="5400">
        <a:latin typeface="+mn-lt"/>
        <a:ea typeface="+mn-ea"/>
        <a:cs typeface="+mn-cs"/>
        <a:sym typeface="Calibri"/>
      </a:defRPr>
    </a:lvl7pPr>
    <a:lvl8pPr indent="1600200" defTabSz="4182242" latinLnBrk="0">
      <a:defRPr sz="5400">
        <a:latin typeface="+mn-lt"/>
        <a:ea typeface="+mn-ea"/>
        <a:cs typeface="+mn-cs"/>
        <a:sym typeface="Calibri"/>
      </a:defRPr>
    </a:lvl8pPr>
    <a:lvl9pPr indent="1828800" defTabSz="4182242" latinLnBrk="0">
      <a:defRPr sz="5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/>
          <p:nvPr>
            <p:ph type="title"/>
          </p:nvPr>
        </p:nvSpPr>
        <p:spPr>
          <a:xfrm>
            <a:off x="3104149" y="9271961"/>
            <a:ext cx="23720537" cy="2132319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57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/>
          <p:nvPr>
            <p:ph type="body" sz="quarter" idx="1"/>
          </p:nvPr>
        </p:nvSpPr>
        <p:spPr>
          <a:xfrm>
            <a:off x="3104149" y="30595137"/>
            <a:ext cx="23720537" cy="551667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/>
          <p:nvPr>
            <p:ph type="title"/>
          </p:nvPr>
        </p:nvSpPr>
        <p:spPr>
          <a:xfrm>
            <a:off x="3104153" y="30743757"/>
            <a:ext cx="23720535" cy="362948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85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Picture Placeholder 2"/>
          <p:cNvSpPr/>
          <p:nvPr>
            <p:ph type="pic" sz="half" idx="13"/>
          </p:nvPr>
        </p:nvSpPr>
        <p:spPr>
          <a:xfrm>
            <a:off x="3104148" y="4391976"/>
            <a:ext cx="23720538" cy="23315434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0" name="Body Level One…"/>
          <p:cNvSpPr/>
          <p:nvPr>
            <p:ph type="body" sz="quarter" idx="1"/>
          </p:nvPr>
        </p:nvSpPr>
        <p:spPr>
          <a:xfrm>
            <a:off x="3104152" y="34373244"/>
            <a:ext cx="23720532" cy="31618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4200"/>
            </a:lvl1pPr>
            <a:lvl2pPr marL="0" indent="1637964">
              <a:buClrTx/>
              <a:buSzTx/>
              <a:buNone/>
              <a:defRPr sz="4200"/>
            </a:lvl2pPr>
            <a:lvl3pPr marL="0" indent="3275929">
              <a:buClrTx/>
              <a:buSzTx/>
              <a:buNone/>
              <a:defRPr sz="4200"/>
            </a:lvl3pPr>
            <a:lvl4pPr marL="0" indent="4913893">
              <a:buClrTx/>
              <a:buSzTx/>
              <a:buNone/>
              <a:defRPr sz="4200"/>
            </a:lvl4pPr>
            <a:lvl5pPr marL="0" indent="6551858">
              <a:buClrTx/>
              <a:buSzTx/>
              <a:buNone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/>
          <p:nvPr>
            <p:ph type="title"/>
          </p:nvPr>
        </p:nvSpPr>
        <p:spPr>
          <a:xfrm>
            <a:off x="3104149" y="9271952"/>
            <a:ext cx="23720537" cy="1268793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71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/>
          <p:nvPr>
            <p:ph type="body" sz="half" idx="1"/>
          </p:nvPr>
        </p:nvSpPr>
        <p:spPr>
          <a:xfrm>
            <a:off x="3104149" y="23423880"/>
            <a:ext cx="23720537" cy="15127924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6400"/>
            </a:lvl1pPr>
            <a:lvl2pPr marL="0" indent="1637964">
              <a:buClrTx/>
              <a:buSzTx/>
              <a:buNone/>
              <a:defRPr sz="6400"/>
            </a:lvl2pPr>
            <a:lvl3pPr marL="0" indent="3275929">
              <a:buClrTx/>
              <a:buSzTx/>
              <a:buNone/>
              <a:defRPr sz="6400"/>
            </a:lvl3pPr>
            <a:lvl4pPr marL="0" indent="4913893">
              <a:buClrTx/>
              <a:buSzTx/>
              <a:buNone/>
              <a:defRPr sz="6400"/>
            </a:lvl4pPr>
            <a:lvl5pPr marL="0" indent="6551858">
              <a:buClrTx/>
              <a:buSzTx/>
              <a:buNone/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xfrm>
            <a:off x="4232562" y="9271952"/>
            <a:ext cx="21499593" cy="148792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71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sz="quarter" idx="1"/>
          </p:nvPr>
        </p:nvSpPr>
        <p:spPr>
          <a:xfrm>
            <a:off x="5188296" y="24151226"/>
            <a:ext cx="19565362" cy="21913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50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small" sz="50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small" sz="50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small" sz="50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small" sz="50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Text Placeholder 3"/>
          <p:cNvSpPr/>
          <p:nvPr>
            <p:ph type="body" sz="quarter" idx="13"/>
          </p:nvPr>
        </p:nvSpPr>
        <p:spPr>
          <a:xfrm>
            <a:off x="3104148" y="27862333"/>
            <a:ext cx="23720538" cy="10735946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6400"/>
            </a:pPr>
          </a:p>
        </p:txBody>
      </p:sp>
      <p:sp>
        <p:nvSpPr>
          <p:cNvPr id="120" name="TextBox 11"/>
          <p:cNvSpPr/>
          <p:nvPr/>
        </p:nvSpPr>
        <p:spPr>
          <a:xfrm>
            <a:off x="2414332" y="6220066"/>
            <a:ext cx="2155284" cy="629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37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1" name="TextBox 14"/>
          <p:cNvSpPr/>
          <p:nvPr/>
        </p:nvSpPr>
        <p:spPr>
          <a:xfrm>
            <a:off x="25077363" y="16739128"/>
            <a:ext cx="2155284" cy="629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37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/>
          <p:nvPr>
            <p:ph type="title"/>
          </p:nvPr>
        </p:nvSpPr>
        <p:spPr>
          <a:xfrm>
            <a:off x="3104146" y="20007904"/>
            <a:ext cx="23720543" cy="105872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43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/>
          <p:nvPr>
            <p:ph type="body" sz="quarter" idx="1"/>
          </p:nvPr>
        </p:nvSpPr>
        <p:spPr>
          <a:xfrm>
            <a:off x="3104149" y="30595143"/>
            <a:ext cx="23720537" cy="551014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/>
          <p:nvPr>
            <p:ph type="body" sz="quarter" idx="1"/>
          </p:nvPr>
        </p:nvSpPr>
        <p:spPr>
          <a:xfrm>
            <a:off x="1701161" y="12687934"/>
            <a:ext cx="7920230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ext Placeholder 3"/>
          <p:cNvSpPr/>
          <p:nvPr>
            <p:ph type="body" sz="quarter" idx="13"/>
          </p:nvPr>
        </p:nvSpPr>
        <p:spPr>
          <a:xfrm>
            <a:off x="1753611" y="17079912"/>
            <a:ext cx="7867778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1" name="Text Placeholder 4"/>
          <p:cNvSpPr/>
          <p:nvPr>
            <p:ph type="body" sz="quarter" idx="14"/>
          </p:nvPr>
        </p:nvSpPr>
        <p:spPr>
          <a:xfrm>
            <a:off x="10438032" y="12687934"/>
            <a:ext cx="7891673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42" name="Text Placeholder 3"/>
          <p:cNvSpPr/>
          <p:nvPr>
            <p:ph type="body" sz="quarter" idx="15"/>
          </p:nvPr>
        </p:nvSpPr>
        <p:spPr>
          <a:xfrm>
            <a:off x="10409666" y="17079912"/>
            <a:ext cx="7920037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3" name="Text Placeholder 4"/>
          <p:cNvSpPr/>
          <p:nvPr>
            <p:ph type="body" sz="quarter" idx="16"/>
          </p:nvPr>
        </p:nvSpPr>
        <p:spPr>
          <a:xfrm>
            <a:off x="19148908" y="12687934"/>
            <a:ext cx="788058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44" name="Text Placeholder 3"/>
          <p:cNvSpPr/>
          <p:nvPr>
            <p:ph type="body" sz="quarter" idx="17"/>
          </p:nvPr>
        </p:nvSpPr>
        <p:spPr>
          <a:xfrm>
            <a:off x="19148908" y="17079912"/>
            <a:ext cx="7880581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5" name="Straight Connector 16"/>
          <p:cNvSpPr/>
          <p:nvPr/>
        </p:nvSpPr>
        <p:spPr>
          <a:xfrm flipH="1">
            <a:off x="10014671" y="13663929"/>
            <a:ext cx="1" cy="2537587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traight Connector 17"/>
          <p:cNvSpPr/>
          <p:nvPr/>
        </p:nvSpPr>
        <p:spPr>
          <a:xfrm flipH="1">
            <a:off x="18712230" y="13663929"/>
            <a:ext cx="1" cy="25404576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/>
          <p:nvPr>
            <p:ph type="body" sz="quarter" idx="1"/>
          </p:nvPr>
        </p:nvSpPr>
        <p:spPr>
          <a:xfrm>
            <a:off x="1753611" y="27223786"/>
            <a:ext cx="7901912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icture Placeholder 2"/>
          <p:cNvSpPr/>
          <p:nvPr>
            <p:ph type="pic" sz="quarter" idx="13"/>
          </p:nvPr>
        </p:nvSpPr>
        <p:spPr>
          <a:xfrm>
            <a:off x="1753611" y="14151928"/>
            <a:ext cx="790191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3"/>
          <p:cNvSpPr/>
          <p:nvPr>
            <p:ph type="body" sz="quarter" idx="14"/>
          </p:nvPr>
        </p:nvSpPr>
        <p:spPr>
          <a:xfrm>
            <a:off x="1753611" y="30914274"/>
            <a:ext cx="7901911" cy="422155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58" name="Text Placeholder 4"/>
          <p:cNvSpPr/>
          <p:nvPr>
            <p:ph type="body" sz="quarter" idx="15"/>
          </p:nvPr>
        </p:nvSpPr>
        <p:spPr>
          <a:xfrm>
            <a:off x="10453395" y="27223786"/>
            <a:ext cx="787631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59" name="Picture Placeholder 2"/>
          <p:cNvSpPr/>
          <p:nvPr>
            <p:ph type="pic" sz="quarter" idx="16"/>
          </p:nvPr>
        </p:nvSpPr>
        <p:spPr>
          <a:xfrm>
            <a:off x="10453390" y="14151928"/>
            <a:ext cx="787631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Text Placeholder 3"/>
          <p:cNvSpPr/>
          <p:nvPr>
            <p:ph type="body" sz="quarter" idx="17"/>
          </p:nvPr>
        </p:nvSpPr>
        <p:spPr>
          <a:xfrm>
            <a:off x="10449755" y="30914268"/>
            <a:ext cx="7886743" cy="422155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61" name="Text Placeholder 4"/>
          <p:cNvSpPr/>
          <p:nvPr>
            <p:ph type="body" sz="quarter" idx="18"/>
          </p:nvPr>
        </p:nvSpPr>
        <p:spPr>
          <a:xfrm>
            <a:off x="19148908" y="27223786"/>
            <a:ext cx="788058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62" name="Picture Placeholder 2"/>
          <p:cNvSpPr/>
          <p:nvPr>
            <p:ph type="pic" sz="quarter" idx="19"/>
          </p:nvPr>
        </p:nvSpPr>
        <p:spPr>
          <a:xfrm>
            <a:off x="19148904" y="14151928"/>
            <a:ext cx="788058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Text Placeholder 3"/>
          <p:cNvSpPr/>
          <p:nvPr>
            <p:ph type="body" sz="quarter" idx="20"/>
          </p:nvPr>
        </p:nvSpPr>
        <p:spPr>
          <a:xfrm>
            <a:off x="19148575" y="30914252"/>
            <a:ext cx="7891018" cy="422155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64" name="Straight Connector 18"/>
          <p:cNvSpPr/>
          <p:nvPr/>
        </p:nvSpPr>
        <p:spPr>
          <a:xfrm flipH="1">
            <a:off x="10014671" y="13663929"/>
            <a:ext cx="1" cy="2537587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traight Connector 19"/>
          <p:cNvSpPr/>
          <p:nvPr/>
        </p:nvSpPr>
        <p:spPr>
          <a:xfrm flipH="1">
            <a:off x="18712230" y="13663929"/>
            <a:ext cx="1" cy="25404576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/>
          <p:nvPr>
            <p:ph type="body" idx="1"/>
          </p:nvPr>
        </p:nvSpPr>
        <p:spPr>
          <a:xfrm>
            <a:off x="2965350" y="13147276"/>
            <a:ext cx="24045434" cy="26868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/>
          <p:nvPr>
            <p:ph type="title"/>
          </p:nvPr>
        </p:nvSpPr>
        <p:spPr>
          <a:xfrm>
            <a:off x="22319060" y="2755164"/>
            <a:ext cx="4710431" cy="3731147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/>
          <p:nvPr>
            <p:ph type="body" idx="1"/>
          </p:nvPr>
        </p:nvSpPr>
        <p:spPr>
          <a:xfrm>
            <a:off x="1753611" y="4951734"/>
            <a:ext cx="19951044" cy="3511490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/>
          <p:nvPr>
            <p:ph type="body" idx="1"/>
          </p:nvPr>
        </p:nvSpPr>
        <p:spPr>
          <a:xfrm>
            <a:off x="2965350" y="13147276"/>
            <a:ext cx="24045434" cy="26868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/>
          <p:nvPr>
            <p:ph type="title"/>
          </p:nvPr>
        </p:nvSpPr>
        <p:spPr>
          <a:xfrm>
            <a:off x="3104153" y="18327025"/>
            <a:ext cx="23720535" cy="1226812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43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/>
          <p:nvPr>
            <p:ph type="body" sz="quarter" idx="1"/>
          </p:nvPr>
        </p:nvSpPr>
        <p:spPr>
          <a:xfrm>
            <a:off x="3104149" y="30595143"/>
            <a:ext cx="23720537" cy="551014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/>
          <p:nvPr>
            <p:ph type="body" sz="half" idx="1"/>
          </p:nvPr>
        </p:nvSpPr>
        <p:spPr>
          <a:xfrm>
            <a:off x="2965351" y="13196275"/>
            <a:ext cx="11815949" cy="26870367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2787459" indent="-1149469">
              <a:defRPr sz="6400"/>
            </a:lvl2pPr>
            <a:lvl3pPr marL="4324301" indent="-1048315">
              <a:defRPr sz="6400"/>
            </a:lvl3pPr>
            <a:lvl4pPr marL="6161971" indent="-1247995">
              <a:defRPr sz="6400"/>
            </a:lvl4pPr>
            <a:lvl5pPr marL="7799961" indent="-1247995"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/>
          <p:nvPr>
            <p:ph type="body" sz="quarter" idx="1"/>
          </p:nvPr>
        </p:nvSpPr>
        <p:spPr>
          <a:xfrm>
            <a:off x="2965350" y="12199936"/>
            <a:ext cx="11815944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13"/>
          </p:nvPr>
        </p:nvSpPr>
        <p:spPr>
          <a:xfrm>
            <a:off x="15197469" y="12199936"/>
            <a:ext cx="11815949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5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/>
          <p:nvPr>
            <p:ph type="title"/>
          </p:nvPr>
        </p:nvSpPr>
        <p:spPr>
          <a:xfrm>
            <a:off x="3104145" y="9271951"/>
            <a:ext cx="9140967" cy="927195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85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/>
          <p:nvPr>
            <p:ph type="body" sz="half" idx="1"/>
          </p:nvPr>
        </p:nvSpPr>
        <p:spPr>
          <a:xfrm>
            <a:off x="12859515" y="9271951"/>
            <a:ext cx="13965173" cy="2927985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quarter" idx="13"/>
          </p:nvPr>
        </p:nvSpPr>
        <p:spPr>
          <a:xfrm>
            <a:off x="3104145" y="20040440"/>
            <a:ext cx="9140967" cy="185439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/>
          <p:nvPr>
            <p:ph type="title"/>
          </p:nvPr>
        </p:nvSpPr>
        <p:spPr>
          <a:xfrm>
            <a:off x="3101332" y="11874555"/>
            <a:ext cx="13688096" cy="1008533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28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Picture Placeholder 2"/>
          <p:cNvSpPr/>
          <p:nvPr>
            <p:ph type="pic" sz="quarter" idx="13"/>
          </p:nvPr>
        </p:nvSpPr>
        <p:spPr>
          <a:xfrm>
            <a:off x="18678151" y="7319963"/>
            <a:ext cx="8601648" cy="292798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/>
          <p:nvPr>
            <p:ph type="body" sz="quarter" idx="1"/>
          </p:nvPr>
        </p:nvSpPr>
        <p:spPr>
          <a:xfrm>
            <a:off x="3104145" y="23423880"/>
            <a:ext cx="13666794" cy="878395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5000"/>
            </a:lvl1pPr>
            <a:lvl2pPr marL="0" indent="1637964">
              <a:buClrTx/>
              <a:buSzTx/>
              <a:buNone/>
              <a:defRPr sz="5000"/>
            </a:lvl2pPr>
            <a:lvl3pPr marL="0" indent="3275929">
              <a:buClrTx/>
              <a:buSzTx/>
              <a:buNone/>
              <a:defRPr sz="5000"/>
            </a:lvl3pPr>
            <a:lvl4pPr marL="0" indent="4913893">
              <a:buClrTx/>
              <a:buSzTx/>
              <a:buNone/>
              <a:defRPr sz="5000"/>
            </a:lvl4pPr>
            <a:lvl5pPr marL="0" indent="6551858">
              <a:buClrTx/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22568589" y="10735944"/>
            <a:ext cx="10100893" cy="1805591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Oval 22"/>
          <p:cNvSpPr/>
          <p:nvPr/>
        </p:nvSpPr>
        <p:spPr>
          <a:xfrm>
            <a:off x="20384613" y="-2927986"/>
            <a:ext cx="5732941" cy="10247950"/>
          </a:xfrm>
          <a:prstGeom prst="ellipse">
            <a:avLst/>
          </a:prstGeom>
          <a:gradFill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Oval 23"/>
          <p:cNvSpPr/>
          <p:nvPr/>
        </p:nvSpPr>
        <p:spPr>
          <a:xfrm>
            <a:off x="22568589" y="39039800"/>
            <a:ext cx="3548963" cy="6343969"/>
          </a:xfrm>
          <a:prstGeom prst="ellipse">
            <a:avLst/>
          </a:prstGeom>
          <a:gradFill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Oval 19"/>
          <p:cNvSpPr/>
          <p:nvPr/>
        </p:nvSpPr>
        <p:spPr>
          <a:xfrm>
            <a:off x="-551685" y="17079912"/>
            <a:ext cx="15014842" cy="26839863"/>
          </a:xfrm>
          <a:prstGeom prst="ellipse">
            <a:avLst/>
          </a:prstGeom>
          <a:gradFill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Oval 20"/>
          <p:cNvSpPr/>
          <p:nvPr/>
        </p:nvSpPr>
        <p:spPr>
          <a:xfrm>
            <a:off x="-3008657" y="18543905"/>
            <a:ext cx="8462910" cy="15127925"/>
          </a:xfrm>
          <a:prstGeom prst="ellipse">
            <a:avLst/>
          </a:prstGeom>
          <a:gradFill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Rectangle 18"/>
          <p:cNvSpPr/>
          <p:nvPr/>
        </p:nvSpPr>
        <p:spPr>
          <a:xfrm>
            <a:off x="27749844" y="-1"/>
            <a:ext cx="2456975" cy="7041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itle Text"/>
          <p:cNvSpPr/>
          <p:nvPr>
            <p:ph type="title"/>
          </p:nvPr>
        </p:nvSpPr>
        <p:spPr>
          <a:xfrm>
            <a:off x="1637664" y="1758697"/>
            <a:ext cx="29477973" cy="848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/>
          <p:nvPr>
            <p:ph type="body" idx="1"/>
          </p:nvPr>
        </p:nvSpPr>
        <p:spPr>
          <a:xfrm>
            <a:off x="1637664" y="10247206"/>
            <a:ext cx="29477973" cy="3366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/>
          <p:nvPr>
            <p:ph type="sldNum" sz="quarter" idx="2"/>
          </p:nvPr>
        </p:nvSpPr>
        <p:spPr>
          <a:xfrm>
            <a:off x="28194822" y="5156800"/>
            <a:ext cx="1511807" cy="1653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10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228494" marR="0" indent="-1228494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2773708" marR="0" indent="-1135718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4296140" marR="0" indent="-1020154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6076951" marR="0" indent="-1162975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7714942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9352935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0990925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12628919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14266907" marR="0" indent="-1162975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123-2.png" descr="123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2" y="-55677"/>
            <a:ext cx="32739056" cy="4433968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ectangle 40"/>
          <p:cNvSpPr/>
          <p:nvPr/>
        </p:nvSpPr>
        <p:spPr>
          <a:xfrm>
            <a:off x="16298902" y="35407048"/>
            <a:ext cx="14473180" cy="4876818"/>
          </a:xfrm>
          <a:prstGeom prst="rect">
            <a:avLst/>
          </a:prstGeom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5" name="Round Diagonal Corner of Rectangle 31"/>
          <p:cNvSpPr/>
          <p:nvPr/>
        </p:nvSpPr>
        <p:spPr>
          <a:xfrm>
            <a:off x="16298901" y="34574351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004AAD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Rectangle 38"/>
          <p:cNvSpPr/>
          <p:nvPr/>
        </p:nvSpPr>
        <p:spPr>
          <a:xfrm>
            <a:off x="16298904" y="29889859"/>
            <a:ext cx="14473179" cy="4278531"/>
          </a:xfrm>
          <a:prstGeom prst="rect">
            <a:avLst/>
          </a:prstGeom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7" name="Round Diagonal Corner of Rectangle 30"/>
          <p:cNvSpPr/>
          <p:nvPr/>
        </p:nvSpPr>
        <p:spPr>
          <a:xfrm>
            <a:off x="16298901" y="29065122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004AAD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29"/>
          <p:cNvSpPr/>
          <p:nvPr/>
        </p:nvSpPr>
        <p:spPr>
          <a:xfrm>
            <a:off x="16298904" y="22456071"/>
            <a:ext cx="14473179" cy="6195129"/>
          </a:xfrm>
          <a:prstGeom prst="rect">
            <a:avLst/>
          </a:prstGeom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9" name="Round Diagonal Corner of Rectangle 28"/>
          <p:cNvSpPr/>
          <p:nvPr/>
        </p:nvSpPr>
        <p:spPr>
          <a:xfrm>
            <a:off x="16298901" y="21664739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004AAD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Rectangle 6"/>
          <p:cNvSpPr/>
          <p:nvPr/>
        </p:nvSpPr>
        <p:spPr>
          <a:xfrm>
            <a:off x="16298905" y="9301704"/>
            <a:ext cx="14473180" cy="11915708"/>
          </a:xfrm>
          <a:prstGeom prst="rect">
            <a:avLst/>
          </a:prstGeom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1" name="Round Diagonal Corner of Rectangle 26"/>
          <p:cNvSpPr/>
          <p:nvPr/>
        </p:nvSpPr>
        <p:spPr>
          <a:xfrm>
            <a:off x="16298902" y="8342341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004AAD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5"/>
          <p:cNvSpPr/>
          <p:nvPr/>
        </p:nvSpPr>
        <p:spPr>
          <a:xfrm>
            <a:off x="1051443" y="24857354"/>
            <a:ext cx="14417810" cy="9345147"/>
          </a:xfrm>
          <a:prstGeom prst="rect">
            <a:avLst/>
          </a:prstGeom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3" name="Round Diagonal Corner of Rectangle 25"/>
          <p:cNvSpPr/>
          <p:nvPr/>
        </p:nvSpPr>
        <p:spPr>
          <a:xfrm>
            <a:off x="1071280" y="23887968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004AAD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12"/>
          <p:cNvSpPr/>
          <p:nvPr/>
        </p:nvSpPr>
        <p:spPr>
          <a:xfrm>
            <a:off x="996074" y="16381214"/>
            <a:ext cx="14473179" cy="7022063"/>
          </a:xfrm>
          <a:prstGeom prst="rect">
            <a:avLst/>
          </a:prstGeom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5" name="Round Diagonal Corner of Rectangle 24"/>
          <p:cNvSpPr/>
          <p:nvPr/>
        </p:nvSpPr>
        <p:spPr>
          <a:xfrm>
            <a:off x="996072" y="15622080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004AAD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Rectangle 5"/>
          <p:cNvSpPr/>
          <p:nvPr/>
        </p:nvSpPr>
        <p:spPr>
          <a:xfrm>
            <a:off x="1126655" y="9070888"/>
            <a:ext cx="14473179" cy="6013431"/>
          </a:xfrm>
          <a:prstGeom prst="rect">
            <a:avLst/>
          </a:prstGeom>
          <a:ln w="19050" cap="sq">
            <a:solidFill>
              <a:srgbClr val="004AAD"/>
            </a:solidFill>
            <a:bevel/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7" name="Round Diagonal Corner of Rectangle 1"/>
          <p:cNvSpPr/>
          <p:nvPr/>
        </p:nvSpPr>
        <p:spPr>
          <a:xfrm>
            <a:off x="1126652" y="8342341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004AAD"/>
          </a:solidFill>
          <a:ln w="19050" cap="rnd">
            <a:solidFill>
              <a:srgbClr val="004AA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Box 10"/>
          <p:cNvSpPr/>
          <p:nvPr/>
        </p:nvSpPr>
        <p:spPr>
          <a:xfrm>
            <a:off x="6919631" y="8585868"/>
            <a:ext cx="277648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209" name="TextBox 11"/>
          <p:cNvSpPr/>
          <p:nvPr/>
        </p:nvSpPr>
        <p:spPr>
          <a:xfrm>
            <a:off x="1412215" y="10141075"/>
            <a:ext cx="1252403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Author may follow the font size. </a:t>
            </a:r>
          </a:p>
        </p:txBody>
      </p:sp>
      <p:sp>
        <p:nvSpPr>
          <p:cNvPr id="210" name="TextBox 14"/>
          <p:cNvSpPr/>
          <p:nvPr/>
        </p:nvSpPr>
        <p:spPr>
          <a:xfrm>
            <a:off x="6276023" y="15948516"/>
            <a:ext cx="391328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11" name="TextBox 16"/>
          <p:cNvSpPr/>
          <p:nvPr/>
        </p:nvSpPr>
        <p:spPr>
          <a:xfrm>
            <a:off x="5150610" y="24165920"/>
            <a:ext cx="631452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Materials &amp; Method</a:t>
            </a:r>
          </a:p>
        </p:txBody>
      </p:sp>
      <p:sp>
        <p:nvSpPr>
          <p:cNvPr id="212" name="TextBox 17"/>
          <p:cNvSpPr/>
          <p:nvPr/>
        </p:nvSpPr>
        <p:spPr>
          <a:xfrm>
            <a:off x="20710658" y="8562568"/>
            <a:ext cx="810324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Results &amp; Discussion</a:t>
            </a:r>
          </a:p>
        </p:txBody>
      </p:sp>
      <p:sp>
        <p:nvSpPr>
          <p:cNvPr id="213" name="TextBox 27"/>
          <p:cNvSpPr/>
          <p:nvPr/>
        </p:nvSpPr>
        <p:spPr>
          <a:xfrm>
            <a:off x="21963960" y="21935763"/>
            <a:ext cx="365157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14" name="TextBox 33"/>
          <p:cNvSpPr/>
          <p:nvPr/>
        </p:nvSpPr>
        <p:spPr>
          <a:xfrm>
            <a:off x="7602470" y="34650988"/>
            <a:ext cx="7409922" cy="579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700"/>
            </a:pPr>
            <a:r>
              <a:t>Corresponding Author:</a:t>
            </a:r>
            <a:endParaRPr>
              <a:solidFill>
                <a:srgbClr val="FFFFFF"/>
              </a:solidFill>
            </a:endParaRPr>
          </a:p>
          <a:p>
            <a:pPr algn="just">
              <a:defRPr sz="4000"/>
            </a:pPr>
            <a:r>
              <a:t>Siti Khadijah is a Senior Lecturer in a Department of Multimedia, UPM. Her research interest lies on Computer Graphics, Physics-based Animation, Control System Engineering and Computer Vision.</a:t>
            </a:r>
          </a:p>
        </p:txBody>
      </p:sp>
      <p:pic>
        <p:nvPicPr>
          <p:cNvPr id="215" name="Picture 37" descr="Picture 37"/>
          <p:cNvPicPr>
            <a:picLocks noChangeAspect="1"/>
          </p:cNvPicPr>
          <p:nvPr/>
        </p:nvPicPr>
        <p:blipFill>
          <a:blip r:embed="rId3">
            <a:extLst/>
          </a:blip>
          <a:srcRect l="3215" t="25529" r="3616" b="0"/>
          <a:stretch>
            <a:fillRect/>
          </a:stretch>
        </p:blipFill>
        <p:spPr>
          <a:xfrm>
            <a:off x="1287948" y="34650989"/>
            <a:ext cx="5264300" cy="561048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Box 39"/>
          <p:cNvSpPr/>
          <p:nvPr/>
        </p:nvSpPr>
        <p:spPr>
          <a:xfrm>
            <a:off x="21963960" y="29241151"/>
            <a:ext cx="370496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17" name="TextBox 41"/>
          <p:cNvSpPr/>
          <p:nvPr/>
        </p:nvSpPr>
        <p:spPr>
          <a:xfrm>
            <a:off x="20710658" y="34903488"/>
            <a:ext cx="740992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Acknowledgement</a:t>
            </a:r>
          </a:p>
        </p:txBody>
      </p:sp>
      <p:pic>
        <p:nvPicPr>
          <p:cNvPr id="218" name="image2.png" descr="image2.png"/>
          <p:cNvPicPr>
            <a:picLocks noChangeAspect="1"/>
          </p:cNvPicPr>
          <p:nvPr/>
        </p:nvPicPr>
        <p:blipFill>
          <a:blip r:embed="rId4">
            <a:alphaModFix amt="3167"/>
            <a:extLst/>
          </a:blip>
          <a:srcRect l="0" t="0" r="0" b="0"/>
          <a:stretch>
            <a:fillRect/>
          </a:stretch>
        </p:blipFill>
        <p:spPr>
          <a:xfrm rot="20037931">
            <a:off x="-743478" y="9032702"/>
            <a:ext cx="36216138" cy="2265929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Your Title"/>
          <p:cNvSpPr/>
          <p:nvPr/>
        </p:nvSpPr>
        <p:spPr>
          <a:xfrm>
            <a:off x="5295458" y="3593069"/>
            <a:ext cx="2146234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1637989">
              <a:defRPr sz="6400">
                <a:solidFill>
                  <a:srgbClr val="EBEBEB"/>
                </a:solidFill>
              </a:defRPr>
            </a:lvl1pPr>
          </a:lstStyle>
          <a:p>
            <a:pPr/>
            <a:r>
              <a:t>Your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