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32753300" cy="43916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 b="def" i="def"/>
      <a:tcStyle>
        <a:tcBdr/>
        <a:fill>
          <a:solidFill>
            <a:srgbClr val="F2E7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 b="def" i="def"/>
      <a:tcStyle>
        <a:tcBdr/>
        <a:fill>
          <a:solidFill>
            <a:srgbClr val="EFE9E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82242" latinLnBrk="0">
      <a:defRPr sz="5400">
        <a:latin typeface="+mn-lt"/>
        <a:ea typeface="+mn-ea"/>
        <a:cs typeface="+mn-cs"/>
        <a:sym typeface="Calibri"/>
      </a:defRPr>
    </a:lvl1pPr>
    <a:lvl2pPr indent="228600" defTabSz="4182242" latinLnBrk="0">
      <a:defRPr sz="5400">
        <a:latin typeface="+mn-lt"/>
        <a:ea typeface="+mn-ea"/>
        <a:cs typeface="+mn-cs"/>
        <a:sym typeface="Calibri"/>
      </a:defRPr>
    </a:lvl2pPr>
    <a:lvl3pPr indent="457200" defTabSz="4182242" latinLnBrk="0">
      <a:defRPr sz="5400">
        <a:latin typeface="+mn-lt"/>
        <a:ea typeface="+mn-ea"/>
        <a:cs typeface="+mn-cs"/>
        <a:sym typeface="Calibri"/>
      </a:defRPr>
    </a:lvl3pPr>
    <a:lvl4pPr indent="685800" defTabSz="4182242" latinLnBrk="0">
      <a:defRPr sz="5400">
        <a:latin typeface="+mn-lt"/>
        <a:ea typeface="+mn-ea"/>
        <a:cs typeface="+mn-cs"/>
        <a:sym typeface="Calibri"/>
      </a:defRPr>
    </a:lvl4pPr>
    <a:lvl5pPr indent="914400" defTabSz="4182242" latinLnBrk="0">
      <a:defRPr sz="5400">
        <a:latin typeface="+mn-lt"/>
        <a:ea typeface="+mn-ea"/>
        <a:cs typeface="+mn-cs"/>
        <a:sym typeface="Calibri"/>
      </a:defRPr>
    </a:lvl5pPr>
    <a:lvl6pPr indent="1143000" defTabSz="4182242" latinLnBrk="0">
      <a:defRPr sz="5400">
        <a:latin typeface="+mn-lt"/>
        <a:ea typeface="+mn-ea"/>
        <a:cs typeface="+mn-cs"/>
        <a:sym typeface="Calibri"/>
      </a:defRPr>
    </a:lvl6pPr>
    <a:lvl7pPr indent="1371600" defTabSz="4182242" latinLnBrk="0">
      <a:defRPr sz="5400">
        <a:latin typeface="+mn-lt"/>
        <a:ea typeface="+mn-ea"/>
        <a:cs typeface="+mn-cs"/>
        <a:sym typeface="Calibri"/>
      </a:defRPr>
    </a:lvl7pPr>
    <a:lvl8pPr indent="1600200" defTabSz="4182242" latinLnBrk="0">
      <a:defRPr sz="5400">
        <a:latin typeface="+mn-lt"/>
        <a:ea typeface="+mn-ea"/>
        <a:cs typeface="+mn-cs"/>
        <a:sym typeface="Calibri"/>
      </a:defRPr>
    </a:lvl8pPr>
    <a:lvl9pPr indent="1828800" defTabSz="4182242" latinLnBrk="0">
      <a:defRPr sz="5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/>
          <p:nvPr>
            <p:ph type="title"/>
          </p:nvPr>
        </p:nvSpPr>
        <p:spPr>
          <a:xfrm>
            <a:off x="3104149" y="9271961"/>
            <a:ext cx="23720537" cy="2132319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57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/>
          <p:nvPr>
            <p:ph type="body" sz="quarter" idx="1"/>
          </p:nvPr>
        </p:nvSpPr>
        <p:spPr>
          <a:xfrm>
            <a:off x="3104149" y="30595137"/>
            <a:ext cx="23720537" cy="551667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cap="all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cap="all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cap="all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/>
          <p:nvPr>
            <p:ph type="title"/>
          </p:nvPr>
        </p:nvSpPr>
        <p:spPr>
          <a:xfrm>
            <a:off x="3104153" y="30743757"/>
            <a:ext cx="23720535" cy="362948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85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Picture Placeholder 2"/>
          <p:cNvSpPr/>
          <p:nvPr>
            <p:ph type="pic" sz="half" idx="13"/>
          </p:nvPr>
        </p:nvSpPr>
        <p:spPr>
          <a:xfrm>
            <a:off x="3104148" y="4391976"/>
            <a:ext cx="23720538" cy="23315434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0" name="Body Level One…"/>
          <p:cNvSpPr/>
          <p:nvPr>
            <p:ph type="body" sz="quarter" idx="1"/>
          </p:nvPr>
        </p:nvSpPr>
        <p:spPr>
          <a:xfrm>
            <a:off x="3104152" y="34373244"/>
            <a:ext cx="23720532" cy="31618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4200"/>
            </a:lvl1pPr>
            <a:lvl2pPr marL="0" indent="1637964">
              <a:buClrTx/>
              <a:buSzTx/>
              <a:buNone/>
              <a:defRPr sz="4200"/>
            </a:lvl2pPr>
            <a:lvl3pPr marL="0" indent="3275929">
              <a:buClrTx/>
              <a:buSzTx/>
              <a:buNone/>
              <a:defRPr sz="4200"/>
            </a:lvl3pPr>
            <a:lvl4pPr marL="0" indent="4913893">
              <a:buClrTx/>
              <a:buSzTx/>
              <a:buNone/>
              <a:defRPr sz="4200"/>
            </a:lvl4pPr>
            <a:lvl5pPr marL="0" indent="6551858">
              <a:buClrTx/>
              <a:buSzTx/>
              <a:buNone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/>
          <p:nvPr>
            <p:ph type="title"/>
          </p:nvPr>
        </p:nvSpPr>
        <p:spPr>
          <a:xfrm>
            <a:off x="3104149" y="9271952"/>
            <a:ext cx="23720537" cy="1268793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7100"/>
            </a:lvl1pPr>
          </a:lstStyle>
          <a:p>
            <a:pPr/>
            <a:r>
              <a:t>Title Text</a:t>
            </a:r>
          </a:p>
        </p:txBody>
      </p:sp>
      <p:sp>
        <p:nvSpPr>
          <p:cNvPr id="109" name="Body Level One…"/>
          <p:cNvSpPr/>
          <p:nvPr>
            <p:ph type="body" sz="half" idx="1"/>
          </p:nvPr>
        </p:nvSpPr>
        <p:spPr>
          <a:xfrm>
            <a:off x="3104149" y="23423880"/>
            <a:ext cx="23720537" cy="15127924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6400"/>
            </a:lvl1pPr>
            <a:lvl2pPr marL="0" indent="1637964">
              <a:buClrTx/>
              <a:buSzTx/>
              <a:buNone/>
              <a:defRPr sz="6400"/>
            </a:lvl2pPr>
            <a:lvl3pPr marL="0" indent="3275929">
              <a:buClrTx/>
              <a:buSzTx/>
              <a:buNone/>
              <a:defRPr sz="6400"/>
            </a:lvl3pPr>
            <a:lvl4pPr marL="0" indent="4913893">
              <a:buClrTx/>
              <a:buSzTx/>
              <a:buNone/>
              <a:defRPr sz="6400"/>
            </a:lvl4pPr>
            <a:lvl5pPr marL="0" indent="6551858">
              <a:buClrTx/>
              <a:buSzTx/>
              <a:buNone/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/>
          <p:nvPr>
            <p:ph type="title"/>
          </p:nvPr>
        </p:nvSpPr>
        <p:spPr>
          <a:xfrm>
            <a:off x="4232562" y="9271952"/>
            <a:ext cx="21499593" cy="1487927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71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/>
          <p:nvPr>
            <p:ph type="body" sz="quarter" idx="1"/>
          </p:nvPr>
        </p:nvSpPr>
        <p:spPr>
          <a:xfrm>
            <a:off x="5188296" y="24151226"/>
            <a:ext cx="19565362" cy="219134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small" sz="5000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cap="small" sz="5000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cap="small" sz="5000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cap="small" sz="5000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cap="small" sz="50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Text Placeholder 3"/>
          <p:cNvSpPr/>
          <p:nvPr>
            <p:ph type="body" sz="quarter" idx="13"/>
          </p:nvPr>
        </p:nvSpPr>
        <p:spPr>
          <a:xfrm>
            <a:off x="3104148" y="27862333"/>
            <a:ext cx="23720538" cy="10735946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6400"/>
            </a:pPr>
          </a:p>
        </p:txBody>
      </p:sp>
      <p:sp>
        <p:nvSpPr>
          <p:cNvPr id="120" name="TextBox 11"/>
          <p:cNvSpPr/>
          <p:nvPr/>
        </p:nvSpPr>
        <p:spPr>
          <a:xfrm>
            <a:off x="2414332" y="6220066"/>
            <a:ext cx="2155284" cy="6297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437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1" name="TextBox 14"/>
          <p:cNvSpPr/>
          <p:nvPr/>
        </p:nvSpPr>
        <p:spPr>
          <a:xfrm>
            <a:off x="25077363" y="16739128"/>
            <a:ext cx="2155284" cy="629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437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/>
          <p:nvPr>
            <p:ph type="title"/>
          </p:nvPr>
        </p:nvSpPr>
        <p:spPr>
          <a:xfrm>
            <a:off x="3104146" y="20007904"/>
            <a:ext cx="23720543" cy="1058724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143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/>
          <p:nvPr>
            <p:ph type="body" sz="quarter" idx="1"/>
          </p:nvPr>
        </p:nvSpPr>
        <p:spPr>
          <a:xfrm>
            <a:off x="3104149" y="30595143"/>
            <a:ext cx="23720537" cy="551014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9" name="Body Level One…"/>
          <p:cNvSpPr/>
          <p:nvPr>
            <p:ph type="body" sz="quarter" idx="1"/>
          </p:nvPr>
        </p:nvSpPr>
        <p:spPr>
          <a:xfrm>
            <a:off x="1701161" y="12687934"/>
            <a:ext cx="7920230" cy="369047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sz="8500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sz="8500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sz="8500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sz="85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Text Placeholder 3"/>
          <p:cNvSpPr/>
          <p:nvPr>
            <p:ph type="body" sz="quarter" idx="13"/>
          </p:nvPr>
        </p:nvSpPr>
        <p:spPr>
          <a:xfrm>
            <a:off x="1753611" y="17079912"/>
            <a:ext cx="7867778" cy="2298672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41" name="Text Placeholder 4"/>
          <p:cNvSpPr/>
          <p:nvPr>
            <p:ph type="body" sz="quarter" idx="14"/>
          </p:nvPr>
        </p:nvSpPr>
        <p:spPr>
          <a:xfrm>
            <a:off x="10438032" y="12687934"/>
            <a:ext cx="7891673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142" name="Text Placeholder 3"/>
          <p:cNvSpPr/>
          <p:nvPr>
            <p:ph type="body" sz="quarter" idx="15"/>
          </p:nvPr>
        </p:nvSpPr>
        <p:spPr>
          <a:xfrm>
            <a:off x="10409666" y="17079912"/>
            <a:ext cx="7920037" cy="2298672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43" name="Text Placeholder 4"/>
          <p:cNvSpPr/>
          <p:nvPr>
            <p:ph type="body" sz="quarter" idx="16"/>
          </p:nvPr>
        </p:nvSpPr>
        <p:spPr>
          <a:xfrm>
            <a:off x="19148908" y="12687934"/>
            <a:ext cx="7880581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144" name="Text Placeholder 3"/>
          <p:cNvSpPr/>
          <p:nvPr>
            <p:ph type="body" sz="quarter" idx="17"/>
          </p:nvPr>
        </p:nvSpPr>
        <p:spPr>
          <a:xfrm>
            <a:off x="19148908" y="17079912"/>
            <a:ext cx="7880581" cy="2298672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45" name="Straight Connector 16"/>
          <p:cNvSpPr/>
          <p:nvPr/>
        </p:nvSpPr>
        <p:spPr>
          <a:xfrm flipH="1">
            <a:off x="10014671" y="13663929"/>
            <a:ext cx="1" cy="25375871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Straight Connector 17"/>
          <p:cNvSpPr/>
          <p:nvPr/>
        </p:nvSpPr>
        <p:spPr>
          <a:xfrm flipH="1">
            <a:off x="18712230" y="13663929"/>
            <a:ext cx="1" cy="25404576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5" name="Body Level One…"/>
          <p:cNvSpPr/>
          <p:nvPr>
            <p:ph type="body" sz="quarter" idx="1"/>
          </p:nvPr>
        </p:nvSpPr>
        <p:spPr>
          <a:xfrm>
            <a:off x="1753611" y="27223786"/>
            <a:ext cx="7901912" cy="369047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sz="8500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sz="8500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sz="8500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sz="85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Picture Placeholder 2"/>
          <p:cNvSpPr/>
          <p:nvPr>
            <p:ph type="pic" sz="quarter" idx="13"/>
          </p:nvPr>
        </p:nvSpPr>
        <p:spPr>
          <a:xfrm>
            <a:off x="1753611" y="14151928"/>
            <a:ext cx="7901911" cy="975995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7" name="Text Placeholder 3"/>
          <p:cNvSpPr/>
          <p:nvPr>
            <p:ph type="body" sz="quarter" idx="14"/>
          </p:nvPr>
        </p:nvSpPr>
        <p:spPr>
          <a:xfrm>
            <a:off x="1753611" y="30914274"/>
            <a:ext cx="7901911" cy="422155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58" name="Text Placeholder 4"/>
          <p:cNvSpPr/>
          <p:nvPr>
            <p:ph type="body" sz="quarter" idx="15"/>
          </p:nvPr>
        </p:nvSpPr>
        <p:spPr>
          <a:xfrm>
            <a:off x="10453395" y="27223786"/>
            <a:ext cx="7876311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159" name="Picture Placeholder 2"/>
          <p:cNvSpPr/>
          <p:nvPr>
            <p:ph type="pic" sz="quarter" idx="16"/>
          </p:nvPr>
        </p:nvSpPr>
        <p:spPr>
          <a:xfrm>
            <a:off x="10453390" y="14151928"/>
            <a:ext cx="7876311" cy="975995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0" name="Text Placeholder 3"/>
          <p:cNvSpPr/>
          <p:nvPr>
            <p:ph type="body" sz="quarter" idx="17"/>
          </p:nvPr>
        </p:nvSpPr>
        <p:spPr>
          <a:xfrm>
            <a:off x="10449755" y="30914268"/>
            <a:ext cx="7886743" cy="422155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61" name="Text Placeholder 4"/>
          <p:cNvSpPr/>
          <p:nvPr>
            <p:ph type="body" sz="quarter" idx="18"/>
          </p:nvPr>
        </p:nvSpPr>
        <p:spPr>
          <a:xfrm>
            <a:off x="19148908" y="27223786"/>
            <a:ext cx="7880581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162" name="Picture Placeholder 2"/>
          <p:cNvSpPr/>
          <p:nvPr>
            <p:ph type="pic" sz="quarter" idx="19"/>
          </p:nvPr>
        </p:nvSpPr>
        <p:spPr>
          <a:xfrm>
            <a:off x="19148904" y="14151928"/>
            <a:ext cx="7880581" cy="975995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3" name="Text Placeholder 3"/>
          <p:cNvSpPr/>
          <p:nvPr>
            <p:ph type="body" sz="quarter" idx="20"/>
          </p:nvPr>
        </p:nvSpPr>
        <p:spPr>
          <a:xfrm>
            <a:off x="19148575" y="30914252"/>
            <a:ext cx="7891018" cy="422155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164" name="Straight Connector 18"/>
          <p:cNvSpPr/>
          <p:nvPr/>
        </p:nvSpPr>
        <p:spPr>
          <a:xfrm flipH="1">
            <a:off x="10014671" y="13663929"/>
            <a:ext cx="1" cy="25375871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Straight Connector 19"/>
          <p:cNvSpPr/>
          <p:nvPr/>
        </p:nvSpPr>
        <p:spPr>
          <a:xfrm flipH="1">
            <a:off x="18712230" y="13663929"/>
            <a:ext cx="1" cy="25404576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4" name="Body Level One…"/>
          <p:cNvSpPr/>
          <p:nvPr>
            <p:ph type="body" idx="1"/>
          </p:nvPr>
        </p:nvSpPr>
        <p:spPr>
          <a:xfrm>
            <a:off x="2965350" y="13147276"/>
            <a:ext cx="24045434" cy="268685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/>
          <p:nvPr>
            <p:ph type="title"/>
          </p:nvPr>
        </p:nvSpPr>
        <p:spPr>
          <a:xfrm>
            <a:off x="22319060" y="2755164"/>
            <a:ext cx="4710431" cy="3731147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3" name="Body Level One…"/>
          <p:cNvSpPr/>
          <p:nvPr>
            <p:ph type="body" idx="1"/>
          </p:nvPr>
        </p:nvSpPr>
        <p:spPr>
          <a:xfrm>
            <a:off x="1753611" y="4951734"/>
            <a:ext cx="19951044" cy="3511490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/>
          <p:nvPr>
            <p:ph type="body" idx="1"/>
          </p:nvPr>
        </p:nvSpPr>
        <p:spPr>
          <a:xfrm>
            <a:off x="2965350" y="13147276"/>
            <a:ext cx="24045434" cy="268685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/>
          <p:nvPr>
            <p:ph type="title"/>
          </p:nvPr>
        </p:nvSpPr>
        <p:spPr>
          <a:xfrm>
            <a:off x="3104153" y="18327025"/>
            <a:ext cx="23720535" cy="1226812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14300"/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/>
          <p:nvPr>
            <p:ph type="body" sz="quarter" idx="1"/>
          </p:nvPr>
        </p:nvSpPr>
        <p:spPr>
          <a:xfrm>
            <a:off x="3104149" y="30595143"/>
            <a:ext cx="23720537" cy="551014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cap="all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cap="all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cap="all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/>
          <p:nvPr>
            <p:ph type="body" sz="half" idx="1"/>
          </p:nvPr>
        </p:nvSpPr>
        <p:spPr>
          <a:xfrm>
            <a:off x="2965351" y="13196275"/>
            <a:ext cx="11815949" cy="26870367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2787459" indent="-1149469">
              <a:defRPr sz="6400"/>
            </a:lvl2pPr>
            <a:lvl3pPr marL="4324301" indent="-1048315">
              <a:defRPr sz="6400"/>
            </a:lvl3pPr>
            <a:lvl4pPr marL="6161971" indent="-1247995">
              <a:defRPr sz="6400"/>
            </a:lvl4pPr>
            <a:lvl5pPr marL="7799961" indent="-1247995"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/>
          <p:nvPr>
            <p:ph type="body" sz="quarter" idx="1"/>
          </p:nvPr>
        </p:nvSpPr>
        <p:spPr>
          <a:xfrm>
            <a:off x="2965350" y="12199936"/>
            <a:ext cx="11815944" cy="369047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lvl1pPr>
            <a:lvl2pPr marL="0" indent="1637964">
              <a:buClrTx/>
              <a:buSzTx/>
              <a:buNone/>
              <a:defRPr sz="8500">
                <a:solidFill>
                  <a:srgbClr val="8AD0D6"/>
                </a:solidFill>
              </a:defRPr>
            </a:lvl2pPr>
            <a:lvl3pPr marL="0" indent="3275929">
              <a:buClrTx/>
              <a:buSzTx/>
              <a:buNone/>
              <a:defRPr sz="8500">
                <a:solidFill>
                  <a:srgbClr val="8AD0D6"/>
                </a:solidFill>
              </a:defRPr>
            </a:lvl3pPr>
            <a:lvl4pPr marL="0" indent="4913893">
              <a:buClrTx/>
              <a:buSzTx/>
              <a:buNone/>
              <a:defRPr sz="8500">
                <a:solidFill>
                  <a:srgbClr val="8AD0D6"/>
                </a:solidFill>
              </a:defRPr>
            </a:lvl4pPr>
            <a:lvl5pPr marL="0" indent="6551858">
              <a:buClrTx/>
              <a:buSzTx/>
              <a:buNone/>
              <a:defRPr sz="85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13"/>
          </p:nvPr>
        </p:nvSpPr>
        <p:spPr>
          <a:xfrm>
            <a:off x="15197469" y="12199936"/>
            <a:ext cx="11815949" cy="369047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8500">
                <a:solidFill>
                  <a:srgbClr val="8AD0D6"/>
                </a:solidFill>
              </a:defRPr>
            </a:pPr>
          </a:p>
        </p:txBody>
      </p:sp>
      <p:sp>
        <p:nvSpPr>
          <p:cNvPr id="5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/>
          <p:nvPr>
            <p:ph type="title"/>
          </p:nvPr>
        </p:nvSpPr>
        <p:spPr>
          <a:xfrm>
            <a:off x="1736541" y="2899280"/>
            <a:ext cx="25276879" cy="89692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/>
          <p:nvPr>
            <p:ph type="title"/>
          </p:nvPr>
        </p:nvSpPr>
        <p:spPr>
          <a:xfrm>
            <a:off x="3104145" y="9271951"/>
            <a:ext cx="9140967" cy="927195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85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/>
          <p:nvPr>
            <p:ph type="body" sz="half" idx="1"/>
          </p:nvPr>
        </p:nvSpPr>
        <p:spPr>
          <a:xfrm>
            <a:off x="12859515" y="9271951"/>
            <a:ext cx="13965173" cy="2927985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 Placeholder 3"/>
          <p:cNvSpPr/>
          <p:nvPr>
            <p:ph type="body" sz="quarter" idx="13"/>
          </p:nvPr>
        </p:nvSpPr>
        <p:spPr>
          <a:xfrm>
            <a:off x="3104145" y="20040440"/>
            <a:ext cx="9140967" cy="185439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000"/>
            </a:pPr>
          </a:p>
        </p:txBody>
      </p:sp>
      <p:sp>
        <p:nvSpPr>
          <p:cNvPr id="8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/>
          <p:nvPr>
            <p:ph type="title"/>
          </p:nvPr>
        </p:nvSpPr>
        <p:spPr>
          <a:xfrm>
            <a:off x="3101332" y="11874555"/>
            <a:ext cx="13688096" cy="1008533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128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Picture Placeholder 2"/>
          <p:cNvSpPr/>
          <p:nvPr>
            <p:ph type="pic" sz="quarter" idx="13"/>
          </p:nvPr>
        </p:nvSpPr>
        <p:spPr>
          <a:xfrm>
            <a:off x="18678151" y="7319963"/>
            <a:ext cx="8601648" cy="2927985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Body Level One…"/>
          <p:cNvSpPr/>
          <p:nvPr>
            <p:ph type="body" sz="quarter" idx="1"/>
          </p:nvPr>
        </p:nvSpPr>
        <p:spPr>
          <a:xfrm>
            <a:off x="3104145" y="23423880"/>
            <a:ext cx="13666794" cy="878395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5000"/>
            </a:lvl1pPr>
            <a:lvl2pPr marL="0" indent="1637964">
              <a:buClrTx/>
              <a:buSzTx/>
              <a:buNone/>
              <a:defRPr sz="5000"/>
            </a:lvl2pPr>
            <a:lvl3pPr marL="0" indent="3275929">
              <a:buClrTx/>
              <a:buSzTx/>
              <a:buNone/>
              <a:defRPr sz="5000"/>
            </a:lvl3pPr>
            <a:lvl4pPr marL="0" indent="4913893">
              <a:buClrTx/>
              <a:buSzTx/>
              <a:buNone/>
              <a:defRPr sz="5000"/>
            </a:lvl4pPr>
            <a:lvl5pPr marL="0" indent="6551858">
              <a:buClrTx/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1"/>
          <p:cNvSpPr/>
          <p:nvPr/>
        </p:nvSpPr>
        <p:spPr>
          <a:xfrm>
            <a:off x="22568589" y="10735944"/>
            <a:ext cx="10100893" cy="1805591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Oval 22"/>
          <p:cNvSpPr/>
          <p:nvPr/>
        </p:nvSpPr>
        <p:spPr>
          <a:xfrm>
            <a:off x="20384613" y="-2927986"/>
            <a:ext cx="5732941" cy="10247950"/>
          </a:xfrm>
          <a:prstGeom prst="ellipse">
            <a:avLst/>
          </a:prstGeom>
          <a:gradFill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Oval 23"/>
          <p:cNvSpPr/>
          <p:nvPr/>
        </p:nvSpPr>
        <p:spPr>
          <a:xfrm>
            <a:off x="22568589" y="39039800"/>
            <a:ext cx="3548963" cy="6343969"/>
          </a:xfrm>
          <a:prstGeom prst="ellipse">
            <a:avLst/>
          </a:prstGeom>
          <a:gradFill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Oval 19"/>
          <p:cNvSpPr/>
          <p:nvPr/>
        </p:nvSpPr>
        <p:spPr>
          <a:xfrm>
            <a:off x="-551685" y="17079912"/>
            <a:ext cx="15014842" cy="26839863"/>
          </a:xfrm>
          <a:prstGeom prst="ellipse">
            <a:avLst/>
          </a:prstGeom>
          <a:gradFill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Oval 20"/>
          <p:cNvSpPr/>
          <p:nvPr/>
        </p:nvSpPr>
        <p:spPr>
          <a:xfrm>
            <a:off x="-3008657" y="18543905"/>
            <a:ext cx="8462910" cy="15127925"/>
          </a:xfrm>
          <a:prstGeom prst="ellipse">
            <a:avLst/>
          </a:prstGeom>
          <a:gradFill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Rectangle 18"/>
          <p:cNvSpPr/>
          <p:nvPr/>
        </p:nvSpPr>
        <p:spPr>
          <a:xfrm>
            <a:off x="27749844" y="-1"/>
            <a:ext cx="2456975" cy="7041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Title Text"/>
          <p:cNvSpPr/>
          <p:nvPr>
            <p:ph type="title"/>
          </p:nvPr>
        </p:nvSpPr>
        <p:spPr>
          <a:xfrm>
            <a:off x="1637664" y="1758697"/>
            <a:ext cx="29477973" cy="8488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/>
          <p:nvPr>
            <p:ph type="body" idx="1"/>
          </p:nvPr>
        </p:nvSpPr>
        <p:spPr>
          <a:xfrm>
            <a:off x="1637664" y="10247206"/>
            <a:ext cx="29477973" cy="33669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/>
          <p:nvPr>
            <p:ph type="sldNum" sz="quarter" idx="2"/>
          </p:nvPr>
        </p:nvSpPr>
        <p:spPr>
          <a:xfrm>
            <a:off x="28194822" y="5156800"/>
            <a:ext cx="1511807" cy="1653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10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1637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228494" marR="0" indent="-1228494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2773708" marR="0" indent="-1135718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4296140" marR="0" indent="-1020154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6076951" marR="0" indent="-1162975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7714942" marR="0" indent="-1162976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9352935" marR="0" indent="-1162976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0990925" marR="0" indent="-1162976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12628919" marR="0" indent="-1162976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14266907" marR="0" indent="-1162975" algn="l" defTabSz="1637989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71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123.png" descr="1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2" y="-22039"/>
            <a:ext cx="32739056" cy="4433968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Rectangle 40"/>
          <p:cNvSpPr/>
          <p:nvPr/>
        </p:nvSpPr>
        <p:spPr>
          <a:xfrm>
            <a:off x="16298902" y="35407048"/>
            <a:ext cx="14473180" cy="4876818"/>
          </a:xfrm>
          <a:prstGeom prst="rect">
            <a:avLst/>
          </a:prstGeom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195" name="Round Diagonal Corner of Rectangle 31"/>
          <p:cNvSpPr/>
          <p:nvPr/>
        </p:nvSpPr>
        <p:spPr>
          <a:xfrm>
            <a:off x="16298901" y="34574351"/>
            <a:ext cx="14473181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E13E34"/>
          </a:solidFill>
          <a:ln w="19050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Rectangle 38"/>
          <p:cNvSpPr/>
          <p:nvPr/>
        </p:nvSpPr>
        <p:spPr>
          <a:xfrm>
            <a:off x="16298904" y="29889859"/>
            <a:ext cx="14473179" cy="4278531"/>
          </a:xfrm>
          <a:prstGeom prst="rect">
            <a:avLst/>
          </a:prstGeom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197" name="Round Diagonal Corner of Rectangle 30"/>
          <p:cNvSpPr/>
          <p:nvPr/>
        </p:nvSpPr>
        <p:spPr>
          <a:xfrm>
            <a:off x="16298901" y="29065122"/>
            <a:ext cx="14473181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E13E34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Rectangle 29"/>
          <p:cNvSpPr/>
          <p:nvPr/>
        </p:nvSpPr>
        <p:spPr>
          <a:xfrm>
            <a:off x="16298904" y="22456071"/>
            <a:ext cx="14473179" cy="6195130"/>
          </a:xfrm>
          <a:prstGeom prst="rect">
            <a:avLst/>
          </a:prstGeom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199" name="Round Diagonal Corner of Rectangle 28"/>
          <p:cNvSpPr/>
          <p:nvPr/>
        </p:nvSpPr>
        <p:spPr>
          <a:xfrm>
            <a:off x="16298901" y="21664739"/>
            <a:ext cx="14473181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E13E34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Rectangle 6"/>
          <p:cNvSpPr/>
          <p:nvPr/>
        </p:nvSpPr>
        <p:spPr>
          <a:xfrm>
            <a:off x="16298905" y="9301704"/>
            <a:ext cx="14473180" cy="11915708"/>
          </a:xfrm>
          <a:prstGeom prst="rect">
            <a:avLst/>
          </a:prstGeom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201" name="Round Diagonal Corner of Rectangle 26"/>
          <p:cNvSpPr/>
          <p:nvPr/>
        </p:nvSpPr>
        <p:spPr>
          <a:xfrm>
            <a:off x="16298902" y="8342341"/>
            <a:ext cx="14473181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E13E34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Rectangle 15"/>
          <p:cNvSpPr/>
          <p:nvPr/>
        </p:nvSpPr>
        <p:spPr>
          <a:xfrm>
            <a:off x="1051443" y="24857354"/>
            <a:ext cx="14417810" cy="9345147"/>
          </a:xfrm>
          <a:prstGeom prst="rect">
            <a:avLst/>
          </a:prstGeom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203" name="Round Diagonal Corner of Rectangle 25"/>
          <p:cNvSpPr/>
          <p:nvPr/>
        </p:nvSpPr>
        <p:spPr>
          <a:xfrm>
            <a:off x="1071280" y="23887968"/>
            <a:ext cx="14473182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E13E34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Rectangle 12"/>
          <p:cNvSpPr/>
          <p:nvPr/>
        </p:nvSpPr>
        <p:spPr>
          <a:xfrm>
            <a:off x="996074" y="16381214"/>
            <a:ext cx="14473179" cy="7022063"/>
          </a:xfrm>
          <a:prstGeom prst="rect">
            <a:avLst/>
          </a:prstGeom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205" name="Round Diagonal Corner of Rectangle 24"/>
          <p:cNvSpPr/>
          <p:nvPr/>
        </p:nvSpPr>
        <p:spPr>
          <a:xfrm>
            <a:off x="996072" y="15622080"/>
            <a:ext cx="14473182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E13E34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Rectangle 5"/>
          <p:cNvSpPr/>
          <p:nvPr/>
        </p:nvSpPr>
        <p:spPr>
          <a:xfrm>
            <a:off x="1126655" y="9070888"/>
            <a:ext cx="14473179" cy="6013431"/>
          </a:xfrm>
          <a:prstGeom prst="rect">
            <a:avLst/>
          </a:prstGeom>
          <a:ln w="19050" cap="sq">
            <a:solidFill>
              <a:srgbClr val="800F0E"/>
            </a:solidFill>
            <a:bevel/>
          </a:ln>
        </p:spPr>
        <p:txBody>
          <a:bodyPr lIns="45719" rIns="45719" anchor="ctr"/>
          <a:lstStyle/>
          <a:p>
            <a:pPr algn="ctr">
              <a:defRPr sz="21000">
                <a:solidFill>
                  <a:srgbClr val="FFFFFF"/>
                </a:solidFill>
              </a:defRPr>
            </a:pPr>
          </a:p>
        </p:txBody>
      </p:sp>
      <p:sp>
        <p:nvSpPr>
          <p:cNvPr id="207" name="Round Diagonal Corner of Rectangle 1"/>
          <p:cNvSpPr/>
          <p:nvPr/>
        </p:nvSpPr>
        <p:spPr>
          <a:xfrm>
            <a:off x="1126652" y="8342341"/>
            <a:ext cx="14473182" cy="1369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2" y="0"/>
                </a:moveTo>
                <a:lnTo>
                  <a:pt x="20578" y="0"/>
                </a:lnTo>
                <a:cubicBezTo>
                  <a:pt x="21142" y="0"/>
                  <a:pt x="21600" y="4835"/>
                  <a:pt x="21600" y="10800"/>
                </a:cubicBezTo>
                <a:cubicBezTo>
                  <a:pt x="21600" y="16765"/>
                  <a:pt x="21142" y="21600"/>
                  <a:pt x="20578" y="21600"/>
                </a:cubicBezTo>
                <a:lnTo>
                  <a:pt x="1022" y="21600"/>
                </a:lnTo>
                <a:cubicBezTo>
                  <a:pt x="458" y="21600"/>
                  <a:pt x="0" y="16765"/>
                  <a:pt x="0" y="10800"/>
                </a:cubicBezTo>
                <a:cubicBezTo>
                  <a:pt x="0" y="4835"/>
                  <a:pt x="458" y="0"/>
                  <a:pt x="1022" y="0"/>
                </a:cubicBezTo>
                <a:close/>
              </a:path>
            </a:pathLst>
          </a:custGeom>
          <a:solidFill>
            <a:srgbClr val="E13E34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extBox 10"/>
          <p:cNvSpPr/>
          <p:nvPr/>
        </p:nvSpPr>
        <p:spPr>
          <a:xfrm>
            <a:off x="6919631" y="8585868"/>
            <a:ext cx="2776483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209" name="TextBox 11"/>
          <p:cNvSpPr/>
          <p:nvPr/>
        </p:nvSpPr>
        <p:spPr>
          <a:xfrm>
            <a:off x="1412215" y="10141075"/>
            <a:ext cx="12524032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/>
            </a:lvl1pPr>
          </a:lstStyle>
          <a:p>
            <a:pPr/>
            <a:r>
              <a:t>Author may follow the font size. </a:t>
            </a:r>
          </a:p>
        </p:txBody>
      </p:sp>
      <p:sp>
        <p:nvSpPr>
          <p:cNvPr id="210" name="TextBox 14"/>
          <p:cNvSpPr/>
          <p:nvPr/>
        </p:nvSpPr>
        <p:spPr>
          <a:xfrm>
            <a:off x="6276023" y="15948516"/>
            <a:ext cx="391328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11" name="TextBox 16"/>
          <p:cNvSpPr/>
          <p:nvPr/>
        </p:nvSpPr>
        <p:spPr>
          <a:xfrm>
            <a:off x="5150610" y="24165920"/>
            <a:ext cx="631452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Materials &amp; Method</a:t>
            </a:r>
          </a:p>
        </p:txBody>
      </p:sp>
      <p:sp>
        <p:nvSpPr>
          <p:cNvPr id="212" name="TextBox 17"/>
          <p:cNvSpPr/>
          <p:nvPr/>
        </p:nvSpPr>
        <p:spPr>
          <a:xfrm>
            <a:off x="20710658" y="8562568"/>
            <a:ext cx="8103248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Results &amp; Discussion</a:t>
            </a:r>
          </a:p>
        </p:txBody>
      </p:sp>
      <p:sp>
        <p:nvSpPr>
          <p:cNvPr id="213" name="TextBox 27"/>
          <p:cNvSpPr/>
          <p:nvPr/>
        </p:nvSpPr>
        <p:spPr>
          <a:xfrm>
            <a:off x="21963960" y="21935763"/>
            <a:ext cx="3651571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14" name="TextBox 33"/>
          <p:cNvSpPr/>
          <p:nvPr/>
        </p:nvSpPr>
        <p:spPr>
          <a:xfrm>
            <a:off x="7602470" y="34650988"/>
            <a:ext cx="7409922" cy="579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700"/>
            </a:pPr>
            <a:r>
              <a:t>Corresponding Author:</a:t>
            </a:r>
            <a:endParaRPr>
              <a:solidFill>
                <a:srgbClr val="FFFFFF"/>
              </a:solidFill>
            </a:endParaRPr>
          </a:p>
          <a:p>
            <a:pPr algn="just">
              <a:defRPr sz="4000"/>
            </a:pPr>
            <a:r>
              <a:t>Siti Khadijah is a Senior Lecturer in a Department of Multimedia, UPM. Her research interest lies on Computer Graphics, Physics-based Animation, Control System Engineering and Computer Vision.</a:t>
            </a:r>
          </a:p>
        </p:txBody>
      </p:sp>
      <p:pic>
        <p:nvPicPr>
          <p:cNvPr id="215" name="Picture 37" descr="Picture 37"/>
          <p:cNvPicPr>
            <a:picLocks noChangeAspect="1"/>
          </p:cNvPicPr>
          <p:nvPr/>
        </p:nvPicPr>
        <p:blipFill>
          <a:blip r:embed="rId3">
            <a:extLst/>
          </a:blip>
          <a:srcRect l="3215" t="25529" r="3616" b="0"/>
          <a:stretch>
            <a:fillRect/>
          </a:stretch>
        </p:blipFill>
        <p:spPr>
          <a:xfrm>
            <a:off x="1287948" y="34650989"/>
            <a:ext cx="5264300" cy="5610487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extBox 39"/>
          <p:cNvSpPr/>
          <p:nvPr/>
        </p:nvSpPr>
        <p:spPr>
          <a:xfrm>
            <a:off x="21963960" y="29241151"/>
            <a:ext cx="370496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17" name="TextBox 41"/>
          <p:cNvSpPr/>
          <p:nvPr/>
        </p:nvSpPr>
        <p:spPr>
          <a:xfrm>
            <a:off x="20710658" y="34903488"/>
            <a:ext cx="740992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700">
                <a:solidFill>
                  <a:srgbClr val="FFFFFF"/>
                </a:solidFill>
              </a:defRPr>
            </a:lvl1pPr>
          </a:lstStyle>
          <a:p>
            <a:pPr/>
            <a:r>
              <a:t>Acknowledgement</a:t>
            </a:r>
          </a:p>
        </p:txBody>
      </p:sp>
      <p:pic>
        <p:nvPicPr>
          <p:cNvPr id="218" name="image2.png" descr="image2.png"/>
          <p:cNvPicPr>
            <a:picLocks noChangeAspect="1"/>
          </p:cNvPicPr>
          <p:nvPr/>
        </p:nvPicPr>
        <p:blipFill>
          <a:blip r:embed="rId4">
            <a:alphaModFix amt="3167"/>
            <a:extLst/>
          </a:blip>
          <a:srcRect l="0" t="0" r="0" b="0"/>
          <a:stretch>
            <a:fillRect/>
          </a:stretch>
        </p:blipFill>
        <p:spPr>
          <a:xfrm rot="20037931">
            <a:off x="-743478" y="9032702"/>
            <a:ext cx="36216138" cy="22659297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Your Title"/>
          <p:cNvSpPr/>
          <p:nvPr/>
        </p:nvSpPr>
        <p:spPr>
          <a:xfrm>
            <a:off x="5295458" y="3783569"/>
            <a:ext cx="21462345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1637989">
              <a:defRPr sz="6400">
                <a:solidFill>
                  <a:srgbClr val="EBEBEB"/>
                </a:solidFill>
              </a:defRPr>
            </a:lvl1pPr>
          </a:lstStyle>
          <a:p>
            <a:pPr/>
            <a:r>
              <a:t>Your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