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4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2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3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0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3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6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FF34-2C20-48A4-908E-63DEA9AE0A6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AB04-B0C7-4F7A-A947-BB6286D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6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AlexNet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Winner of ILSVRC 2012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83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~ 7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output Layers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6948" y="2507744"/>
            <a:ext cx="1004585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from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tensorflow.contrib.layers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import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flatten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en-US" altLang="ko-KR" sz="1400" b="1" dirty="0" smtClean="0">
                <a:solidFill>
                  <a:srgbClr val="00B050"/>
                </a:solidFill>
              </a:rPr>
              <a:t>from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tensorflow.contrib.layers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import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fully_connected</a:t>
            </a:r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rgbClr val="00B050"/>
                </a:solidFill>
              </a:rPr>
              <a:t>from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tensorflow.nn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import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dropout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flat = </a:t>
            </a:r>
            <a:r>
              <a:rPr lang="en-US" altLang="ko-KR" sz="1400" b="1" dirty="0" smtClean="0"/>
              <a:t>flatten</a:t>
            </a:r>
            <a:r>
              <a:rPr lang="en-US" altLang="ko-KR" sz="1400" dirty="0" smtClean="0"/>
              <a:t>(pool5)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fcl1 = </a:t>
            </a:r>
            <a:r>
              <a:rPr lang="en-US" altLang="ko-KR" sz="1400" b="1" dirty="0" err="1" smtClean="0"/>
              <a:t>fully_connected</a:t>
            </a:r>
            <a:r>
              <a:rPr lang="en-US" altLang="ko-KR" sz="1400" dirty="0" smtClean="0"/>
              <a:t>(flat,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num_outputs</a:t>
            </a:r>
            <a:r>
              <a:rPr lang="en-US" altLang="ko-KR" sz="1400" dirty="0" smtClean="0"/>
              <a:t>=4096, </a:t>
            </a:r>
            <a:r>
              <a:rPr lang="en-US" altLang="ko-KR" sz="1400" dirty="0" err="1" smtClean="0"/>
              <a:t>biases_initializer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tf.ones_initializer</a:t>
            </a:r>
            <a:r>
              <a:rPr lang="en-US" altLang="ko-KR" sz="1400" dirty="0" smtClean="0"/>
              <a:t>(),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activation_fn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tf.nn.relu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dr1 = </a:t>
            </a:r>
            <a:r>
              <a:rPr lang="en-US" altLang="ko-KR" sz="1400" b="1" dirty="0" smtClean="0"/>
              <a:t>dropout</a:t>
            </a:r>
            <a:r>
              <a:rPr lang="en-US" altLang="ko-KR" sz="1400" dirty="0" smtClean="0"/>
              <a:t>(fcl1, 0.5)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fcl2 = </a:t>
            </a:r>
            <a:r>
              <a:rPr lang="en-US" altLang="ko-KR" sz="1400" b="1" dirty="0" err="1" smtClean="0"/>
              <a:t>fully_connected</a:t>
            </a:r>
            <a:r>
              <a:rPr lang="en-US" altLang="ko-KR" sz="1400" dirty="0" smtClean="0"/>
              <a:t>(dr1, 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num_outputs</a:t>
            </a:r>
            <a:r>
              <a:rPr lang="en-US" altLang="ko-KR" sz="1400" dirty="0" smtClean="0"/>
              <a:t>=4096, </a:t>
            </a:r>
            <a:r>
              <a:rPr lang="en-US" altLang="ko-KR" sz="1400" dirty="0" err="1" smtClean="0"/>
              <a:t>biases_initializer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tf.ones_initializer</a:t>
            </a:r>
            <a:r>
              <a:rPr lang="en-US" altLang="ko-KR" sz="1400" smtClean="0"/>
              <a:t>(),</a:t>
            </a:r>
            <a:endParaRPr lang="en-US" altLang="ko-KR" sz="1400" dirty="0" smtClean="0"/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activation_fn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tf.nn.relu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dr2 = </a:t>
            </a:r>
            <a:r>
              <a:rPr lang="en-US" altLang="ko-KR" sz="1400" b="1" dirty="0" smtClean="0"/>
              <a:t>dropout</a:t>
            </a:r>
            <a:r>
              <a:rPr lang="en-US" altLang="ko-KR" sz="1400" dirty="0" smtClean="0"/>
              <a:t>(fcl2, 0.5)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out = </a:t>
            </a:r>
            <a:r>
              <a:rPr lang="en-US" altLang="ko-KR" sz="1400" b="1" dirty="0" err="1" smtClean="0"/>
              <a:t>fully_connected</a:t>
            </a:r>
            <a:r>
              <a:rPr lang="en-US" altLang="ko-KR" sz="1400" dirty="0" smtClean="0"/>
              <a:t>(dr2,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num_outputs</a:t>
            </a:r>
            <a:r>
              <a:rPr lang="en-US" altLang="ko-KR" sz="1400" dirty="0" smtClean="0"/>
              <a:t>=1000,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activation_fn</a:t>
            </a:r>
            <a:r>
              <a:rPr lang="en-US" altLang="ko-KR" sz="1400" dirty="0" smtClean="0"/>
              <a:t>=None)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6" y="1508184"/>
            <a:ext cx="10523889" cy="86925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545788" y="2046830"/>
            <a:ext cx="38732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80247" y="2345636"/>
            <a:ext cx="545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7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Architecture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067"/>
            <a:ext cx="10153650" cy="32766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590261" y="5064981"/>
            <a:ext cx="0" cy="15027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806810" y="5064981"/>
            <a:ext cx="0" cy="15027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79951" y="5064981"/>
            <a:ext cx="0" cy="15027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249725" y="5064981"/>
            <a:ext cx="0" cy="15027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847937" y="5064981"/>
            <a:ext cx="0" cy="15027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128097" y="5064981"/>
            <a:ext cx="0" cy="15027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51665" y="5064981"/>
            <a:ext cx="0" cy="15027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487770" y="5064981"/>
            <a:ext cx="0" cy="15027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20537" y="5499890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1897" y="5499890"/>
            <a:ext cx="73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26742" y="5499890"/>
            <a:ext cx="73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48199" y="5499890"/>
            <a:ext cx="73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82192" y="5499890"/>
            <a:ext cx="73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117403" y="5499890"/>
            <a:ext cx="73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baseline="30000" dirty="0" smtClean="0"/>
              <a:t>th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128097" y="5499890"/>
            <a:ext cx="73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6</a:t>
            </a:r>
            <a:r>
              <a:rPr lang="en-US" altLang="ko-KR" baseline="30000" dirty="0" smtClean="0"/>
              <a:t>th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835763" y="5499890"/>
            <a:ext cx="73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7</a:t>
            </a:r>
            <a:r>
              <a:rPr lang="en-US" altLang="ko-KR" baseline="30000" dirty="0" smtClean="0"/>
              <a:t>th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589764" y="5499890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22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Values from the paper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01" y="4309687"/>
            <a:ext cx="10137129" cy="1399347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993912" y="4853419"/>
            <a:ext cx="2647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585543" y="4853419"/>
            <a:ext cx="1948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59386" y="5402059"/>
            <a:ext cx="8913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6948" y="5704207"/>
            <a:ext cx="33588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65" y="1829297"/>
            <a:ext cx="8031149" cy="84845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48" y="2729254"/>
            <a:ext cx="10079261" cy="832529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518039" y="3275760"/>
            <a:ext cx="50015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134184" y="1504143"/>
            <a:ext cx="35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b="1" dirty="0" smtClean="0"/>
              <a:t>Local Response Normalization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8134184" y="3838999"/>
            <a:ext cx="29633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b="1" dirty="0" smtClean="0"/>
              <a:t>overlapping max pooling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52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Values from the paper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5" y="2176873"/>
            <a:ext cx="10134600" cy="108585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458069" y="2960344"/>
            <a:ext cx="42827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978887" y="2960344"/>
            <a:ext cx="9939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17274" y="3262723"/>
            <a:ext cx="462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36" y="4547592"/>
            <a:ext cx="10134600" cy="6389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35" y="3807460"/>
            <a:ext cx="10066757" cy="557469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8491993" y="4097274"/>
            <a:ext cx="1486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368995" y="4359666"/>
            <a:ext cx="2011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41235" y="4884451"/>
            <a:ext cx="65806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837500" y="2395801"/>
            <a:ext cx="32383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15281" y="2666145"/>
            <a:ext cx="4638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284" y="5509263"/>
            <a:ext cx="10108982" cy="1121035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2363027" y="5790237"/>
            <a:ext cx="86097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941235" y="6068533"/>
            <a:ext cx="68962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390425" y="3453247"/>
            <a:ext cx="10779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b="1" dirty="0" smtClean="0"/>
              <a:t>dropout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8390425" y="5163248"/>
            <a:ext cx="6254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b="1" dirty="0" smtClean="0"/>
              <a:t>bias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8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Layer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6948" y="2456795"/>
            <a:ext cx="100458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from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tensorflow.contrib.layers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import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conv2d</a:t>
            </a:r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rgbClr val="00B050"/>
                </a:solidFill>
              </a:rPr>
              <a:t>from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tensorflow.contrib.layers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import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max_pool2d</a:t>
            </a:r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rgbClr val="00B050"/>
                </a:solidFill>
              </a:rPr>
              <a:t>from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tensorflow.nn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import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local_response_normalization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conv1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=</a:t>
            </a:r>
            <a:r>
              <a:rPr lang="en-US" altLang="ko-KR" sz="1400" b="1" dirty="0" smtClean="0"/>
              <a:t> conv2d</a:t>
            </a:r>
            <a:r>
              <a:rPr lang="en-US" altLang="ko-KR" sz="1400" dirty="0" smtClean="0"/>
              <a:t>(input,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num_outputs</a:t>
            </a:r>
            <a:r>
              <a:rPr lang="en-US" altLang="ko-KR" sz="1400" dirty="0" smtClean="0"/>
              <a:t>=96,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kernel_size</a:t>
            </a:r>
            <a:r>
              <a:rPr lang="en-US" altLang="ko-KR" sz="1400" dirty="0" smtClean="0"/>
              <a:t>=[11,11], </a:t>
            </a:r>
          </a:p>
          <a:p>
            <a:r>
              <a:rPr lang="en-US" altLang="ko-KR" sz="1400" dirty="0" smtClean="0"/>
              <a:t>	stride=4, </a:t>
            </a:r>
          </a:p>
          <a:p>
            <a:r>
              <a:rPr lang="en-US" altLang="ko-KR" sz="1400" dirty="0" smtClean="0"/>
              <a:t>	padding=“VALID”,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activation_fn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tf.nn.relu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lrn1 = </a:t>
            </a:r>
            <a:r>
              <a:rPr lang="en-US" altLang="ko-KR" sz="1400" b="1" dirty="0" err="1" smtClean="0"/>
              <a:t>local_response_normalization</a:t>
            </a:r>
            <a:r>
              <a:rPr lang="en-US" altLang="ko-KR" sz="1400" dirty="0" smtClean="0"/>
              <a:t>(conv1,</a:t>
            </a:r>
          </a:p>
          <a:p>
            <a:r>
              <a:rPr lang="en-US" altLang="ko-KR" sz="1400" dirty="0" smtClean="0"/>
              <a:t>			bias=2</a:t>
            </a:r>
          </a:p>
          <a:p>
            <a:r>
              <a:rPr lang="en-US" altLang="ko-KR" sz="1400" dirty="0" smtClean="0"/>
              <a:t>			alpha=0.0001,</a:t>
            </a:r>
          </a:p>
          <a:p>
            <a:r>
              <a:rPr lang="en-US" altLang="ko-KR" sz="1400" dirty="0" smtClean="0"/>
              <a:t>			beta=0.75)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pool1 = </a:t>
            </a:r>
            <a:r>
              <a:rPr lang="en-US" altLang="ko-KR" sz="1400" b="1" dirty="0" smtClean="0"/>
              <a:t>max_pool2d</a:t>
            </a:r>
            <a:r>
              <a:rPr lang="en-US" altLang="ko-KR" sz="1400" dirty="0" smtClean="0"/>
              <a:t>(lrn1,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kernel_size</a:t>
            </a:r>
            <a:r>
              <a:rPr lang="en-US" altLang="ko-KR" sz="1400" dirty="0" smtClean="0"/>
              <a:t>=[3,3],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stride=2)</a:t>
            </a:r>
          </a:p>
          <a:p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48" y="1690688"/>
            <a:ext cx="10163175" cy="63817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93912" y="1993873"/>
            <a:ext cx="99788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93912" y="2306997"/>
            <a:ext cx="25126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7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Layer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4" y="1690688"/>
            <a:ext cx="10296691" cy="50409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753014" y="1927341"/>
            <a:ext cx="51763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50217" y="2189954"/>
            <a:ext cx="8873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6948" y="2549429"/>
            <a:ext cx="10045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conv2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=</a:t>
            </a:r>
            <a:r>
              <a:rPr lang="en-US" altLang="ko-KR" sz="1400" b="1" dirty="0" smtClean="0"/>
              <a:t> conv2d</a:t>
            </a:r>
            <a:r>
              <a:rPr lang="en-US" altLang="ko-KR" sz="1400" dirty="0" smtClean="0"/>
              <a:t>(pool1,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num_outputs</a:t>
            </a:r>
            <a:r>
              <a:rPr lang="en-US" altLang="ko-KR" sz="1400" dirty="0" smtClean="0"/>
              <a:t>=256,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kernel_size</a:t>
            </a:r>
            <a:r>
              <a:rPr lang="en-US" altLang="ko-KR" sz="1400" dirty="0" smtClean="0"/>
              <a:t>=[5,5], </a:t>
            </a:r>
          </a:p>
          <a:p>
            <a:r>
              <a:rPr lang="en-US" altLang="ko-KR" sz="1400" dirty="0" smtClean="0"/>
              <a:t>	stride=1, </a:t>
            </a:r>
          </a:p>
          <a:p>
            <a:r>
              <a:rPr lang="en-US" altLang="ko-KR" sz="1400" dirty="0" smtClean="0"/>
              <a:t>	padding=“VALID”,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biases_initializer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tf.ones_initializer</a:t>
            </a:r>
            <a:r>
              <a:rPr lang="en-US" altLang="ko-KR" sz="1400" dirty="0" smtClean="0"/>
              <a:t>(),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activation_fn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tf.nn.relu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lrn2 = </a:t>
            </a:r>
            <a:r>
              <a:rPr lang="en-US" altLang="ko-KR" sz="1400" b="1" dirty="0" err="1" smtClean="0"/>
              <a:t>local_response_normalization</a:t>
            </a:r>
            <a:r>
              <a:rPr lang="en-US" altLang="ko-KR" sz="1400" dirty="0" smtClean="0"/>
              <a:t>(conv2,</a:t>
            </a:r>
          </a:p>
          <a:p>
            <a:r>
              <a:rPr lang="en-US" altLang="ko-KR" sz="1400" dirty="0" smtClean="0"/>
              <a:t>			bias=2</a:t>
            </a:r>
          </a:p>
          <a:p>
            <a:r>
              <a:rPr lang="en-US" altLang="ko-KR" sz="1400" dirty="0" smtClean="0"/>
              <a:t>			alpha=0.0001,</a:t>
            </a:r>
          </a:p>
          <a:p>
            <a:r>
              <a:rPr lang="en-US" altLang="ko-KR" sz="1400" dirty="0" smtClean="0"/>
              <a:t>			beta=0.75)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pool2 = </a:t>
            </a:r>
            <a:r>
              <a:rPr lang="en-US" altLang="ko-KR" sz="1400" b="1" dirty="0" smtClean="0"/>
              <a:t>max_pool2d</a:t>
            </a:r>
            <a:r>
              <a:rPr lang="en-US" altLang="ko-KR" sz="1400" dirty="0" smtClean="0"/>
              <a:t>(lrn2,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kernel_size</a:t>
            </a:r>
            <a:r>
              <a:rPr lang="en-US" altLang="ko-KR" sz="1400" dirty="0" smtClean="0"/>
              <a:t>=[3,3],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stride=2)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3081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Layer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4" y="1426923"/>
            <a:ext cx="10368225" cy="592708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946204" y="2015025"/>
            <a:ext cx="90644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11757" y="1690688"/>
            <a:ext cx="67026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6948" y="2549429"/>
            <a:ext cx="100458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conv3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=</a:t>
            </a:r>
            <a:r>
              <a:rPr lang="en-US" altLang="ko-KR" sz="1400" b="1" dirty="0" smtClean="0"/>
              <a:t> conv2d</a:t>
            </a:r>
            <a:r>
              <a:rPr lang="en-US" altLang="ko-KR" sz="1400" dirty="0" smtClean="0"/>
              <a:t>(pool2,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num_outputs</a:t>
            </a:r>
            <a:r>
              <a:rPr lang="en-US" altLang="ko-KR" sz="1400" dirty="0" smtClean="0"/>
              <a:t>=384,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kernel_size</a:t>
            </a:r>
            <a:r>
              <a:rPr lang="en-US" altLang="ko-KR" sz="1400" dirty="0" smtClean="0"/>
              <a:t>=[3,3], </a:t>
            </a:r>
          </a:p>
          <a:p>
            <a:r>
              <a:rPr lang="en-US" altLang="ko-KR" sz="1400" dirty="0" smtClean="0"/>
              <a:t>	stride=1,</a:t>
            </a:r>
          </a:p>
          <a:p>
            <a:r>
              <a:rPr lang="en-US" altLang="ko-KR" sz="1400" dirty="0" smtClean="0"/>
              <a:t>	padding=“VALID”,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activation_fn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tf.nn.relu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7589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Layer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6948" y="2549429"/>
            <a:ext cx="10045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conv4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=</a:t>
            </a:r>
            <a:r>
              <a:rPr lang="en-US" altLang="ko-KR" sz="1400" b="1" dirty="0" smtClean="0"/>
              <a:t> conv2d</a:t>
            </a:r>
            <a:r>
              <a:rPr lang="en-US" altLang="ko-KR" sz="1400" dirty="0" smtClean="0"/>
              <a:t>(conv3,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num_outputs</a:t>
            </a:r>
            <a:r>
              <a:rPr lang="en-US" altLang="ko-KR" sz="1400" dirty="0" smtClean="0"/>
              <a:t>=384,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kernel_size</a:t>
            </a:r>
            <a:r>
              <a:rPr lang="en-US" altLang="ko-KR" sz="1400" dirty="0" smtClean="0"/>
              <a:t>=[3,3], </a:t>
            </a:r>
          </a:p>
          <a:p>
            <a:r>
              <a:rPr lang="en-US" altLang="ko-KR" sz="1400" dirty="0" smtClean="0"/>
              <a:t>	stride=1,</a:t>
            </a:r>
          </a:p>
          <a:p>
            <a:r>
              <a:rPr lang="en-US" altLang="ko-KR" sz="1400" dirty="0" smtClean="0"/>
              <a:t>	padding=“VALID”,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biases_initializer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tf.ones_initializer</a:t>
            </a:r>
            <a:r>
              <a:rPr lang="en-US" altLang="ko-KR" sz="1400" dirty="0" smtClean="0"/>
              <a:t>(),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activation_fn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tf.nn.relu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6" y="1508184"/>
            <a:ext cx="10523889" cy="86925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70059" y="2046830"/>
            <a:ext cx="61145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265134" y="1757240"/>
            <a:ext cx="1153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1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Layer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6948" y="2549429"/>
            <a:ext cx="1004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conv5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=</a:t>
            </a:r>
            <a:r>
              <a:rPr lang="en-US" altLang="ko-KR" sz="1400" b="1" dirty="0" smtClean="0"/>
              <a:t> conv2d</a:t>
            </a:r>
            <a:r>
              <a:rPr lang="en-US" altLang="ko-KR" sz="1400" dirty="0" smtClean="0"/>
              <a:t>(conv4,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num_outputs</a:t>
            </a:r>
            <a:r>
              <a:rPr lang="en-US" altLang="ko-KR" sz="1400" dirty="0" smtClean="0"/>
              <a:t>=256, 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kernel_size</a:t>
            </a:r>
            <a:r>
              <a:rPr lang="en-US" altLang="ko-KR" sz="1400" dirty="0" smtClean="0"/>
              <a:t>=[3,3], </a:t>
            </a:r>
          </a:p>
          <a:p>
            <a:r>
              <a:rPr lang="en-US" altLang="ko-KR" sz="1400" dirty="0" smtClean="0"/>
              <a:t>	stride=1,</a:t>
            </a:r>
          </a:p>
          <a:p>
            <a:r>
              <a:rPr lang="en-US" altLang="ko-KR" sz="1400" dirty="0" smtClean="0"/>
              <a:t>	padding=“VALID”,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biases_initializer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tf.ones_initializer</a:t>
            </a:r>
            <a:r>
              <a:rPr lang="en-US" altLang="ko-KR" sz="1400" dirty="0" smtClean="0"/>
              <a:t>(),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activation_fn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tf.nn.relu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pool5 = </a:t>
            </a:r>
            <a:r>
              <a:rPr lang="en-US" altLang="ko-KR" sz="1400" b="1" dirty="0" smtClean="0"/>
              <a:t>max_pool2d</a:t>
            </a:r>
            <a:r>
              <a:rPr lang="en-US" altLang="ko-KR" sz="1400" dirty="0" smtClean="0"/>
              <a:t>(conv5,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kernel_size</a:t>
            </a:r>
            <a:r>
              <a:rPr lang="en-US" altLang="ko-KR" sz="1400" dirty="0" smtClean="0"/>
              <a:t>=[3,3],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stride=2)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6" y="1508184"/>
            <a:ext cx="10523889" cy="86925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545788" y="2046830"/>
            <a:ext cx="38732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50801" y="2345636"/>
            <a:ext cx="2897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107</Words>
  <Application>Microsoft Office PowerPoint</Application>
  <PresentationFormat>와이드스크린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AlexNet</vt:lpstr>
      <vt:lpstr>Overall Architecture</vt:lpstr>
      <vt:lpstr>Values from the paper</vt:lpstr>
      <vt:lpstr>Values from the paper</vt:lpstr>
      <vt:lpstr>1st Layer</vt:lpstr>
      <vt:lpstr>2nd Layer</vt:lpstr>
      <vt:lpstr>3rd Layer</vt:lpstr>
      <vt:lpstr>4th Layer</vt:lpstr>
      <vt:lpstr>5th Layer</vt:lpstr>
      <vt:lpstr>6th ~ 7th, output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AlexNet</dc:title>
  <dc:creator>박 찬성</dc:creator>
  <cp:lastModifiedBy>박 찬성</cp:lastModifiedBy>
  <cp:revision>15</cp:revision>
  <dcterms:created xsi:type="dcterms:W3CDTF">2018-08-11T07:26:21Z</dcterms:created>
  <dcterms:modified xsi:type="dcterms:W3CDTF">2018-08-11T16:29:55Z</dcterms:modified>
</cp:coreProperties>
</file>