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BAB5B-1639-41A5-0BAC-05891FD1B956}" v="50" dt="2021-12-11T07:14:04.371"/>
    <p1510:client id="{1E4C71BD-EF1D-4FCB-AB40-3472234B2172}" v="33" dt="2021-12-11T10:25:5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1E4C71BD-EF1D-4FCB-AB40-3472234B2172}"/>
    <pc:docChg chg="undo custSel addSld delSld modSld">
      <pc:chgData name="K213195 Sufiyaan Usmani" userId="c1c7107d-b5af-4264-8274-dcaff40e8f55" providerId="ADAL" clId="{1E4C71BD-EF1D-4FCB-AB40-3472234B2172}" dt="2021-12-11T10:28:07.921" v="299" actId="1076"/>
      <pc:docMkLst>
        <pc:docMk/>
      </pc:docMkLst>
      <pc:sldChg chg="addSp modSp mod">
        <pc:chgData name="K213195 Sufiyaan Usmani" userId="c1c7107d-b5af-4264-8274-dcaff40e8f55" providerId="ADAL" clId="{1E4C71BD-EF1D-4FCB-AB40-3472234B2172}" dt="2021-12-11T10:28:07.921" v="299" actId="1076"/>
        <pc:sldMkLst>
          <pc:docMk/>
          <pc:sldMk cId="815517518" sldId="256"/>
        </pc:sldMkLst>
        <pc:spChg chg="mod">
          <ac:chgData name="K213195 Sufiyaan Usmani" userId="c1c7107d-b5af-4264-8274-dcaff40e8f55" providerId="ADAL" clId="{1E4C71BD-EF1D-4FCB-AB40-3472234B2172}" dt="2021-12-11T10:28:02.911" v="298" actId="1076"/>
          <ac:spMkLst>
            <pc:docMk/>
            <pc:sldMk cId="815517518" sldId="256"/>
            <ac:spMk id="2" creationId="{F1D0B5ED-2AF5-4F3B-8E8A-228765080462}"/>
          </ac:spMkLst>
        </pc:spChg>
        <pc:spChg chg="mod">
          <ac:chgData name="K213195 Sufiyaan Usmani" userId="c1c7107d-b5af-4264-8274-dcaff40e8f55" providerId="ADAL" clId="{1E4C71BD-EF1D-4FCB-AB40-3472234B2172}" dt="2021-12-11T10:28:07.921" v="299" actId="1076"/>
          <ac:spMkLst>
            <pc:docMk/>
            <pc:sldMk cId="815517518" sldId="256"/>
            <ac:spMk id="3" creationId="{0BB60486-F8A5-4585-A44D-AD14872ABF41}"/>
          </ac:spMkLst>
        </pc:spChg>
        <pc:spChg chg="add mod">
          <ac:chgData name="K213195 Sufiyaan Usmani" userId="c1c7107d-b5af-4264-8274-dcaff40e8f55" providerId="ADAL" clId="{1E4C71BD-EF1D-4FCB-AB40-3472234B2172}" dt="2021-12-11T10:27:59.309" v="297" actId="1076"/>
          <ac:spMkLst>
            <pc:docMk/>
            <pc:sldMk cId="815517518" sldId="256"/>
            <ac:spMk id="6" creationId="{18440061-BF6A-4E52-A33F-229452137AD8}"/>
          </ac:spMkLst>
        </pc:spChg>
        <pc:picChg chg="mod">
          <ac:chgData name="K213195 Sufiyaan Usmani" userId="c1c7107d-b5af-4264-8274-dcaff40e8f55" providerId="ADAL" clId="{1E4C71BD-EF1D-4FCB-AB40-3472234B2172}" dt="2021-12-11T10:26:54.862" v="291" actId="1076"/>
          <ac:picMkLst>
            <pc:docMk/>
            <pc:sldMk cId="815517518" sldId="256"/>
            <ac:picMk id="5" creationId="{F73B476E-9DCB-452C-8CE6-E63BB2B93FFC}"/>
          </ac:picMkLst>
        </pc:picChg>
        <pc:picChg chg="mod">
          <ac:chgData name="K213195 Sufiyaan Usmani" userId="c1c7107d-b5af-4264-8274-dcaff40e8f55" providerId="ADAL" clId="{1E4C71BD-EF1D-4FCB-AB40-3472234B2172}" dt="2021-12-11T10:27:03.923" v="293" actId="14100"/>
          <ac:picMkLst>
            <pc:docMk/>
            <pc:sldMk cId="815517518" sldId="256"/>
            <ac:picMk id="8" creationId="{1B0E2258-9650-40DC-8B30-E24EBE3EB7C9}"/>
          </ac:picMkLst>
        </pc:picChg>
      </pc:sldChg>
      <pc:sldChg chg="addSp delSp modSp mod setBg delDesignElem">
        <pc:chgData name="K213195 Sufiyaan Usmani" userId="c1c7107d-b5af-4264-8274-dcaff40e8f55" providerId="ADAL" clId="{1E4C71BD-EF1D-4FCB-AB40-3472234B2172}" dt="2021-12-11T09:29:52.265" v="49" actId="478"/>
        <pc:sldMkLst>
          <pc:docMk/>
          <pc:sldMk cId="2040053941" sldId="257"/>
        </pc:sldMkLst>
        <pc:spChg chg="del mod">
          <ac:chgData name="K213195 Sufiyaan Usmani" userId="c1c7107d-b5af-4264-8274-dcaff40e8f55" providerId="ADAL" clId="{1E4C71BD-EF1D-4FCB-AB40-3472234B2172}" dt="2021-12-11T09:29:49.069" v="48" actId="478"/>
          <ac:spMkLst>
            <pc:docMk/>
            <pc:sldMk cId="2040053941" sldId="257"/>
            <ac:spMk id="2" creationId="{98C6405D-06CC-45EE-AD51-DF4CD8E23E32}"/>
          </ac:spMkLst>
        </pc:spChg>
        <pc:spChg chg="add mod">
          <ac:chgData name="K213195 Sufiyaan Usmani" userId="c1c7107d-b5af-4264-8274-dcaff40e8f55" providerId="ADAL" clId="{1E4C71BD-EF1D-4FCB-AB40-3472234B2172}" dt="2021-12-11T09:29:45.130" v="47" actId="1076"/>
          <ac:spMkLst>
            <pc:docMk/>
            <pc:sldMk cId="2040053941" sldId="257"/>
            <ac:spMk id="3" creationId="{EB29E0E2-BF2D-42E5-8788-09C4AEF6F806}"/>
          </ac:spMkLst>
        </pc:spChg>
        <pc:spChg chg="add del mod">
          <ac:chgData name="K213195 Sufiyaan Usmani" userId="c1c7107d-b5af-4264-8274-dcaff40e8f55" providerId="ADAL" clId="{1E4C71BD-EF1D-4FCB-AB40-3472234B2172}" dt="2021-12-11T09:29:52.265" v="49" actId="478"/>
          <ac:spMkLst>
            <pc:docMk/>
            <pc:sldMk cId="2040053941" sldId="257"/>
            <ac:spMk id="6" creationId="{5850F328-B166-408E-8096-5D3C4D46F457}"/>
          </ac:spMkLst>
        </pc:spChg>
        <pc:spChg chg="add del">
          <ac:chgData name="K213195 Sufiyaan Usmani" userId="c1c7107d-b5af-4264-8274-dcaff40e8f55" providerId="ADAL" clId="{1E4C71BD-EF1D-4FCB-AB40-3472234B2172}" dt="2021-12-11T09:28:30.831" v="12"/>
          <ac:spMkLst>
            <pc:docMk/>
            <pc:sldMk cId="2040053941" sldId="257"/>
            <ac:spMk id="10" creationId="{A4AC5506-6312-4701-8D3C-40187889A947}"/>
          </ac:spMkLst>
        </pc:spChg>
        <pc:picChg chg="mod">
          <ac:chgData name="K213195 Sufiyaan Usmani" userId="c1c7107d-b5af-4264-8274-dcaff40e8f55" providerId="ADAL" clId="{1E4C71BD-EF1D-4FCB-AB40-3472234B2172}" dt="2021-12-11T09:29:40.419" v="46" actId="1076"/>
          <ac:picMkLst>
            <pc:docMk/>
            <pc:sldMk cId="2040053941" sldId="257"/>
            <ac:picMk id="5" creationId="{1AC272FB-B370-46D0-AA53-99F98584E441}"/>
          </ac:picMkLst>
        </pc:picChg>
      </pc:sldChg>
      <pc:sldChg chg="modSp mod">
        <pc:chgData name="K213195 Sufiyaan Usmani" userId="c1c7107d-b5af-4264-8274-dcaff40e8f55" providerId="ADAL" clId="{1E4C71BD-EF1D-4FCB-AB40-3472234B2172}" dt="2021-12-11T09:37:54.374" v="77" actId="207"/>
        <pc:sldMkLst>
          <pc:docMk/>
          <pc:sldMk cId="1354896582" sldId="258"/>
        </pc:sldMkLst>
        <pc:spChg chg="mod">
          <ac:chgData name="K213195 Sufiyaan Usmani" userId="c1c7107d-b5af-4264-8274-dcaff40e8f55" providerId="ADAL" clId="{1E4C71BD-EF1D-4FCB-AB40-3472234B2172}" dt="2021-12-11T09:37:54.374" v="77" actId="207"/>
          <ac:spMkLst>
            <pc:docMk/>
            <pc:sldMk cId="1354896582" sldId="258"/>
            <ac:spMk id="2" creationId="{A3AD2698-3696-4499-8A1A-42E1B18D2D74}"/>
          </ac:spMkLst>
        </pc:spChg>
        <pc:graphicFrameChg chg="mod">
          <ac:chgData name="K213195 Sufiyaan Usmani" userId="c1c7107d-b5af-4264-8274-dcaff40e8f55" providerId="ADAL" clId="{1E4C71BD-EF1D-4FCB-AB40-3472234B2172}" dt="2021-12-11T09:34:30.124" v="69" actId="207"/>
          <ac:graphicFrameMkLst>
            <pc:docMk/>
            <pc:sldMk cId="1354896582" sldId="258"/>
            <ac:graphicFrameMk id="8" creationId="{102C2AC4-D168-47A3-ADB9-9A89C0584A5A}"/>
          </ac:graphicFrameMkLst>
        </pc:graphicFrameChg>
      </pc:sldChg>
      <pc:sldChg chg="modSp mod">
        <pc:chgData name="K213195 Sufiyaan Usmani" userId="c1c7107d-b5af-4264-8274-dcaff40e8f55" providerId="ADAL" clId="{1E4C71BD-EF1D-4FCB-AB40-3472234B2172}" dt="2021-12-11T09:38:20.183" v="81" actId="1076"/>
        <pc:sldMkLst>
          <pc:docMk/>
          <pc:sldMk cId="502524375" sldId="259"/>
        </pc:sldMkLst>
        <pc:spChg chg="mod">
          <ac:chgData name="K213195 Sufiyaan Usmani" userId="c1c7107d-b5af-4264-8274-dcaff40e8f55" providerId="ADAL" clId="{1E4C71BD-EF1D-4FCB-AB40-3472234B2172}" dt="2021-12-11T09:37:58.977" v="78" actId="207"/>
          <ac:spMkLst>
            <pc:docMk/>
            <pc:sldMk cId="502524375" sldId="259"/>
            <ac:spMk id="2" creationId="{3C6BAC76-47AC-4D12-B0DE-D31201AD4F08}"/>
          </ac:spMkLst>
        </pc:spChg>
        <pc:picChg chg="mod">
          <ac:chgData name="K213195 Sufiyaan Usmani" userId="c1c7107d-b5af-4264-8274-dcaff40e8f55" providerId="ADAL" clId="{1E4C71BD-EF1D-4FCB-AB40-3472234B2172}" dt="2021-12-11T09:38:20.183" v="81" actId="1076"/>
          <ac:picMkLst>
            <pc:docMk/>
            <pc:sldMk cId="502524375" sldId="259"/>
            <ac:picMk id="5" creationId="{D20876DE-8CC6-4E68-80C6-4D31C5985971}"/>
          </ac:picMkLst>
        </pc:picChg>
      </pc:sldChg>
      <pc:sldChg chg="modSp">
        <pc:chgData name="K213195 Sufiyaan Usmani" userId="c1c7107d-b5af-4264-8274-dcaff40e8f55" providerId="ADAL" clId="{1E4C71BD-EF1D-4FCB-AB40-3472234B2172}" dt="2021-12-11T09:40:45.946" v="104"/>
        <pc:sldMkLst>
          <pc:docMk/>
          <pc:sldMk cId="1175974711" sldId="260"/>
        </pc:sldMkLst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1175974711" sldId="260"/>
            <ac:spMk id="3" creationId="{8D26AF1D-0C50-4101-8DC1-C6FAEACBCD1B}"/>
          </ac:spMkLst>
        </pc:spChg>
      </pc:sldChg>
      <pc:sldChg chg="modSp">
        <pc:chgData name="K213195 Sufiyaan Usmani" userId="c1c7107d-b5af-4264-8274-dcaff40e8f55" providerId="ADAL" clId="{1E4C71BD-EF1D-4FCB-AB40-3472234B2172}" dt="2021-12-11T09:40:45.946" v="104"/>
        <pc:sldMkLst>
          <pc:docMk/>
          <pc:sldMk cId="1627863827" sldId="261"/>
        </pc:sldMkLst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1627863827" sldId="261"/>
            <ac:spMk id="2" creationId="{E04E7557-1030-4104-8F09-CB013E6FB7F4}"/>
          </ac:spMkLst>
        </pc:spChg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1627863827" sldId="261"/>
            <ac:spMk id="3" creationId="{042D70AE-95C8-40EA-B37E-E909CD762CB6}"/>
          </ac:spMkLst>
        </pc:spChg>
      </pc:sldChg>
      <pc:sldChg chg="modSp mod">
        <pc:chgData name="K213195 Sufiyaan Usmani" userId="c1c7107d-b5af-4264-8274-dcaff40e8f55" providerId="ADAL" clId="{1E4C71BD-EF1D-4FCB-AB40-3472234B2172}" dt="2021-12-11T09:48:09.826" v="136" actId="2711"/>
        <pc:sldMkLst>
          <pc:docMk/>
          <pc:sldMk cId="932395518" sldId="262"/>
        </pc:sldMkLst>
        <pc:spChg chg="mod">
          <ac:chgData name="K213195 Sufiyaan Usmani" userId="c1c7107d-b5af-4264-8274-dcaff40e8f55" providerId="ADAL" clId="{1E4C71BD-EF1D-4FCB-AB40-3472234B2172}" dt="2021-12-11T09:48:09.826" v="136" actId="2711"/>
          <ac:spMkLst>
            <pc:docMk/>
            <pc:sldMk cId="932395518" sldId="262"/>
            <ac:spMk id="2" creationId="{B4648F98-2C6F-4D91-998F-71BD8C29576D}"/>
          </ac:spMkLst>
        </pc:spChg>
        <pc:picChg chg="mod">
          <ac:chgData name="K213195 Sufiyaan Usmani" userId="c1c7107d-b5af-4264-8274-dcaff40e8f55" providerId="ADAL" clId="{1E4C71BD-EF1D-4FCB-AB40-3472234B2172}" dt="2021-12-11T09:47:55.420" v="133" actId="14100"/>
          <ac:picMkLst>
            <pc:docMk/>
            <pc:sldMk cId="932395518" sldId="262"/>
            <ac:picMk id="5" creationId="{12DE06F5-837F-4C21-8DC6-740E12DB5251}"/>
          </ac:picMkLst>
        </pc:picChg>
        <pc:picChg chg="mod">
          <ac:chgData name="K213195 Sufiyaan Usmani" userId="c1c7107d-b5af-4264-8274-dcaff40e8f55" providerId="ADAL" clId="{1E4C71BD-EF1D-4FCB-AB40-3472234B2172}" dt="2021-12-11T09:47:46.023" v="131" actId="1076"/>
          <ac:picMkLst>
            <pc:docMk/>
            <pc:sldMk cId="932395518" sldId="262"/>
            <ac:picMk id="7" creationId="{1F479A46-53A7-4714-8551-33B14D40EEF2}"/>
          </ac:picMkLst>
        </pc:picChg>
      </pc:sldChg>
      <pc:sldChg chg="modSp mod">
        <pc:chgData name="K213195 Sufiyaan Usmani" userId="c1c7107d-b5af-4264-8274-dcaff40e8f55" providerId="ADAL" clId="{1E4C71BD-EF1D-4FCB-AB40-3472234B2172}" dt="2021-12-11T09:48:47.770" v="146" actId="1076"/>
        <pc:sldMkLst>
          <pc:docMk/>
          <pc:sldMk cId="3419736154" sldId="263"/>
        </pc:sldMkLst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3419736154" sldId="263"/>
            <ac:spMk id="2" creationId="{3F5DBCF3-A8AC-4ECB-BEE0-33B170295E16}"/>
          </ac:spMkLst>
        </pc:spChg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3419736154" sldId="263"/>
            <ac:spMk id="3" creationId="{F6EDABDD-D026-4FC2-A66A-4748406C6BDC}"/>
          </ac:spMkLst>
        </pc:spChg>
        <pc:picChg chg="mod">
          <ac:chgData name="K213195 Sufiyaan Usmani" userId="c1c7107d-b5af-4264-8274-dcaff40e8f55" providerId="ADAL" clId="{1E4C71BD-EF1D-4FCB-AB40-3472234B2172}" dt="2021-12-11T09:48:29.366" v="139" actId="1076"/>
          <ac:picMkLst>
            <pc:docMk/>
            <pc:sldMk cId="3419736154" sldId="263"/>
            <ac:picMk id="9" creationId="{EAC4AA6D-B44D-46CC-8B7D-0084BA628508}"/>
          </ac:picMkLst>
        </pc:picChg>
        <pc:picChg chg="mod">
          <ac:chgData name="K213195 Sufiyaan Usmani" userId="c1c7107d-b5af-4264-8274-dcaff40e8f55" providerId="ADAL" clId="{1E4C71BD-EF1D-4FCB-AB40-3472234B2172}" dt="2021-12-11T09:48:32.571" v="140" actId="1076"/>
          <ac:picMkLst>
            <pc:docMk/>
            <pc:sldMk cId="3419736154" sldId="263"/>
            <ac:picMk id="11" creationId="{AD8CDDA9-0B42-4C1E-BAAA-14440D52C362}"/>
          </ac:picMkLst>
        </pc:picChg>
        <pc:picChg chg="mod">
          <ac:chgData name="K213195 Sufiyaan Usmani" userId="c1c7107d-b5af-4264-8274-dcaff40e8f55" providerId="ADAL" clId="{1E4C71BD-EF1D-4FCB-AB40-3472234B2172}" dt="2021-12-11T09:48:35.051" v="141" actId="1076"/>
          <ac:picMkLst>
            <pc:docMk/>
            <pc:sldMk cId="3419736154" sldId="263"/>
            <ac:picMk id="13" creationId="{8280A313-59B1-4EE8-8280-0230620C7028}"/>
          </ac:picMkLst>
        </pc:picChg>
        <pc:picChg chg="mod">
          <ac:chgData name="K213195 Sufiyaan Usmani" userId="c1c7107d-b5af-4264-8274-dcaff40e8f55" providerId="ADAL" clId="{1E4C71BD-EF1D-4FCB-AB40-3472234B2172}" dt="2021-12-11T09:48:41.444" v="143" actId="1076"/>
          <ac:picMkLst>
            <pc:docMk/>
            <pc:sldMk cId="3419736154" sldId="263"/>
            <ac:picMk id="15" creationId="{42D70CEC-AF51-4E88-9312-71B3BA8074CA}"/>
          </ac:picMkLst>
        </pc:picChg>
        <pc:picChg chg="mod">
          <ac:chgData name="K213195 Sufiyaan Usmani" userId="c1c7107d-b5af-4264-8274-dcaff40e8f55" providerId="ADAL" clId="{1E4C71BD-EF1D-4FCB-AB40-3472234B2172}" dt="2021-12-11T09:48:45.162" v="145" actId="1076"/>
          <ac:picMkLst>
            <pc:docMk/>
            <pc:sldMk cId="3419736154" sldId="263"/>
            <ac:picMk id="17" creationId="{F96F0A73-798E-4D64-9090-7AF2DC835189}"/>
          </ac:picMkLst>
        </pc:picChg>
        <pc:picChg chg="mod">
          <ac:chgData name="K213195 Sufiyaan Usmani" userId="c1c7107d-b5af-4264-8274-dcaff40e8f55" providerId="ADAL" clId="{1E4C71BD-EF1D-4FCB-AB40-3472234B2172}" dt="2021-12-11T09:48:47.770" v="146" actId="1076"/>
          <ac:picMkLst>
            <pc:docMk/>
            <pc:sldMk cId="3419736154" sldId="263"/>
            <ac:picMk id="19" creationId="{26792396-510B-41AF-A18E-5C3EEFA10ED3}"/>
          </ac:picMkLst>
        </pc:picChg>
      </pc:sldChg>
      <pc:sldChg chg="addSp delSp modSp mod setBg">
        <pc:chgData name="K213195 Sufiyaan Usmani" userId="c1c7107d-b5af-4264-8274-dcaff40e8f55" providerId="ADAL" clId="{1E4C71BD-EF1D-4FCB-AB40-3472234B2172}" dt="2021-12-11T09:43:11.984" v="113" actId="207"/>
        <pc:sldMkLst>
          <pc:docMk/>
          <pc:sldMk cId="1285370728" sldId="264"/>
        </pc:sldMkLst>
        <pc:spChg chg="mod">
          <ac:chgData name="K213195 Sufiyaan Usmani" userId="c1c7107d-b5af-4264-8274-dcaff40e8f55" providerId="ADAL" clId="{1E4C71BD-EF1D-4FCB-AB40-3472234B2172}" dt="2021-12-11T09:43:11.984" v="113" actId="207"/>
          <ac:spMkLst>
            <pc:docMk/>
            <pc:sldMk cId="1285370728" sldId="264"/>
            <ac:spMk id="2" creationId="{44922259-66E2-4EE5-ACDC-C11FE6F4A777}"/>
          </ac:spMkLst>
        </pc:spChg>
        <pc:spChg chg="del">
          <ac:chgData name="K213195 Sufiyaan Usmani" userId="c1c7107d-b5af-4264-8274-dcaff40e8f55" providerId="ADAL" clId="{1E4C71BD-EF1D-4FCB-AB40-3472234B2172}" dt="2021-12-11T09:40:50.705" v="105" actId="26606"/>
          <ac:spMkLst>
            <pc:docMk/>
            <pc:sldMk cId="1285370728" sldId="264"/>
            <ac:spMk id="3" creationId="{FA342E48-5462-4108-B964-9989B3648AFA}"/>
          </ac:spMkLst>
        </pc:spChg>
        <pc:spChg chg="add">
          <ac:chgData name="K213195 Sufiyaan Usmani" userId="c1c7107d-b5af-4264-8274-dcaff40e8f55" providerId="ADAL" clId="{1E4C71BD-EF1D-4FCB-AB40-3472234B2172}" dt="2021-12-11T09:40:50.705" v="105" actId="26606"/>
          <ac:spMkLst>
            <pc:docMk/>
            <pc:sldMk cId="1285370728" sldId="264"/>
            <ac:spMk id="10" creationId="{E45B1D5C-0827-4AF0-8186-11FC5A8B8B92}"/>
          </ac:spMkLst>
        </pc:spChg>
        <pc:spChg chg="add">
          <ac:chgData name="K213195 Sufiyaan Usmani" userId="c1c7107d-b5af-4264-8274-dcaff40e8f55" providerId="ADAL" clId="{1E4C71BD-EF1D-4FCB-AB40-3472234B2172}" dt="2021-12-11T09:40:50.705" v="105" actId="26606"/>
          <ac:spMkLst>
            <pc:docMk/>
            <pc:sldMk cId="1285370728" sldId="264"/>
            <ac:spMk id="12" creationId="{99413ED5-9ED4-4772-BCE4-2BCAE6B12E35}"/>
          </ac:spMkLst>
        </pc:spChg>
        <pc:spChg chg="add">
          <ac:chgData name="K213195 Sufiyaan Usmani" userId="c1c7107d-b5af-4264-8274-dcaff40e8f55" providerId="ADAL" clId="{1E4C71BD-EF1D-4FCB-AB40-3472234B2172}" dt="2021-12-11T09:40:50.705" v="105" actId="26606"/>
          <ac:spMkLst>
            <pc:docMk/>
            <pc:sldMk cId="1285370728" sldId="264"/>
            <ac:spMk id="14" creationId="{04357C93-F0CB-4A1C-8F77-4E9063789819}"/>
          </ac:spMkLst>
        </pc:spChg>
        <pc:spChg chg="add">
          <ac:chgData name="K213195 Sufiyaan Usmani" userId="c1c7107d-b5af-4264-8274-dcaff40e8f55" providerId="ADAL" clId="{1E4C71BD-EF1D-4FCB-AB40-3472234B2172}" dt="2021-12-11T09:40:50.705" v="105" actId="26606"/>
          <ac:spMkLst>
            <pc:docMk/>
            <pc:sldMk cId="1285370728" sldId="264"/>
            <ac:spMk id="16" creationId="{90F533E9-6690-41A8-A372-4C6C622D028D}"/>
          </ac:spMkLst>
        </pc:spChg>
        <pc:picChg chg="mod">
          <ac:chgData name="K213195 Sufiyaan Usmani" userId="c1c7107d-b5af-4264-8274-dcaff40e8f55" providerId="ADAL" clId="{1E4C71BD-EF1D-4FCB-AB40-3472234B2172}" dt="2021-12-11T09:40:50.705" v="105" actId="26606"/>
          <ac:picMkLst>
            <pc:docMk/>
            <pc:sldMk cId="1285370728" sldId="264"/>
            <ac:picMk id="5" creationId="{F6D9C494-9A95-49FD-86C8-58BD2DB64DDA}"/>
          </ac:picMkLst>
        </pc:picChg>
      </pc:sldChg>
      <pc:sldChg chg="modSp mod">
        <pc:chgData name="K213195 Sufiyaan Usmani" userId="c1c7107d-b5af-4264-8274-dcaff40e8f55" providerId="ADAL" clId="{1E4C71BD-EF1D-4FCB-AB40-3472234B2172}" dt="2021-12-11T10:24:20.189" v="258" actId="403"/>
        <pc:sldMkLst>
          <pc:docMk/>
          <pc:sldMk cId="1461993097" sldId="265"/>
        </pc:sldMkLst>
        <pc:spChg chg="mod">
          <ac:chgData name="K213195 Sufiyaan Usmani" userId="c1c7107d-b5af-4264-8274-dcaff40e8f55" providerId="ADAL" clId="{1E4C71BD-EF1D-4FCB-AB40-3472234B2172}" dt="2021-12-11T10:24:20.189" v="258" actId="403"/>
          <ac:spMkLst>
            <pc:docMk/>
            <pc:sldMk cId="1461993097" sldId="265"/>
            <ac:spMk id="2" creationId="{27287559-358E-4976-BD47-6846CA0B0C19}"/>
          </ac:spMkLst>
        </pc:spChg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1461993097" sldId="265"/>
            <ac:spMk id="3" creationId="{26607C8D-A3F4-4E50-9F27-F4A959107F0F}"/>
          </ac:spMkLst>
        </pc:spChg>
        <pc:picChg chg="mod">
          <ac:chgData name="K213195 Sufiyaan Usmani" userId="c1c7107d-b5af-4264-8274-dcaff40e8f55" providerId="ADAL" clId="{1E4C71BD-EF1D-4FCB-AB40-3472234B2172}" dt="2021-12-11T09:43:36.093" v="122" actId="14100"/>
          <ac:picMkLst>
            <pc:docMk/>
            <pc:sldMk cId="1461993097" sldId="265"/>
            <ac:picMk id="5" creationId="{A18E02FD-B88D-4402-A5DE-23B6AB05E8C0}"/>
          </ac:picMkLst>
        </pc:picChg>
      </pc:sldChg>
      <pc:sldChg chg="modSp del">
        <pc:chgData name="K213195 Sufiyaan Usmani" userId="c1c7107d-b5af-4264-8274-dcaff40e8f55" providerId="ADAL" clId="{1E4C71BD-EF1D-4FCB-AB40-3472234B2172}" dt="2021-12-11T09:48:56.714" v="147" actId="47"/>
        <pc:sldMkLst>
          <pc:docMk/>
          <pc:sldMk cId="993901546" sldId="266"/>
        </pc:sldMkLst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993901546" sldId="266"/>
            <ac:spMk id="2" creationId="{9D1F2ACC-B8E4-4729-AD74-A5E9B12AB7B0}"/>
          </ac:spMkLst>
        </pc:spChg>
        <pc:spChg chg="mod">
          <ac:chgData name="K213195 Sufiyaan Usmani" userId="c1c7107d-b5af-4264-8274-dcaff40e8f55" providerId="ADAL" clId="{1E4C71BD-EF1D-4FCB-AB40-3472234B2172}" dt="2021-12-11T09:40:45.946" v="104"/>
          <ac:spMkLst>
            <pc:docMk/>
            <pc:sldMk cId="993901546" sldId="266"/>
            <ac:spMk id="3" creationId="{C9E7F129-72D9-4D71-8AFB-0C9D6C5797F6}"/>
          </ac:spMkLst>
        </pc:spChg>
      </pc:sldChg>
      <pc:sldChg chg="modSp mod">
        <pc:chgData name="K213195 Sufiyaan Usmani" userId="c1c7107d-b5af-4264-8274-dcaff40e8f55" providerId="ADAL" clId="{1E4C71BD-EF1D-4FCB-AB40-3472234B2172}" dt="2021-12-11T09:40:34.055" v="101" actId="403"/>
        <pc:sldMkLst>
          <pc:docMk/>
          <pc:sldMk cId="659306374" sldId="267"/>
        </pc:sldMkLst>
        <pc:graphicFrameChg chg="mod modGraphic">
          <ac:chgData name="K213195 Sufiyaan Usmani" userId="c1c7107d-b5af-4264-8274-dcaff40e8f55" providerId="ADAL" clId="{1E4C71BD-EF1D-4FCB-AB40-3472234B2172}" dt="2021-12-11T09:40:34.055" v="101" actId="403"/>
          <ac:graphicFrameMkLst>
            <pc:docMk/>
            <pc:sldMk cId="659306374" sldId="267"/>
            <ac:graphicFrameMk id="6" creationId="{00000000-0000-0000-0000-000000000000}"/>
          </ac:graphicFrameMkLst>
        </pc:graphicFrameChg>
        <pc:graphicFrameChg chg="mod modGraphic">
          <ac:chgData name="K213195 Sufiyaan Usmani" userId="c1c7107d-b5af-4264-8274-dcaff40e8f55" providerId="ADAL" clId="{1E4C71BD-EF1D-4FCB-AB40-3472234B2172}" dt="2021-12-11T09:40:20.358" v="99" actId="403"/>
          <ac:graphicFrameMkLst>
            <pc:docMk/>
            <pc:sldMk cId="659306374" sldId="267"/>
            <ac:graphicFrameMk id="7" creationId="{00000000-0000-0000-0000-000000000000}"/>
          </ac:graphicFrameMkLst>
        </pc:graphicFrameChg>
        <pc:graphicFrameChg chg="mod">
          <ac:chgData name="K213195 Sufiyaan Usmani" userId="c1c7107d-b5af-4264-8274-dcaff40e8f55" providerId="ADAL" clId="{1E4C71BD-EF1D-4FCB-AB40-3472234B2172}" dt="2021-12-11T09:40:07.038" v="95" actId="1076"/>
          <ac:graphicFrameMkLst>
            <pc:docMk/>
            <pc:sldMk cId="659306374" sldId="267"/>
            <ac:graphicFrameMk id="11" creationId="{00000000-0000-0000-0000-000000000000}"/>
          </ac:graphicFrameMkLst>
        </pc:graphicFrameChg>
        <pc:picChg chg="mod">
          <ac:chgData name="K213195 Sufiyaan Usmani" userId="c1c7107d-b5af-4264-8274-dcaff40e8f55" providerId="ADAL" clId="{1E4C71BD-EF1D-4FCB-AB40-3472234B2172}" dt="2021-12-11T09:38:38.079" v="84" actId="1076"/>
          <ac:picMkLst>
            <pc:docMk/>
            <pc:sldMk cId="659306374" sldId="267"/>
            <ac:picMk id="4" creationId="{00000000-0000-0000-0000-000000000000}"/>
          </ac:picMkLst>
        </pc:picChg>
        <pc:picChg chg="mod">
          <ac:chgData name="K213195 Sufiyaan Usmani" userId="c1c7107d-b5af-4264-8274-dcaff40e8f55" providerId="ADAL" clId="{1E4C71BD-EF1D-4FCB-AB40-3472234B2172}" dt="2021-12-11T09:38:56.930" v="87" actId="13822"/>
          <ac:picMkLst>
            <pc:docMk/>
            <pc:sldMk cId="659306374" sldId="267"/>
            <ac:picMk id="9" creationId="{00000000-0000-0000-0000-000000000000}"/>
          </ac:picMkLst>
        </pc:picChg>
      </pc:sldChg>
      <pc:sldChg chg="addSp delSp modSp new mod">
        <pc:chgData name="K213195 Sufiyaan Usmani" userId="c1c7107d-b5af-4264-8274-dcaff40e8f55" providerId="ADAL" clId="{1E4C71BD-EF1D-4FCB-AB40-3472234B2172}" dt="2021-12-11T09:59:54.440" v="231" actId="403"/>
        <pc:sldMkLst>
          <pc:docMk/>
          <pc:sldMk cId="649888619" sldId="268"/>
        </pc:sldMkLst>
        <pc:spChg chg="mod">
          <ac:chgData name="K213195 Sufiyaan Usmani" userId="c1c7107d-b5af-4264-8274-dcaff40e8f55" providerId="ADAL" clId="{1E4C71BD-EF1D-4FCB-AB40-3472234B2172}" dt="2021-12-11T09:59:54.440" v="231" actId="403"/>
          <ac:spMkLst>
            <pc:docMk/>
            <pc:sldMk cId="649888619" sldId="268"/>
            <ac:spMk id="2" creationId="{072CEA64-299B-4DE7-BF81-32374693D54E}"/>
          </ac:spMkLst>
        </pc:spChg>
        <pc:spChg chg="mod">
          <ac:chgData name="K213195 Sufiyaan Usmani" userId="c1c7107d-b5af-4264-8274-dcaff40e8f55" providerId="ADAL" clId="{1E4C71BD-EF1D-4FCB-AB40-3472234B2172}" dt="2021-12-11T09:59:51.472" v="230" actId="1076"/>
          <ac:spMkLst>
            <pc:docMk/>
            <pc:sldMk cId="649888619" sldId="268"/>
            <ac:spMk id="3" creationId="{BCD1AE00-09B5-4F32-BBF1-3E56A20D82CF}"/>
          </ac:spMkLst>
        </pc:spChg>
        <pc:spChg chg="add del mod">
          <ac:chgData name="K213195 Sufiyaan Usmani" userId="c1c7107d-b5af-4264-8274-dcaff40e8f55" providerId="ADAL" clId="{1E4C71BD-EF1D-4FCB-AB40-3472234B2172}" dt="2021-12-11T09:52:39.678" v="190"/>
          <ac:spMkLst>
            <pc:docMk/>
            <pc:sldMk cId="649888619" sldId="268"/>
            <ac:spMk id="4" creationId="{F3EE0E0B-490D-4980-A847-FB78C14E89D2}"/>
          </ac:spMkLst>
        </pc:spChg>
        <pc:spChg chg="add mod">
          <ac:chgData name="K213195 Sufiyaan Usmani" userId="c1c7107d-b5af-4264-8274-dcaff40e8f55" providerId="ADAL" clId="{1E4C71BD-EF1D-4FCB-AB40-3472234B2172}" dt="2021-12-11T09:57:25.265" v="224" actId="404"/>
          <ac:spMkLst>
            <pc:docMk/>
            <pc:sldMk cId="649888619" sldId="268"/>
            <ac:spMk id="5" creationId="{85A739D7-0A51-4387-9EB7-C51C87C156C3}"/>
          </ac:spMkLst>
        </pc:spChg>
      </pc:sldChg>
    </pc:docChg>
  </pc:docChgLst>
  <pc:docChgLst>
    <pc:chgData name="Guest User" userId="S::urn:spo:anon#3348c15b68baf96de82a78fa9e82c0d21ff283174c1502bc8854d080818bfd03::" providerId="AD" clId="Web-{1B9BAB5B-1639-41A5-0BAC-05891FD1B956}"/>
    <pc:docChg chg="modSld">
      <pc:chgData name="Guest User" userId="S::urn:spo:anon#3348c15b68baf96de82a78fa9e82c0d21ff283174c1502bc8854d080818bfd03::" providerId="AD" clId="Web-{1B9BAB5B-1639-41A5-0BAC-05891FD1B956}" dt="2021-12-11T07:14:04.371" v="52" actId="1076"/>
      <pc:docMkLst>
        <pc:docMk/>
      </pc:docMkLst>
      <pc:sldChg chg="modSp">
        <pc:chgData name="Guest User" userId="S::urn:spo:anon#3348c15b68baf96de82a78fa9e82c0d21ff283174c1502bc8854d080818bfd03::" providerId="AD" clId="Web-{1B9BAB5B-1639-41A5-0BAC-05891FD1B956}" dt="2021-12-11T07:13:33.183" v="42" actId="20577"/>
        <pc:sldMkLst>
          <pc:docMk/>
          <pc:sldMk cId="815517518" sldId="256"/>
        </pc:sldMkLst>
        <pc:spChg chg="mod">
          <ac:chgData name="Guest User" userId="S::urn:spo:anon#3348c15b68baf96de82a78fa9e82c0d21ff283174c1502bc8854d080818bfd03::" providerId="AD" clId="Web-{1B9BAB5B-1639-41A5-0BAC-05891FD1B956}" dt="2021-12-11T07:13:33.183" v="42" actId="20577"/>
          <ac:spMkLst>
            <pc:docMk/>
            <pc:sldMk cId="815517518" sldId="256"/>
            <ac:spMk id="3" creationId="{0BB60486-F8A5-4585-A44D-AD14872ABF41}"/>
          </ac:spMkLst>
        </pc:spChg>
      </pc:sldChg>
      <pc:sldChg chg="modSp">
        <pc:chgData name="Guest User" userId="S::urn:spo:anon#3348c15b68baf96de82a78fa9e82c0d21ff283174c1502bc8854d080818bfd03::" providerId="AD" clId="Web-{1B9BAB5B-1639-41A5-0BAC-05891FD1B956}" dt="2021-12-11T07:14:04.371" v="52" actId="1076"/>
        <pc:sldMkLst>
          <pc:docMk/>
          <pc:sldMk cId="3419736154" sldId="263"/>
        </pc:sldMkLst>
        <pc:picChg chg="mod">
          <ac:chgData name="Guest User" userId="S::urn:spo:anon#3348c15b68baf96de82a78fa9e82c0d21ff283174c1502bc8854d080818bfd03::" providerId="AD" clId="Web-{1B9BAB5B-1639-41A5-0BAC-05891FD1B956}" dt="2021-12-11T07:14:04.371" v="52" actId="1076"/>
          <ac:picMkLst>
            <pc:docMk/>
            <pc:sldMk cId="3419736154" sldId="263"/>
            <ac:picMk id="9" creationId="{EAC4AA6D-B44D-46CC-8B7D-0084BA628508}"/>
          </ac:picMkLst>
        </pc:picChg>
        <pc:picChg chg="mod">
          <ac:chgData name="Guest User" userId="S::urn:spo:anon#3348c15b68baf96de82a78fa9e82c0d21ff283174c1502bc8854d080818bfd03::" providerId="AD" clId="Web-{1B9BAB5B-1639-41A5-0BAC-05891FD1B956}" dt="2021-12-11T07:14:02.215" v="51" actId="14100"/>
          <ac:picMkLst>
            <pc:docMk/>
            <pc:sldMk cId="3419736154" sldId="263"/>
            <ac:picMk id="11" creationId="{AD8CDDA9-0B42-4C1E-BAAA-14440D52C362}"/>
          </ac:picMkLst>
        </pc:picChg>
        <pc:picChg chg="mod">
          <ac:chgData name="Guest User" userId="S::urn:spo:anon#3348c15b68baf96de82a78fa9e82c0d21ff283174c1502bc8854d080818bfd03::" providerId="AD" clId="Web-{1B9BAB5B-1639-41A5-0BAC-05891FD1B956}" dt="2021-12-11T07:13:55.106" v="47" actId="14100"/>
          <ac:picMkLst>
            <pc:docMk/>
            <pc:sldMk cId="3419736154" sldId="263"/>
            <ac:picMk id="13" creationId="{8280A313-59B1-4EE8-8280-0230620C7028}"/>
          </ac:picMkLst>
        </pc:picChg>
        <pc:picChg chg="mod">
          <ac:chgData name="Guest User" userId="S::urn:spo:anon#3348c15b68baf96de82a78fa9e82c0d21ff283174c1502bc8854d080818bfd03::" providerId="AD" clId="Web-{1B9BAB5B-1639-41A5-0BAC-05891FD1B956}" dt="2021-12-11T07:13:50.418" v="45" actId="1076"/>
          <ac:picMkLst>
            <pc:docMk/>
            <pc:sldMk cId="3419736154" sldId="263"/>
            <ac:picMk id="15" creationId="{42D70CEC-AF51-4E88-9312-71B3BA8074CA}"/>
          </ac:picMkLst>
        </pc:picChg>
        <pc:picChg chg="mod">
          <ac:chgData name="Guest User" userId="S::urn:spo:anon#3348c15b68baf96de82a78fa9e82c0d21ff283174c1502bc8854d080818bfd03::" providerId="AD" clId="Web-{1B9BAB5B-1639-41A5-0BAC-05891FD1B956}" dt="2021-12-11T07:13:47.387" v="44" actId="1076"/>
          <ac:picMkLst>
            <pc:docMk/>
            <pc:sldMk cId="3419736154" sldId="263"/>
            <ac:picMk id="17" creationId="{F96F0A73-798E-4D64-9090-7AF2DC835189}"/>
          </ac:picMkLst>
        </pc:picChg>
        <pc:picChg chg="mod">
          <ac:chgData name="Guest User" userId="S::urn:spo:anon#3348c15b68baf96de82a78fa9e82c0d21ff283174c1502bc8854d080818bfd03::" providerId="AD" clId="Web-{1B9BAB5B-1639-41A5-0BAC-05891FD1B956}" dt="2021-12-11T07:13:44.433" v="43" actId="1076"/>
          <ac:picMkLst>
            <pc:docMk/>
            <pc:sldMk cId="3419736154" sldId="263"/>
            <ac:picMk id="19" creationId="{26792396-510B-41AF-A18E-5C3EEFA10ED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A2619-2828-4C2B-908D-EF408BA9420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739C33B-C8B7-4C50-9223-ACBDF88350F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Admin must have created a account(.admin file)</a:t>
          </a:r>
        </a:p>
      </dgm:t>
    </dgm:pt>
    <dgm:pt modelId="{436A8FC7-ED8C-41D2-8884-9F2F366CE106}" type="parTrans" cxnId="{63CDFD9A-C512-4935-A4C2-7287DE5EF171}">
      <dgm:prSet/>
      <dgm:spPr/>
      <dgm:t>
        <a:bodyPr/>
        <a:lstStyle/>
        <a:p>
          <a:endParaRPr lang="en-US"/>
        </a:p>
      </dgm:t>
    </dgm:pt>
    <dgm:pt modelId="{6BEAA992-73EF-40B0-8408-2747927A0394}" type="sibTrans" cxnId="{63CDFD9A-C512-4935-A4C2-7287DE5EF171}">
      <dgm:prSet/>
      <dgm:spPr/>
      <dgm:t>
        <a:bodyPr/>
        <a:lstStyle/>
        <a:p>
          <a:endParaRPr lang="en-US"/>
        </a:p>
      </dgm:t>
    </dgm:pt>
    <dgm:pt modelId="{4B49DEF6-AA19-40C2-97DC-A84C57783AC4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i="1" u="sng"/>
            <a:t>Password:</a:t>
          </a:r>
        </a:p>
      </dgm:t>
    </dgm:pt>
    <dgm:pt modelId="{B6649560-F6A6-45C8-8BC8-0D3BE7203D61}" type="parTrans" cxnId="{368631F0-5756-423E-ACF9-ACCD134534D2}">
      <dgm:prSet/>
      <dgm:spPr/>
      <dgm:t>
        <a:bodyPr/>
        <a:lstStyle/>
        <a:p>
          <a:endParaRPr lang="en-US"/>
        </a:p>
      </dgm:t>
    </dgm:pt>
    <dgm:pt modelId="{080D88F2-3236-4679-B96C-265F28D15617}" type="sibTrans" cxnId="{368631F0-5756-423E-ACF9-ACCD134534D2}">
      <dgm:prSet/>
      <dgm:spPr/>
      <dgm:t>
        <a:bodyPr/>
        <a:lstStyle/>
        <a:p>
          <a:endParaRPr lang="en-US"/>
        </a:p>
      </dgm:t>
    </dgm:pt>
    <dgm:pt modelId="{6B926F49-CA97-4B28-A476-73F4A159AD6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8 length of password in required when logging in</a:t>
          </a:r>
        </a:p>
      </dgm:t>
    </dgm:pt>
    <dgm:pt modelId="{3C5470AD-7B00-404C-93D8-F47CF863B54E}" type="parTrans" cxnId="{F562190D-09A3-4DE1-BC16-27565114BB07}">
      <dgm:prSet/>
      <dgm:spPr/>
      <dgm:t>
        <a:bodyPr/>
        <a:lstStyle/>
        <a:p>
          <a:endParaRPr lang="en-US"/>
        </a:p>
      </dgm:t>
    </dgm:pt>
    <dgm:pt modelId="{7139DD08-67CF-491F-BCF1-D96F6E8C0CAA}" type="sibTrans" cxnId="{F562190D-09A3-4DE1-BC16-27565114BB07}">
      <dgm:prSet/>
      <dgm:spPr/>
      <dgm:t>
        <a:bodyPr/>
        <a:lstStyle/>
        <a:p>
          <a:endParaRPr lang="en-US"/>
        </a:p>
      </dgm:t>
    </dgm:pt>
    <dgm:pt modelId="{3B6DDD0D-12E4-4605-82EF-37DA8407AF0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i="1" u="sng"/>
            <a:t>Enter ID:</a:t>
          </a:r>
        </a:p>
      </dgm:t>
    </dgm:pt>
    <dgm:pt modelId="{297ED6FF-70A0-4D49-A32D-1720BC14AEAA}" type="sibTrans" cxnId="{EFCED16D-AF8F-42F5-AA12-803A79E5E8EE}">
      <dgm:prSet/>
      <dgm:spPr/>
      <dgm:t>
        <a:bodyPr/>
        <a:lstStyle/>
        <a:p>
          <a:endParaRPr lang="en-US"/>
        </a:p>
      </dgm:t>
    </dgm:pt>
    <dgm:pt modelId="{B0EC00C8-117A-41CD-9889-295A3F139CB9}" type="parTrans" cxnId="{EFCED16D-AF8F-42F5-AA12-803A79E5E8EE}">
      <dgm:prSet/>
      <dgm:spPr/>
      <dgm:t>
        <a:bodyPr/>
        <a:lstStyle/>
        <a:p>
          <a:endParaRPr lang="en-US"/>
        </a:p>
      </dgm:t>
    </dgm:pt>
    <dgm:pt modelId="{089F9204-EB4C-4D09-8059-A498341D5E46}" type="pres">
      <dgm:prSet presAssocID="{76AA2619-2828-4C2B-908D-EF408BA94204}" presName="root" presStyleCnt="0">
        <dgm:presLayoutVars>
          <dgm:dir/>
          <dgm:resizeHandles val="exact"/>
        </dgm:presLayoutVars>
      </dgm:prSet>
      <dgm:spPr/>
    </dgm:pt>
    <dgm:pt modelId="{7B2DAE41-9E01-4B2F-8B5D-C25A866C01ED}" type="pres">
      <dgm:prSet presAssocID="{3B6DDD0D-12E4-4605-82EF-37DA8407AF08}" presName="compNode" presStyleCnt="0"/>
      <dgm:spPr/>
    </dgm:pt>
    <dgm:pt modelId="{13063EA0-7247-426E-BCD1-EAB7FF8F320D}" type="pres">
      <dgm:prSet presAssocID="{3B6DDD0D-12E4-4605-82EF-37DA8407AF08}" presName="iconRect" presStyleLbl="node1" presStyleIdx="0" presStyleCnt="2" custLinFactX="127881" custLinFactNeighborX="200000" custLinFactNeighborY="41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9A5EBF-9847-4AFE-B80B-B7B806B318CD}" type="pres">
      <dgm:prSet presAssocID="{3B6DDD0D-12E4-4605-82EF-37DA8407AF08}" presName="iconSpace" presStyleCnt="0"/>
      <dgm:spPr/>
    </dgm:pt>
    <dgm:pt modelId="{EDBDF719-262D-4A55-870E-05A8EBF4CE95}" type="pres">
      <dgm:prSet presAssocID="{3B6DDD0D-12E4-4605-82EF-37DA8407AF08}" presName="parTx" presStyleLbl="revTx" presStyleIdx="0" presStyleCnt="4">
        <dgm:presLayoutVars>
          <dgm:chMax val="0"/>
          <dgm:chPref val="0"/>
        </dgm:presLayoutVars>
      </dgm:prSet>
      <dgm:spPr/>
    </dgm:pt>
    <dgm:pt modelId="{F13120F5-B678-48EC-91F6-44E6F72F6E90}" type="pres">
      <dgm:prSet presAssocID="{3B6DDD0D-12E4-4605-82EF-37DA8407AF08}" presName="txSpace" presStyleCnt="0"/>
      <dgm:spPr/>
    </dgm:pt>
    <dgm:pt modelId="{1053BB51-CEC7-4287-B0DB-19A9A30F0E33}" type="pres">
      <dgm:prSet presAssocID="{3B6DDD0D-12E4-4605-82EF-37DA8407AF08}" presName="desTx" presStyleLbl="revTx" presStyleIdx="1" presStyleCnt="4">
        <dgm:presLayoutVars/>
      </dgm:prSet>
      <dgm:spPr/>
    </dgm:pt>
    <dgm:pt modelId="{BE743D56-2CE2-422F-93A4-A1D5EC2164EA}" type="pres">
      <dgm:prSet presAssocID="{297ED6FF-70A0-4D49-A32D-1720BC14AEAA}" presName="sibTrans" presStyleCnt="0"/>
      <dgm:spPr/>
    </dgm:pt>
    <dgm:pt modelId="{A395E0CB-B955-4158-B36B-A8A0641C3DA7}" type="pres">
      <dgm:prSet presAssocID="{4B49DEF6-AA19-40C2-97DC-A84C57783AC4}" presName="compNode" presStyleCnt="0"/>
      <dgm:spPr/>
    </dgm:pt>
    <dgm:pt modelId="{B9C8CC79-7F66-4A70-94E6-2B913CF3FD79}" type="pres">
      <dgm:prSet presAssocID="{4B49DEF6-AA19-40C2-97DC-A84C57783AC4}" presName="iconRect" presStyleLbl="node1" presStyleIdx="1" presStyleCnt="2" custLinFactX="-139097" custLinFactNeighborX="-200000" custLinFactNeighborY="41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734620-5E8F-490C-B7CA-564E5AA7F96A}" type="pres">
      <dgm:prSet presAssocID="{4B49DEF6-AA19-40C2-97DC-A84C57783AC4}" presName="iconSpace" presStyleCnt="0"/>
      <dgm:spPr/>
    </dgm:pt>
    <dgm:pt modelId="{2771ABF7-A823-46BE-9270-1938CD063377}" type="pres">
      <dgm:prSet presAssocID="{4B49DEF6-AA19-40C2-97DC-A84C57783AC4}" presName="parTx" presStyleLbl="revTx" presStyleIdx="2" presStyleCnt="4">
        <dgm:presLayoutVars>
          <dgm:chMax val="0"/>
          <dgm:chPref val="0"/>
        </dgm:presLayoutVars>
      </dgm:prSet>
      <dgm:spPr/>
    </dgm:pt>
    <dgm:pt modelId="{DA5C0468-8600-4F1F-8F3E-5A1BD7BF82C2}" type="pres">
      <dgm:prSet presAssocID="{4B49DEF6-AA19-40C2-97DC-A84C57783AC4}" presName="txSpace" presStyleCnt="0"/>
      <dgm:spPr/>
    </dgm:pt>
    <dgm:pt modelId="{ED712CA4-96A2-4C03-B68B-75F31FDACA21}" type="pres">
      <dgm:prSet presAssocID="{4B49DEF6-AA19-40C2-97DC-A84C57783AC4}" presName="desTx" presStyleLbl="revTx" presStyleIdx="3" presStyleCnt="4">
        <dgm:presLayoutVars/>
      </dgm:prSet>
      <dgm:spPr/>
    </dgm:pt>
  </dgm:ptLst>
  <dgm:cxnLst>
    <dgm:cxn modelId="{57FAF607-DE6B-4A5C-BB39-5C954CD66179}" type="presOf" srcId="{3B6DDD0D-12E4-4605-82EF-37DA8407AF08}" destId="{EDBDF719-262D-4A55-870E-05A8EBF4CE95}" srcOrd="0" destOrd="0" presId="urn:microsoft.com/office/officeart/2018/5/layout/CenteredIconLabelDescriptionList"/>
    <dgm:cxn modelId="{F562190D-09A3-4DE1-BC16-27565114BB07}" srcId="{4B49DEF6-AA19-40C2-97DC-A84C57783AC4}" destId="{6B926F49-CA97-4B28-A476-73F4A159AD64}" srcOrd="0" destOrd="0" parTransId="{3C5470AD-7B00-404C-93D8-F47CF863B54E}" sibTransId="{7139DD08-67CF-491F-BCF1-D96F6E8C0CAA}"/>
    <dgm:cxn modelId="{31273517-3159-4A42-A60A-7EB9738B02A8}" type="presOf" srcId="{76AA2619-2828-4C2B-908D-EF408BA94204}" destId="{089F9204-EB4C-4D09-8059-A498341D5E46}" srcOrd="0" destOrd="0" presId="urn:microsoft.com/office/officeart/2018/5/layout/CenteredIconLabelDescriptionList"/>
    <dgm:cxn modelId="{E1441A28-57ED-474F-9C1B-5D3F359A16D2}" type="presOf" srcId="{4B49DEF6-AA19-40C2-97DC-A84C57783AC4}" destId="{2771ABF7-A823-46BE-9270-1938CD063377}" srcOrd="0" destOrd="0" presId="urn:microsoft.com/office/officeart/2018/5/layout/CenteredIconLabelDescriptionList"/>
    <dgm:cxn modelId="{18E74A5E-90CC-4B81-8C28-371AB1327E61}" type="presOf" srcId="{1739C33B-C8B7-4C50-9223-ACBDF88350F1}" destId="{1053BB51-CEC7-4287-B0DB-19A9A30F0E33}" srcOrd="0" destOrd="0" presId="urn:microsoft.com/office/officeart/2018/5/layout/CenteredIconLabelDescriptionList"/>
    <dgm:cxn modelId="{EFCED16D-AF8F-42F5-AA12-803A79E5E8EE}" srcId="{76AA2619-2828-4C2B-908D-EF408BA94204}" destId="{3B6DDD0D-12E4-4605-82EF-37DA8407AF08}" srcOrd="0" destOrd="0" parTransId="{B0EC00C8-117A-41CD-9889-295A3F139CB9}" sibTransId="{297ED6FF-70A0-4D49-A32D-1720BC14AEAA}"/>
    <dgm:cxn modelId="{63CDFD9A-C512-4935-A4C2-7287DE5EF171}" srcId="{3B6DDD0D-12E4-4605-82EF-37DA8407AF08}" destId="{1739C33B-C8B7-4C50-9223-ACBDF88350F1}" srcOrd="0" destOrd="0" parTransId="{436A8FC7-ED8C-41D2-8884-9F2F366CE106}" sibTransId="{6BEAA992-73EF-40B0-8408-2747927A0394}"/>
    <dgm:cxn modelId="{29B07DBF-AAF6-48DA-A1C1-4B3B77D027E2}" type="presOf" srcId="{6B926F49-CA97-4B28-A476-73F4A159AD64}" destId="{ED712CA4-96A2-4C03-B68B-75F31FDACA21}" srcOrd="0" destOrd="0" presId="urn:microsoft.com/office/officeart/2018/5/layout/CenteredIconLabelDescriptionList"/>
    <dgm:cxn modelId="{368631F0-5756-423E-ACF9-ACCD134534D2}" srcId="{76AA2619-2828-4C2B-908D-EF408BA94204}" destId="{4B49DEF6-AA19-40C2-97DC-A84C57783AC4}" srcOrd="1" destOrd="0" parTransId="{B6649560-F6A6-45C8-8BC8-0D3BE7203D61}" sibTransId="{080D88F2-3236-4679-B96C-265F28D15617}"/>
    <dgm:cxn modelId="{CB6EF467-0562-41D5-ABE0-66F8E3EE1E8D}" type="presParOf" srcId="{089F9204-EB4C-4D09-8059-A498341D5E46}" destId="{7B2DAE41-9E01-4B2F-8B5D-C25A866C01ED}" srcOrd="0" destOrd="0" presId="urn:microsoft.com/office/officeart/2018/5/layout/CenteredIconLabelDescriptionList"/>
    <dgm:cxn modelId="{F6135F30-A2AA-49E2-A47F-EE93FFF87F3B}" type="presParOf" srcId="{7B2DAE41-9E01-4B2F-8B5D-C25A866C01ED}" destId="{13063EA0-7247-426E-BCD1-EAB7FF8F320D}" srcOrd="0" destOrd="0" presId="urn:microsoft.com/office/officeart/2018/5/layout/CenteredIconLabelDescriptionList"/>
    <dgm:cxn modelId="{4653E296-CF40-4E73-AA07-C46319C33658}" type="presParOf" srcId="{7B2DAE41-9E01-4B2F-8B5D-C25A866C01ED}" destId="{549A5EBF-9847-4AFE-B80B-B7B806B318CD}" srcOrd="1" destOrd="0" presId="urn:microsoft.com/office/officeart/2018/5/layout/CenteredIconLabelDescriptionList"/>
    <dgm:cxn modelId="{196620F4-C716-4BDE-AE6D-07969EC422A8}" type="presParOf" srcId="{7B2DAE41-9E01-4B2F-8B5D-C25A866C01ED}" destId="{EDBDF719-262D-4A55-870E-05A8EBF4CE95}" srcOrd="2" destOrd="0" presId="urn:microsoft.com/office/officeart/2018/5/layout/CenteredIconLabelDescriptionList"/>
    <dgm:cxn modelId="{6DB9CC90-0866-4A48-B6E1-9BFBD3F09805}" type="presParOf" srcId="{7B2DAE41-9E01-4B2F-8B5D-C25A866C01ED}" destId="{F13120F5-B678-48EC-91F6-44E6F72F6E90}" srcOrd="3" destOrd="0" presId="urn:microsoft.com/office/officeart/2018/5/layout/CenteredIconLabelDescriptionList"/>
    <dgm:cxn modelId="{22BB1B4E-0605-4923-A683-DBF7168CD1AE}" type="presParOf" srcId="{7B2DAE41-9E01-4B2F-8B5D-C25A866C01ED}" destId="{1053BB51-CEC7-4287-B0DB-19A9A30F0E33}" srcOrd="4" destOrd="0" presId="urn:microsoft.com/office/officeart/2018/5/layout/CenteredIconLabelDescriptionList"/>
    <dgm:cxn modelId="{B3360BA8-2B02-431E-A47B-3B736672713D}" type="presParOf" srcId="{089F9204-EB4C-4D09-8059-A498341D5E46}" destId="{BE743D56-2CE2-422F-93A4-A1D5EC2164EA}" srcOrd="1" destOrd="0" presId="urn:microsoft.com/office/officeart/2018/5/layout/CenteredIconLabelDescriptionList"/>
    <dgm:cxn modelId="{7D345E73-C988-4ECC-BEA0-3F16AE92A537}" type="presParOf" srcId="{089F9204-EB4C-4D09-8059-A498341D5E46}" destId="{A395E0CB-B955-4158-B36B-A8A0641C3DA7}" srcOrd="2" destOrd="0" presId="urn:microsoft.com/office/officeart/2018/5/layout/CenteredIconLabelDescriptionList"/>
    <dgm:cxn modelId="{09E03F10-062B-4F65-BFF0-B4DBC62AB006}" type="presParOf" srcId="{A395E0CB-B955-4158-B36B-A8A0641C3DA7}" destId="{B9C8CC79-7F66-4A70-94E6-2B913CF3FD79}" srcOrd="0" destOrd="0" presId="urn:microsoft.com/office/officeart/2018/5/layout/CenteredIconLabelDescriptionList"/>
    <dgm:cxn modelId="{7721D5ED-14B5-4EF8-B65E-2B8965DE16AC}" type="presParOf" srcId="{A395E0CB-B955-4158-B36B-A8A0641C3DA7}" destId="{61734620-5E8F-490C-B7CA-564E5AA7F96A}" srcOrd="1" destOrd="0" presId="urn:microsoft.com/office/officeart/2018/5/layout/CenteredIconLabelDescriptionList"/>
    <dgm:cxn modelId="{430FCE78-4971-4C90-9BB6-A1641D32891E}" type="presParOf" srcId="{A395E0CB-B955-4158-B36B-A8A0641C3DA7}" destId="{2771ABF7-A823-46BE-9270-1938CD063377}" srcOrd="2" destOrd="0" presId="urn:microsoft.com/office/officeart/2018/5/layout/CenteredIconLabelDescriptionList"/>
    <dgm:cxn modelId="{B45667BA-8C57-42C0-A738-7F9612EB095E}" type="presParOf" srcId="{A395E0CB-B955-4158-B36B-A8A0641C3DA7}" destId="{DA5C0468-8600-4F1F-8F3E-5A1BD7BF82C2}" srcOrd="3" destOrd="0" presId="urn:microsoft.com/office/officeart/2018/5/layout/CenteredIconLabelDescriptionList"/>
    <dgm:cxn modelId="{6C0F2C3E-922B-4BBC-B240-FA29AFC1B9A1}" type="presParOf" srcId="{A395E0CB-B955-4158-B36B-A8A0641C3DA7}" destId="{ED712CA4-96A2-4C03-B68B-75F31FDACA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84C5E-22C0-4B37-A0E0-650CC5E7612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EE00F56-804A-4596-BAF2-C576DC2DA1CE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i="1" u="sng"/>
            <a:t>Enter Account Number</a:t>
          </a:r>
          <a:r>
            <a:rPr lang="en-US" sz="2000" u="sng"/>
            <a:t>:</a:t>
          </a:r>
        </a:p>
      </dgm:t>
    </dgm:pt>
    <dgm:pt modelId="{62F8ABEE-537F-4127-80E3-33F786E922BC}" type="parTrans" cxnId="{86B77CCB-AF22-48E5-90A0-20A2416741B3}">
      <dgm:prSet/>
      <dgm:spPr/>
      <dgm:t>
        <a:bodyPr/>
        <a:lstStyle/>
        <a:p>
          <a:endParaRPr lang="en-US"/>
        </a:p>
      </dgm:t>
    </dgm:pt>
    <dgm:pt modelId="{E2741A44-39E8-47C9-8D49-869D6FDC8877}" type="sibTrans" cxnId="{86B77CCB-AF22-48E5-90A0-20A2416741B3}">
      <dgm:prSet/>
      <dgm:spPr/>
      <dgm:t>
        <a:bodyPr/>
        <a:lstStyle/>
        <a:p>
          <a:endParaRPr lang="en-US"/>
        </a:p>
      </dgm:t>
    </dgm:pt>
    <dgm:pt modelId="{B80C6424-EAD9-421F-8FC4-312B07B9AF1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Customer must have created an account before hand to login in</a:t>
          </a:r>
        </a:p>
      </dgm:t>
    </dgm:pt>
    <dgm:pt modelId="{5744C642-F4C9-496F-8DB7-DB470E5A372A}" type="parTrans" cxnId="{57EF3F3F-F4FC-44BE-8392-B05BE92200DE}">
      <dgm:prSet/>
      <dgm:spPr/>
      <dgm:t>
        <a:bodyPr/>
        <a:lstStyle/>
        <a:p>
          <a:endParaRPr lang="en-US"/>
        </a:p>
      </dgm:t>
    </dgm:pt>
    <dgm:pt modelId="{D3C1D8A5-33E7-42A9-AC75-82DF133F28F7}" type="sibTrans" cxnId="{57EF3F3F-F4FC-44BE-8392-B05BE92200DE}">
      <dgm:prSet/>
      <dgm:spPr/>
      <dgm:t>
        <a:bodyPr/>
        <a:lstStyle/>
        <a:p>
          <a:endParaRPr lang="en-US"/>
        </a:p>
      </dgm:t>
    </dgm:pt>
    <dgm:pt modelId="{732950EB-0903-4A1E-B62A-CEF58FBDF6D6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i="1" u="sng"/>
            <a:t>Password:</a:t>
          </a:r>
        </a:p>
      </dgm:t>
    </dgm:pt>
    <dgm:pt modelId="{A20621A5-D4C7-4C9B-98E3-D01AAE28CD3A}" type="parTrans" cxnId="{19292C71-DBE3-4D26-8DFA-92D613C297C0}">
      <dgm:prSet/>
      <dgm:spPr/>
      <dgm:t>
        <a:bodyPr/>
        <a:lstStyle/>
        <a:p>
          <a:endParaRPr lang="en-US"/>
        </a:p>
      </dgm:t>
    </dgm:pt>
    <dgm:pt modelId="{EAD9D7DB-BD57-449E-BDEC-83526B895542}" type="sibTrans" cxnId="{19292C71-DBE3-4D26-8DFA-92D613C297C0}">
      <dgm:prSet/>
      <dgm:spPr/>
      <dgm:t>
        <a:bodyPr/>
        <a:lstStyle/>
        <a:p>
          <a:endParaRPr lang="en-US"/>
        </a:p>
      </dgm:t>
    </dgm:pt>
    <dgm:pt modelId="{225DC6C1-8203-4CDF-BAE3-9545ADD8BC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8 length password are accepted</a:t>
          </a:r>
        </a:p>
      </dgm:t>
    </dgm:pt>
    <dgm:pt modelId="{9DE24CF5-F344-4F45-A7F1-753116B382AD}" type="parTrans" cxnId="{F86B92DE-2005-4479-A839-1A2C6FB439E4}">
      <dgm:prSet/>
      <dgm:spPr/>
      <dgm:t>
        <a:bodyPr/>
        <a:lstStyle/>
        <a:p>
          <a:endParaRPr lang="en-US"/>
        </a:p>
      </dgm:t>
    </dgm:pt>
    <dgm:pt modelId="{125C79F3-43FC-461B-B65D-5AAB55C3D3E6}" type="sibTrans" cxnId="{F86B92DE-2005-4479-A839-1A2C6FB439E4}">
      <dgm:prSet/>
      <dgm:spPr/>
      <dgm:t>
        <a:bodyPr/>
        <a:lstStyle/>
        <a:p>
          <a:endParaRPr lang="en-US"/>
        </a:p>
      </dgm:t>
    </dgm:pt>
    <dgm:pt modelId="{A3C9A6EA-2F15-46F7-9107-628FB476A4FD}" type="pres">
      <dgm:prSet presAssocID="{6FE84C5E-22C0-4B37-A0E0-650CC5E76129}" presName="root" presStyleCnt="0">
        <dgm:presLayoutVars>
          <dgm:dir/>
          <dgm:resizeHandles val="exact"/>
        </dgm:presLayoutVars>
      </dgm:prSet>
      <dgm:spPr/>
    </dgm:pt>
    <dgm:pt modelId="{CDF994E8-5965-4BAD-8087-39E4A3FD41CD}" type="pres">
      <dgm:prSet presAssocID="{4EE00F56-804A-4596-BAF2-C576DC2DA1CE}" presName="compNode" presStyleCnt="0"/>
      <dgm:spPr/>
    </dgm:pt>
    <dgm:pt modelId="{FABF85C8-C799-4C52-897D-959A31ACFF78}" type="pres">
      <dgm:prSet presAssocID="{4EE00F56-804A-4596-BAF2-C576DC2DA1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B4C68A8-C99C-40A9-98E2-605A40DCD3DC}" type="pres">
      <dgm:prSet presAssocID="{4EE00F56-804A-4596-BAF2-C576DC2DA1CE}" presName="iconSpace" presStyleCnt="0"/>
      <dgm:spPr/>
    </dgm:pt>
    <dgm:pt modelId="{BBE8CF7F-A140-4F38-A5E8-FC9E3F8CD95E}" type="pres">
      <dgm:prSet presAssocID="{4EE00F56-804A-4596-BAF2-C576DC2DA1CE}" presName="parTx" presStyleLbl="revTx" presStyleIdx="0" presStyleCnt="4">
        <dgm:presLayoutVars>
          <dgm:chMax val="0"/>
          <dgm:chPref val="0"/>
        </dgm:presLayoutVars>
      </dgm:prSet>
      <dgm:spPr/>
    </dgm:pt>
    <dgm:pt modelId="{66060D79-EDFE-4CF5-8D17-1BF61AA2A65B}" type="pres">
      <dgm:prSet presAssocID="{4EE00F56-804A-4596-BAF2-C576DC2DA1CE}" presName="txSpace" presStyleCnt="0"/>
      <dgm:spPr/>
    </dgm:pt>
    <dgm:pt modelId="{1739E50B-4C7F-4B7E-8510-13A2FC94FC9A}" type="pres">
      <dgm:prSet presAssocID="{4EE00F56-804A-4596-BAF2-C576DC2DA1CE}" presName="desTx" presStyleLbl="revTx" presStyleIdx="1" presStyleCnt="4">
        <dgm:presLayoutVars/>
      </dgm:prSet>
      <dgm:spPr/>
    </dgm:pt>
    <dgm:pt modelId="{A7ACF279-87D4-4B85-B45F-E444581307DA}" type="pres">
      <dgm:prSet presAssocID="{E2741A44-39E8-47C9-8D49-869D6FDC8877}" presName="sibTrans" presStyleCnt="0"/>
      <dgm:spPr/>
    </dgm:pt>
    <dgm:pt modelId="{A8154426-341F-41A4-8143-C22A43BEA90D}" type="pres">
      <dgm:prSet presAssocID="{732950EB-0903-4A1E-B62A-CEF58FBDF6D6}" presName="compNode" presStyleCnt="0"/>
      <dgm:spPr/>
    </dgm:pt>
    <dgm:pt modelId="{B2806D11-BF99-49F9-9B4E-C3226BFA390C}" type="pres">
      <dgm:prSet presAssocID="{732950EB-0903-4A1E-B62A-CEF58FBDF6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D099CBC-E4EC-4409-9F35-117B50E1313B}" type="pres">
      <dgm:prSet presAssocID="{732950EB-0903-4A1E-B62A-CEF58FBDF6D6}" presName="iconSpace" presStyleCnt="0"/>
      <dgm:spPr/>
    </dgm:pt>
    <dgm:pt modelId="{2F7F5BAD-4863-4CE8-8AEC-1074F12F2EE4}" type="pres">
      <dgm:prSet presAssocID="{732950EB-0903-4A1E-B62A-CEF58FBDF6D6}" presName="parTx" presStyleLbl="revTx" presStyleIdx="2" presStyleCnt="4">
        <dgm:presLayoutVars>
          <dgm:chMax val="0"/>
          <dgm:chPref val="0"/>
        </dgm:presLayoutVars>
      </dgm:prSet>
      <dgm:spPr/>
    </dgm:pt>
    <dgm:pt modelId="{937A9863-88C3-4AD8-9D70-38399F113463}" type="pres">
      <dgm:prSet presAssocID="{732950EB-0903-4A1E-B62A-CEF58FBDF6D6}" presName="txSpace" presStyleCnt="0"/>
      <dgm:spPr/>
    </dgm:pt>
    <dgm:pt modelId="{6BA6E005-1B7D-49FD-B42D-94C611285FE2}" type="pres">
      <dgm:prSet presAssocID="{732950EB-0903-4A1E-B62A-CEF58FBDF6D6}" presName="desTx" presStyleLbl="revTx" presStyleIdx="3" presStyleCnt="4">
        <dgm:presLayoutVars/>
      </dgm:prSet>
      <dgm:spPr/>
    </dgm:pt>
  </dgm:ptLst>
  <dgm:cxnLst>
    <dgm:cxn modelId="{FC8DFD19-4096-4416-B52E-832CBE26531E}" type="presOf" srcId="{4EE00F56-804A-4596-BAF2-C576DC2DA1CE}" destId="{BBE8CF7F-A140-4F38-A5E8-FC9E3F8CD95E}" srcOrd="0" destOrd="0" presId="urn:microsoft.com/office/officeart/2018/5/layout/CenteredIconLabelDescriptionList"/>
    <dgm:cxn modelId="{6EB6ED2D-ACC9-4F50-88A8-FE563F3F4C45}" type="presOf" srcId="{732950EB-0903-4A1E-B62A-CEF58FBDF6D6}" destId="{2F7F5BAD-4863-4CE8-8AEC-1074F12F2EE4}" srcOrd="0" destOrd="0" presId="urn:microsoft.com/office/officeart/2018/5/layout/CenteredIconLabelDescriptionList"/>
    <dgm:cxn modelId="{57EF3F3F-F4FC-44BE-8392-B05BE92200DE}" srcId="{4EE00F56-804A-4596-BAF2-C576DC2DA1CE}" destId="{B80C6424-EAD9-421F-8FC4-312B07B9AF1F}" srcOrd="0" destOrd="0" parTransId="{5744C642-F4C9-496F-8DB7-DB470E5A372A}" sibTransId="{D3C1D8A5-33E7-42A9-AC75-82DF133F28F7}"/>
    <dgm:cxn modelId="{D56DC147-B3F3-496D-A737-96509905E7E5}" type="presOf" srcId="{6FE84C5E-22C0-4B37-A0E0-650CC5E76129}" destId="{A3C9A6EA-2F15-46F7-9107-628FB476A4FD}" srcOrd="0" destOrd="0" presId="urn:microsoft.com/office/officeart/2018/5/layout/CenteredIconLabelDescriptionList"/>
    <dgm:cxn modelId="{19292C71-DBE3-4D26-8DFA-92D613C297C0}" srcId="{6FE84C5E-22C0-4B37-A0E0-650CC5E76129}" destId="{732950EB-0903-4A1E-B62A-CEF58FBDF6D6}" srcOrd="1" destOrd="0" parTransId="{A20621A5-D4C7-4C9B-98E3-D01AAE28CD3A}" sibTransId="{EAD9D7DB-BD57-449E-BDEC-83526B895542}"/>
    <dgm:cxn modelId="{86B77CCB-AF22-48E5-90A0-20A2416741B3}" srcId="{6FE84C5E-22C0-4B37-A0E0-650CC5E76129}" destId="{4EE00F56-804A-4596-BAF2-C576DC2DA1CE}" srcOrd="0" destOrd="0" parTransId="{62F8ABEE-537F-4127-80E3-33F786E922BC}" sibTransId="{E2741A44-39E8-47C9-8D49-869D6FDC8877}"/>
    <dgm:cxn modelId="{F86B92DE-2005-4479-A839-1A2C6FB439E4}" srcId="{732950EB-0903-4A1E-B62A-CEF58FBDF6D6}" destId="{225DC6C1-8203-4CDF-BAE3-9545ADD8BC5C}" srcOrd="0" destOrd="0" parTransId="{9DE24CF5-F344-4F45-A7F1-753116B382AD}" sibTransId="{125C79F3-43FC-461B-B65D-5AAB55C3D3E6}"/>
    <dgm:cxn modelId="{6B64F0ED-1667-42FD-845A-068A0278371D}" type="presOf" srcId="{225DC6C1-8203-4CDF-BAE3-9545ADD8BC5C}" destId="{6BA6E005-1B7D-49FD-B42D-94C611285FE2}" srcOrd="0" destOrd="0" presId="urn:microsoft.com/office/officeart/2018/5/layout/CenteredIconLabelDescriptionList"/>
    <dgm:cxn modelId="{3A1976F0-5936-440F-B964-9BC6BA544904}" type="presOf" srcId="{B80C6424-EAD9-421F-8FC4-312B07B9AF1F}" destId="{1739E50B-4C7F-4B7E-8510-13A2FC94FC9A}" srcOrd="0" destOrd="0" presId="urn:microsoft.com/office/officeart/2018/5/layout/CenteredIconLabelDescriptionList"/>
    <dgm:cxn modelId="{DB028B7A-973A-48B6-A990-A5007952602C}" type="presParOf" srcId="{A3C9A6EA-2F15-46F7-9107-628FB476A4FD}" destId="{CDF994E8-5965-4BAD-8087-39E4A3FD41CD}" srcOrd="0" destOrd="0" presId="urn:microsoft.com/office/officeart/2018/5/layout/CenteredIconLabelDescriptionList"/>
    <dgm:cxn modelId="{00E245A0-8272-48FD-9589-3ADB91DA7C97}" type="presParOf" srcId="{CDF994E8-5965-4BAD-8087-39E4A3FD41CD}" destId="{FABF85C8-C799-4C52-897D-959A31ACFF78}" srcOrd="0" destOrd="0" presId="urn:microsoft.com/office/officeart/2018/5/layout/CenteredIconLabelDescriptionList"/>
    <dgm:cxn modelId="{44AA3E87-DD6A-46CF-9B33-73C83482256A}" type="presParOf" srcId="{CDF994E8-5965-4BAD-8087-39E4A3FD41CD}" destId="{FB4C68A8-C99C-40A9-98E2-605A40DCD3DC}" srcOrd="1" destOrd="0" presId="urn:microsoft.com/office/officeart/2018/5/layout/CenteredIconLabelDescriptionList"/>
    <dgm:cxn modelId="{535D185A-4D0B-4284-B3A9-E3397F415135}" type="presParOf" srcId="{CDF994E8-5965-4BAD-8087-39E4A3FD41CD}" destId="{BBE8CF7F-A140-4F38-A5E8-FC9E3F8CD95E}" srcOrd="2" destOrd="0" presId="urn:microsoft.com/office/officeart/2018/5/layout/CenteredIconLabelDescriptionList"/>
    <dgm:cxn modelId="{E035013B-3771-464A-B58B-DA7A2E43C5DA}" type="presParOf" srcId="{CDF994E8-5965-4BAD-8087-39E4A3FD41CD}" destId="{66060D79-EDFE-4CF5-8D17-1BF61AA2A65B}" srcOrd="3" destOrd="0" presId="urn:microsoft.com/office/officeart/2018/5/layout/CenteredIconLabelDescriptionList"/>
    <dgm:cxn modelId="{3EF4BA58-C308-474E-92CF-7AA31A788DDC}" type="presParOf" srcId="{CDF994E8-5965-4BAD-8087-39E4A3FD41CD}" destId="{1739E50B-4C7F-4B7E-8510-13A2FC94FC9A}" srcOrd="4" destOrd="0" presId="urn:microsoft.com/office/officeart/2018/5/layout/CenteredIconLabelDescriptionList"/>
    <dgm:cxn modelId="{7835F339-3495-4F10-8804-8E9F16E32740}" type="presParOf" srcId="{A3C9A6EA-2F15-46F7-9107-628FB476A4FD}" destId="{A7ACF279-87D4-4B85-B45F-E444581307DA}" srcOrd="1" destOrd="0" presId="urn:microsoft.com/office/officeart/2018/5/layout/CenteredIconLabelDescriptionList"/>
    <dgm:cxn modelId="{BFB35B68-1D9F-4F02-B90E-65B829FA9130}" type="presParOf" srcId="{A3C9A6EA-2F15-46F7-9107-628FB476A4FD}" destId="{A8154426-341F-41A4-8143-C22A43BEA90D}" srcOrd="2" destOrd="0" presId="urn:microsoft.com/office/officeart/2018/5/layout/CenteredIconLabelDescriptionList"/>
    <dgm:cxn modelId="{AC578A2F-5B45-42E3-A42F-63AF0E2426D9}" type="presParOf" srcId="{A8154426-341F-41A4-8143-C22A43BEA90D}" destId="{B2806D11-BF99-49F9-9B4E-C3226BFA390C}" srcOrd="0" destOrd="0" presId="urn:microsoft.com/office/officeart/2018/5/layout/CenteredIconLabelDescriptionList"/>
    <dgm:cxn modelId="{EDEF711C-5CF2-413B-877F-0DE12071F2B7}" type="presParOf" srcId="{A8154426-341F-41A4-8143-C22A43BEA90D}" destId="{5D099CBC-E4EC-4409-9F35-117B50E1313B}" srcOrd="1" destOrd="0" presId="urn:microsoft.com/office/officeart/2018/5/layout/CenteredIconLabelDescriptionList"/>
    <dgm:cxn modelId="{7EA28F11-303A-47E9-8328-B853469E948A}" type="presParOf" srcId="{A8154426-341F-41A4-8143-C22A43BEA90D}" destId="{2F7F5BAD-4863-4CE8-8AEC-1074F12F2EE4}" srcOrd="2" destOrd="0" presId="urn:microsoft.com/office/officeart/2018/5/layout/CenteredIconLabelDescriptionList"/>
    <dgm:cxn modelId="{9199CED7-FCE9-4642-9D72-0FEA9E8483A4}" type="presParOf" srcId="{A8154426-341F-41A4-8143-C22A43BEA90D}" destId="{937A9863-88C3-4AD8-9D70-38399F113463}" srcOrd="3" destOrd="0" presId="urn:microsoft.com/office/officeart/2018/5/layout/CenteredIconLabelDescriptionList"/>
    <dgm:cxn modelId="{A96674F6-369A-40A3-93C3-2B9A5B3D4C47}" type="presParOf" srcId="{A8154426-341F-41A4-8143-C22A43BEA90D}" destId="{6BA6E005-1B7D-49FD-B42D-94C611285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710CE-9278-4110-8AD9-A1EF938A43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15886-E099-45C0-B13A-B4AB3ED1E3A5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i="1" u="sng" dirty="0">
              <a:solidFill>
                <a:schemeClr val="tx1"/>
              </a:solidFill>
            </a:rPr>
            <a:t>Enter your first Name:XXXXX</a:t>
          </a:r>
        </a:p>
      </dgm:t>
    </dgm:pt>
    <dgm:pt modelId="{D8D7B293-B92E-48A7-A3D7-E22F8AE738B8}" type="parTrans" cxnId="{922D0CEE-8743-4F8C-B5FA-F0E34178FC60}">
      <dgm:prSet/>
      <dgm:spPr/>
      <dgm:t>
        <a:bodyPr/>
        <a:lstStyle/>
        <a:p>
          <a:endParaRPr lang="en-US" sz="2000"/>
        </a:p>
      </dgm:t>
    </dgm:pt>
    <dgm:pt modelId="{ADF0E32C-D553-4B59-95AF-DFF10D3527BD}" type="sibTrans" cxnId="{922D0CEE-8743-4F8C-B5FA-F0E34178FC60}">
      <dgm:prSet/>
      <dgm:spPr/>
      <dgm:t>
        <a:bodyPr/>
        <a:lstStyle/>
        <a:p>
          <a:endParaRPr lang="en-US" sz="2000"/>
        </a:p>
      </dgm:t>
    </dgm:pt>
    <dgm:pt modelId="{596D34BE-A285-46A2-847E-099CB919B14E}">
      <dgm:prSet phldrT="[Text]" custT="1"/>
      <dgm:spPr/>
      <dgm:t>
        <a:bodyPr/>
        <a:lstStyle/>
        <a:p>
          <a:r>
            <a:rPr lang="en-US" sz="1600" dirty="0"/>
            <a:t>It will be saved in .customer file</a:t>
          </a:r>
        </a:p>
      </dgm:t>
    </dgm:pt>
    <dgm:pt modelId="{A7184E9D-3CB2-407A-96BC-7B2A91BA37CE}" type="parTrans" cxnId="{FD3AB633-BA89-47F9-90D0-0617C23BCE55}">
      <dgm:prSet/>
      <dgm:spPr/>
      <dgm:t>
        <a:bodyPr/>
        <a:lstStyle/>
        <a:p>
          <a:endParaRPr lang="en-US" sz="2000"/>
        </a:p>
      </dgm:t>
    </dgm:pt>
    <dgm:pt modelId="{8AD65113-6DBD-44CD-AC1A-4811693BCBC1}" type="sibTrans" cxnId="{FD3AB633-BA89-47F9-90D0-0617C23BCE55}">
      <dgm:prSet/>
      <dgm:spPr/>
      <dgm:t>
        <a:bodyPr/>
        <a:lstStyle/>
        <a:p>
          <a:endParaRPr lang="en-US" sz="2000"/>
        </a:p>
      </dgm:t>
    </dgm:pt>
    <dgm:pt modelId="{9CB26E73-10BD-4AAB-BAD7-5B1D5A5D87A2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600" b="1" i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Enter your last Name:XXXXX</a:t>
          </a:r>
        </a:p>
      </dgm:t>
    </dgm:pt>
    <dgm:pt modelId="{38D32235-FCD2-4D0C-887A-248A6640491C}" type="parTrans" cxnId="{21F973A7-2B6B-456B-9FF2-26DD714DF034}">
      <dgm:prSet/>
      <dgm:spPr/>
      <dgm:t>
        <a:bodyPr/>
        <a:lstStyle/>
        <a:p>
          <a:endParaRPr lang="en-US" sz="2000"/>
        </a:p>
      </dgm:t>
    </dgm:pt>
    <dgm:pt modelId="{FBA8DFFB-BD7B-4844-A585-EF2A782265C5}" type="sibTrans" cxnId="{21F973A7-2B6B-456B-9FF2-26DD714DF034}">
      <dgm:prSet/>
      <dgm:spPr/>
      <dgm:t>
        <a:bodyPr/>
        <a:lstStyle/>
        <a:p>
          <a:endParaRPr lang="en-US" sz="2000"/>
        </a:p>
      </dgm:t>
    </dgm:pt>
    <dgm:pt modelId="{69389440-1EC3-40BE-AA9D-51FD188F9CF3}">
      <dgm:prSet phldrT="[Text]" custT="1"/>
      <dgm:spPr/>
      <dgm:t>
        <a:bodyPr/>
        <a:lstStyle/>
        <a:p>
          <a:r>
            <a:rPr lang="en-US" sz="1600" dirty="0"/>
            <a:t>It will also be saved in .customer file</a:t>
          </a:r>
        </a:p>
      </dgm:t>
    </dgm:pt>
    <dgm:pt modelId="{59AD7B53-0F0B-4AD3-8545-CD3FC6EAB9C7}" type="parTrans" cxnId="{66E6CED0-BDB1-47C3-AE21-0A866B621246}">
      <dgm:prSet/>
      <dgm:spPr/>
      <dgm:t>
        <a:bodyPr/>
        <a:lstStyle/>
        <a:p>
          <a:endParaRPr lang="en-US" sz="2000"/>
        </a:p>
      </dgm:t>
    </dgm:pt>
    <dgm:pt modelId="{10D7BBFA-A21D-4E9A-96CC-FF3B1384867B}" type="sibTrans" cxnId="{66E6CED0-BDB1-47C3-AE21-0A866B621246}">
      <dgm:prSet/>
      <dgm:spPr/>
      <dgm:t>
        <a:bodyPr/>
        <a:lstStyle/>
        <a:p>
          <a:endParaRPr lang="en-US" sz="2000"/>
        </a:p>
      </dgm:t>
    </dgm:pt>
    <dgm:pt modelId="{C612DA40-03EC-4756-AF2F-14C23D8A3FB0}" type="pres">
      <dgm:prSet presAssocID="{C35710CE-9278-4110-8AD9-A1EF938A436A}" presName="linear" presStyleCnt="0">
        <dgm:presLayoutVars>
          <dgm:animLvl val="lvl"/>
          <dgm:resizeHandles val="exact"/>
        </dgm:presLayoutVars>
      </dgm:prSet>
      <dgm:spPr/>
    </dgm:pt>
    <dgm:pt modelId="{759115A5-08D7-44B1-A7F9-ED49713B46F2}" type="pres">
      <dgm:prSet presAssocID="{20715886-E099-45C0-B13A-B4AB3ED1E3A5}" presName="parentText" presStyleLbl="node1" presStyleIdx="0" presStyleCnt="2" custLinFactY="-48274" custLinFactNeighborY="-100000">
        <dgm:presLayoutVars>
          <dgm:chMax val="0"/>
          <dgm:bulletEnabled val="1"/>
        </dgm:presLayoutVars>
      </dgm:prSet>
      <dgm:spPr/>
    </dgm:pt>
    <dgm:pt modelId="{4F139930-E9D0-4724-95BB-B14EB5ED0AC0}" type="pres">
      <dgm:prSet presAssocID="{20715886-E099-45C0-B13A-B4AB3ED1E3A5}" presName="childText" presStyleLbl="revTx" presStyleIdx="0" presStyleCnt="2">
        <dgm:presLayoutVars>
          <dgm:bulletEnabled val="1"/>
        </dgm:presLayoutVars>
      </dgm:prSet>
      <dgm:spPr/>
    </dgm:pt>
    <dgm:pt modelId="{6D79B322-140B-44D6-B928-D03A8FD3CCA1}" type="pres">
      <dgm:prSet presAssocID="{9CB26E73-10BD-4AAB-BAD7-5B1D5A5D87A2}" presName="parentText" presStyleLbl="node1" presStyleIdx="1" presStyleCnt="2" custLinFactNeighborY="-1778">
        <dgm:presLayoutVars>
          <dgm:chMax val="0"/>
          <dgm:bulletEnabled val="1"/>
        </dgm:presLayoutVars>
      </dgm:prSet>
      <dgm:spPr/>
    </dgm:pt>
    <dgm:pt modelId="{0801E0BB-CBD1-402F-9D07-FF941ADC53B6}" type="pres">
      <dgm:prSet presAssocID="{9CB26E73-10BD-4AAB-BAD7-5B1D5A5D87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D3AB633-BA89-47F9-90D0-0617C23BCE55}" srcId="{20715886-E099-45C0-B13A-B4AB3ED1E3A5}" destId="{596D34BE-A285-46A2-847E-099CB919B14E}" srcOrd="0" destOrd="0" parTransId="{A7184E9D-3CB2-407A-96BC-7B2A91BA37CE}" sibTransId="{8AD65113-6DBD-44CD-AC1A-4811693BCBC1}"/>
    <dgm:cxn modelId="{7FA1446C-65B9-41D5-8566-880776580309}" type="presOf" srcId="{C35710CE-9278-4110-8AD9-A1EF938A436A}" destId="{C612DA40-03EC-4756-AF2F-14C23D8A3FB0}" srcOrd="0" destOrd="0" presId="urn:microsoft.com/office/officeart/2005/8/layout/vList2"/>
    <dgm:cxn modelId="{C94D8A4D-C105-460D-B49E-2D986F5536EC}" type="presOf" srcId="{20715886-E099-45C0-B13A-B4AB3ED1E3A5}" destId="{759115A5-08D7-44B1-A7F9-ED49713B46F2}" srcOrd="0" destOrd="0" presId="urn:microsoft.com/office/officeart/2005/8/layout/vList2"/>
    <dgm:cxn modelId="{AE175880-B60E-46C2-A41B-1D25681DA340}" type="presOf" srcId="{9CB26E73-10BD-4AAB-BAD7-5B1D5A5D87A2}" destId="{6D79B322-140B-44D6-B928-D03A8FD3CCA1}" srcOrd="0" destOrd="0" presId="urn:microsoft.com/office/officeart/2005/8/layout/vList2"/>
    <dgm:cxn modelId="{90AD2D87-73F8-4B2D-A5A1-13D61C0B47EB}" type="presOf" srcId="{69389440-1EC3-40BE-AA9D-51FD188F9CF3}" destId="{0801E0BB-CBD1-402F-9D07-FF941ADC53B6}" srcOrd="0" destOrd="0" presId="urn:microsoft.com/office/officeart/2005/8/layout/vList2"/>
    <dgm:cxn modelId="{B135BE8D-D927-4CDE-9792-114BFEFBF904}" type="presOf" srcId="{596D34BE-A285-46A2-847E-099CB919B14E}" destId="{4F139930-E9D0-4724-95BB-B14EB5ED0AC0}" srcOrd="0" destOrd="0" presId="urn:microsoft.com/office/officeart/2005/8/layout/vList2"/>
    <dgm:cxn modelId="{21F973A7-2B6B-456B-9FF2-26DD714DF034}" srcId="{C35710CE-9278-4110-8AD9-A1EF938A436A}" destId="{9CB26E73-10BD-4AAB-BAD7-5B1D5A5D87A2}" srcOrd="1" destOrd="0" parTransId="{38D32235-FCD2-4D0C-887A-248A6640491C}" sibTransId="{FBA8DFFB-BD7B-4844-A585-EF2A782265C5}"/>
    <dgm:cxn modelId="{66E6CED0-BDB1-47C3-AE21-0A866B621246}" srcId="{9CB26E73-10BD-4AAB-BAD7-5B1D5A5D87A2}" destId="{69389440-1EC3-40BE-AA9D-51FD188F9CF3}" srcOrd="0" destOrd="0" parTransId="{59AD7B53-0F0B-4AD3-8545-CD3FC6EAB9C7}" sibTransId="{10D7BBFA-A21D-4E9A-96CC-FF3B1384867B}"/>
    <dgm:cxn modelId="{922D0CEE-8743-4F8C-B5FA-F0E34178FC60}" srcId="{C35710CE-9278-4110-8AD9-A1EF938A436A}" destId="{20715886-E099-45C0-B13A-B4AB3ED1E3A5}" srcOrd="0" destOrd="0" parTransId="{D8D7B293-B92E-48A7-A3D7-E22F8AE738B8}" sibTransId="{ADF0E32C-D553-4B59-95AF-DFF10D3527BD}"/>
    <dgm:cxn modelId="{BD711CC2-A804-4A1B-8F53-FD02D5C95913}" type="presParOf" srcId="{C612DA40-03EC-4756-AF2F-14C23D8A3FB0}" destId="{759115A5-08D7-44B1-A7F9-ED49713B46F2}" srcOrd="0" destOrd="0" presId="urn:microsoft.com/office/officeart/2005/8/layout/vList2"/>
    <dgm:cxn modelId="{13952BDE-BE19-4B44-A663-F7FB21BDFFB9}" type="presParOf" srcId="{C612DA40-03EC-4756-AF2F-14C23D8A3FB0}" destId="{4F139930-E9D0-4724-95BB-B14EB5ED0AC0}" srcOrd="1" destOrd="0" presId="urn:microsoft.com/office/officeart/2005/8/layout/vList2"/>
    <dgm:cxn modelId="{D54C9F5A-F826-4172-B648-7E9910CE8E53}" type="presParOf" srcId="{C612DA40-03EC-4756-AF2F-14C23D8A3FB0}" destId="{6D79B322-140B-44D6-B928-D03A8FD3CCA1}" srcOrd="2" destOrd="0" presId="urn:microsoft.com/office/officeart/2005/8/layout/vList2"/>
    <dgm:cxn modelId="{8E4DCAED-451C-4B85-BFC6-BA71FA8D5611}" type="presParOf" srcId="{C612DA40-03EC-4756-AF2F-14C23D8A3FB0}" destId="{0801E0BB-CBD1-402F-9D07-FF941ADC53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46DB0-6940-4629-AC99-CEFB6D5604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3511F-90C9-4B41-A60C-0407BD880383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i="1" u="sng" dirty="0">
              <a:solidFill>
                <a:schemeClr val="tx1"/>
              </a:solidFill>
            </a:rPr>
            <a:t>Enter your age:</a:t>
          </a:r>
        </a:p>
      </dgm:t>
    </dgm:pt>
    <dgm:pt modelId="{592711A2-E2C3-4111-9512-CCCB6C8E6FE7}" type="parTrans" cxnId="{4EA03616-ADAE-4515-B0A6-02739A9D3E9B}">
      <dgm:prSet/>
      <dgm:spPr/>
      <dgm:t>
        <a:bodyPr/>
        <a:lstStyle/>
        <a:p>
          <a:endParaRPr lang="en-US"/>
        </a:p>
      </dgm:t>
    </dgm:pt>
    <dgm:pt modelId="{A7DB3110-1412-4130-BE03-5F3EC53C37C0}" type="sibTrans" cxnId="{4EA03616-ADAE-4515-B0A6-02739A9D3E9B}">
      <dgm:prSet/>
      <dgm:spPr/>
      <dgm:t>
        <a:bodyPr/>
        <a:lstStyle/>
        <a:p>
          <a:endParaRPr lang="en-US"/>
        </a:p>
      </dgm:t>
    </dgm:pt>
    <dgm:pt modelId="{FCB9E318-1006-4EC3-8D71-06ABED64170A}">
      <dgm:prSet phldrT="[Text]" custT="1"/>
      <dgm:spPr/>
      <dgm:t>
        <a:bodyPr/>
        <a:lstStyle/>
        <a:p>
          <a:r>
            <a:rPr lang="en-US" sz="1600" dirty="0"/>
            <a:t>Extra information for verification</a:t>
          </a:r>
        </a:p>
      </dgm:t>
    </dgm:pt>
    <dgm:pt modelId="{CDBA8B4F-847F-45AC-B2EC-B792E8C3C2C6}" type="parTrans" cxnId="{F5602B4F-49E6-4D27-AD19-A3EC9D5363C2}">
      <dgm:prSet/>
      <dgm:spPr/>
      <dgm:t>
        <a:bodyPr/>
        <a:lstStyle/>
        <a:p>
          <a:endParaRPr lang="en-US"/>
        </a:p>
      </dgm:t>
    </dgm:pt>
    <dgm:pt modelId="{8DB402FE-87B6-4548-9909-DC0FE486794B}" type="sibTrans" cxnId="{F5602B4F-49E6-4D27-AD19-A3EC9D5363C2}">
      <dgm:prSet/>
      <dgm:spPr/>
      <dgm:t>
        <a:bodyPr/>
        <a:lstStyle/>
        <a:p>
          <a:endParaRPr lang="en-US"/>
        </a:p>
      </dgm:t>
    </dgm:pt>
    <dgm:pt modelId="{C479169A-02F3-4B7A-9FCD-C92E39099F4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i="1" u="sng" dirty="0">
              <a:solidFill>
                <a:schemeClr val="tx1">
                  <a:lumMod val="95000"/>
                  <a:lumOff val="5000"/>
                </a:schemeClr>
              </a:solidFill>
            </a:rPr>
            <a:t>Enter your phonenumber:XXXXXXXXX</a:t>
          </a:r>
        </a:p>
      </dgm:t>
    </dgm:pt>
    <dgm:pt modelId="{3940DE61-2560-409A-872E-6EEBA8239B6B}" type="parTrans" cxnId="{AF293A50-E5DA-4C26-9C7F-056C00A37733}">
      <dgm:prSet/>
      <dgm:spPr/>
      <dgm:t>
        <a:bodyPr/>
        <a:lstStyle/>
        <a:p>
          <a:endParaRPr lang="en-US"/>
        </a:p>
      </dgm:t>
    </dgm:pt>
    <dgm:pt modelId="{F5AA43E0-4A46-4E9F-AA15-530150D2B1E6}" type="sibTrans" cxnId="{AF293A50-E5DA-4C26-9C7F-056C00A37733}">
      <dgm:prSet/>
      <dgm:spPr/>
      <dgm:t>
        <a:bodyPr/>
        <a:lstStyle/>
        <a:p>
          <a:endParaRPr lang="en-US"/>
        </a:p>
      </dgm:t>
    </dgm:pt>
    <dgm:pt modelId="{86B09293-4B8D-4786-AEB7-FB40C1E48A3A}">
      <dgm:prSet phldrT="[Text]" custT="1"/>
      <dgm:spPr/>
      <dgm:t>
        <a:bodyPr/>
        <a:lstStyle/>
        <a:p>
          <a:r>
            <a:rPr lang="en-US" sz="1600" dirty="0"/>
            <a:t>Extra information taken for verification</a:t>
          </a:r>
        </a:p>
      </dgm:t>
    </dgm:pt>
    <dgm:pt modelId="{D8AEF446-7855-43E8-919D-7FF067735E40}" type="parTrans" cxnId="{3EDCA345-9933-4AAD-8EB3-A9AF38DB0F96}">
      <dgm:prSet/>
      <dgm:spPr/>
      <dgm:t>
        <a:bodyPr/>
        <a:lstStyle/>
        <a:p>
          <a:endParaRPr lang="en-US"/>
        </a:p>
      </dgm:t>
    </dgm:pt>
    <dgm:pt modelId="{6B665F19-618E-4BD3-A407-3B7926BA3222}" type="sibTrans" cxnId="{3EDCA345-9933-4AAD-8EB3-A9AF38DB0F96}">
      <dgm:prSet/>
      <dgm:spPr/>
      <dgm:t>
        <a:bodyPr/>
        <a:lstStyle/>
        <a:p>
          <a:endParaRPr lang="en-US"/>
        </a:p>
      </dgm:t>
    </dgm:pt>
    <dgm:pt modelId="{5697224C-6256-4533-8D30-FF138382FF0A}" type="pres">
      <dgm:prSet presAssocID="{35746DB0-6940-4629-AC99-CEFB6D560450}" presName="linear" presStyleCnt="0">
        <dgm:presLayoutVars>
          <dgm:animLvl val="lvl"/>
          <dgm:resizeHandles val="exact"/>
        </dgm:presLayoutVars>
      </dgm:prSet>
      <dgm:spPr/>
    </dgm:pt>
    <dgm:pt modelId="{45571711-DF1E-40A3-978F-BA9F7055A475}" type="pres">
      <dgm:prSet presAssocID="{02A3511F-90C9-4B41-A60C-0407BD880383}" presName="parentText" presStyleLbl="node1" presStyleIdx="0" presStyleCnt="2" custScaleY="111813" custLinFactNeighborY="-8031">
        <dgm:presLayoutVars>
          <dgm:chMax val="0"/>
          <dgm:bulletEnabled val="1"/>
        </dgm:presLayoutVars>
      </dgm:prSet>
      <dgm:spPr/>
    </dgm:pt>
    <dgm:pt modelId="{B0E9E719-70B9-4CFE-9C7A-C997CB53DC25}" type="pres">
      <dgm:prSet presAssocID="{02A3511F-90C9-4B41-A60C-0407BD880383}" presName="childText" presStyleLbl="revTx" presStyleIdx="0" presStyleCnt="2">
        <dgm:presLayoutVars>
          <dgm:bulletEnabled val="1"/>
        </dgm:presLayoutVars>
      </dgm:prSet>
      <dgm:spPr/>
    </dgm:pt>
    <dgm:pt modelId="{94C476C3-6155-4963-BA15-3879BC4C9834}" type="pres">
      <dgm:prSet presAssocID="{C479169A-02F3-4B7A-9FCD-C92E39099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7C9E66-C399-4BA3-B243-9DAD734790F4}" type="pres">
      <dgm:prSet presAssocID="{C479169A-02F3-4B7A-9FCD-C92E39099F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A03616-ADAE-4515-B0A6-02739A9D3E9B}" srcId="{35746DB0-6940-4629-AC99-CEFB6D560450}" destId="{02A3511F-90C9-4B41-A60C-0407BD880383}" srcOrd="0" destOrd="0" parTransId="{592711A2-E2C3-4111-9512-CCCB6C8E6FE7}" sibTransId="{A7DB3110-1412-4130-BE03-5F3EC53C37C0}"/>
    <dgm:cxn modelId="{30B3841D-8F4B-464D-99B6-210764DAE68C}" type="presOf" srcId="{FCB9E318-1006-4EC3-8D71-06ABED64170A}" destId="{B0E9E719-70B9-4CFE-9C7A-C997CB53DC25}" srcOrd="0" destOrd="0" presId="urn:microsoft.com/office/officeart/2005/8/layout/vList2"/>
    <dgm:cxn modelId="{94164F26-0661-4B6B-89D5-52062D4B034A}" type="presOf" srcId="{35746DB0-6940-4629-AC99-CEFB6D560450}" destId="{5697224C-6256-4533-8D30-FF138382FF0A}" srcOrd="0" destOrd="0" presId="urn:microsoft.com/office/officeart/2005/8/layout/vList2"/>
    <dgm:cxn modelId="{931BA72A-2C85-4BEF-AAA2-1BC96990C665}" type="presOf" srcId="{86B09293-4B8D-4786-AEB7-FB40C1E48A3A}" destId="{477C9E66-C399-4BA3-B243-9DAD734790F4}" srcOrd="0" destOrd="0" presId="urn:microsoft.com/office/officeart/2005/8/layout/vList2"/>
    <dgm:cxn modelId="{E4C97D63-88EE-4FE0-ACEA-69527539C6AC}" type="presOf" srcId="{C479169A-02F3-4B7A-9FCD-C92E39099F42}" destId="{94C476C3-6155-4963-BA15-3879BC4C9834}" srcOrd="0" destOrd="0" presId="urn:microsoft.com/office/officeart/2005/8/layout/vList2"/>
    <dgm:cxn modelId="{3EDCA345-9933-4AAD-8EB3-A9AF38DB0F96}" srcId="{C479169A-02F3-4B7A-9FCD-C92E39099F42}" destId="{86B09293-4B8D-4786-AEB7-FB40C1E48A3A}" srcOrd="0" destOrd="0" parTransId="{D8AEF446-7855-43E8-919D-7FF067735E40}" sibTransId="{6B665F19-618E-4BD3-A407-3B7926BA3222}"/>
    <dgm:cxn modelId="{F5602B4F-49E6-4D27-AD19-A3EC9D5363C2}" srcId="{02A3511F-90C9-4B41-A60C-0407BD880383}" destId="{FCB9E318-1006-4EC3-8D71-06ABED64170A}" srcOrd="0" destOrd="0" parTransId="{CDBA8B4F-847F-45AC-B2EC-B792E8C3C2C6}" sibTransId="{8DB402FE-87B6-4548-9909-DC0FE486794B}"/>
    <dgm:cxn modelId="{AF293A50-E5DA-4C26-9C7F-056C00A37733}" srcId="{35746DB0-6940-4629-AC99-CEFB6D560450}" destId="{C479169A-02F3-4B7A-9FCD-C92E39099F42}" srcOrd="1" destOrd="0" parTransId="{3940DE61-2560-409A-872E-6EEBA8239B6B}" sibTransId="{F5AA43E0-4A46-4E9F-AA15-530150D2B1E6}"/>
    <dgm:cxn modelId="{F47AC1D9-994C-4C99-BDE0-DCF77E55925C}" type="presOf" srcId="{02A3511F-90C9-4B41-A60C-0407BD880383}" destId="{45571711-DF1E-40A3-978F-BA9F7055A475}" srcOrd="0" destOrd="0" presId="urn:microsoft.com/office/officeart/2005/8/layout/vList2"/>
    <dgm:cxn modelId="{D1392614-6D02-44EF-96F8-84D6A2446EE4}" type="presParOf" srcId="{5697224C-6256-4533-8D30-FF138382FF0A}" destId="{45571711-DF1E-40A3-978F-BA9F7055A475}" srcOrd="0" destOrd="0" presId="urn:microsoft.com/office/officeart/2005/8/layout/vList2"/>
    <dgm:cxn modelId="{BEC76154-6D39-4E22-9572-C003B64E1818}" type="presParOf" srcId="{5697224C-6256-4533-8D30-FF138382FF0A}" destId="{B0E9E719-70B9-4CFE-9C7A-C997CB53DC25}" srcOrd="1" destOrd="0" presId="urn:microsoft.com/office/officeart/2005/8/layout/vList2"/>
    <dgm:cxn modelId="{F5FD025C-F5A9-460D-B2E2-56E3B382E93E}" type="presParOf" srcId="{5697224C-6256-4533-8D30-FF138382FF0A}" destId="{94C476C3-6155-4963-BA15-3879BC4C9834}" srcOrd="2" destOrd="0" presId="urn:microsoft.com/office/officeart/2005/8/layout/vList2"/>
    <dgm:cxn modelId="{8FB2F07B-3CB3-424A-AACE-9D1D2897A54B}" type="presParOf" srcId="{5697224C-6256-4533-8D30-FF138382FF0A}" destId="{477C9E66-C399-4BA3-B243-9DAD734790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666E3-0BF4-4238-A7E7-8F836E0A9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D43AFE-D37D-44D9-BD7B-70B5484F102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This data will be saved in .customer file</a:t>
          </a:r>
        </a:p>
      </dgm:t>
    </dgm:pt>
    <dgm:pt modelId="{A27D0E26-6E18-414C-83AF-D818BEF4C209}" type="parTrans" cxnId="{2538B761-85F2-4893-9CA1-7F36DC2948AF}">
      <dgm:prSet/>
      <dgm:spPr/>
      <dgm:t>
        <a:bodyPr/>
        <a:lstStyle/>
        <a:p>
          <a:endParaRPr lang="en-US"/>
        </a:p>
      </dgm:t>
    </dgm:pt>
    <dgm:pt modelId="{A6F95FA2-8638-42B6-BCF5-B82D3BA07C77}" type="sibTrans" cxnId="{2538B761-85F2-4893-9CA1-7F36DC2948AF}">
      <dgm:prSet/>
      <dgm:spPr/>
      <dgm:t>
        <a:bodyPr/>
        <a:lstStyle/>
        <a:p>
          <a:endParaRPr lang="en-US"/>
        </a:p>
      </dgm:t>
    </dgm:pt>
    <dgm:pt modelId="{742DA67C-EEC8-46A6-87FB-B524CC9FE128}" type="pres">
      <dgm:prSet presAssocID="{E36666E3-0BF4-4238-A7E7-8F836E0A9E5E}" presName="linear" presStyleCnt="0">
        <dgm:presLayoutVars>
          <dgm:animLvl val="lvl"/>
          <dgm:resizeHandles val="exact"/>
        </dgm:presLayoutVars>
      </dgm:prSet>
      <dgm:spPr/>
    </dgm:pt>
    <dgm:pt modelId="{E7A91E05-241F-44E4-9387-E560F83FC6C6}" type="pres">
      <dgm:prSet presAssocID="{3ED43AFE-D37D-44D9-BD7B-70B5484F10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995809-0A13-4E36-A430-1E2F6318A23B}" type="presOf" srcId="{E36666E3-0BF4-4238-A7E7-8F836E0A9E5E}" destId="{742DA67C-EEC8-46A6-87FB-B524CC9FE128}" srcOrd="0" destOrd="0" presId="urn:microsoft.com/office/officeart/2005/8/layout/vList2"/>
    <dgm:cxn modelId="{2538B761-85F2-4893-9CA1-7F36DC2948AF}" srcId="{E36666E3-0BF4-4238-A7E7-8F836E0A9E5E}" destId="{3ED43AFE-D37D-44D9-BD7B-70B5484F102F}" srcOrd="0" destOrd="0" parTransId="{A27D0E26-6E18-414C-83AF-D818BEF4C209}" sibTransId="{A6F95FA2-8638-42B6-BCF5-B82D3BA07C77}"/>
    <dgm:cxn modelId="{DC5969C6-9B6D-4BA1-A82B-EAC7FE547DCE}" type="presOf" srcId="{3ED43AFE-D37D-44D9-BD7B-70B5484F102F}" destId="{E7A91E05-241F-44E4-9387-E560F83FC6C6}" srcOrd="0" destOrd="0" presId="urn:microsoft.com/office/officeart/2005/8/layout/vList2"/>
    <dgm:cxn modelId="{49D844CE-0878-46BE-87A5-824CFEA8DBD6}" type="presParOf" srcId="{742DA67C-EEC8-46A6-87FB-B524CC9FE128}" destId="{E7A91E05-241F-44E4-9387-E560F83FC6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63EA0-7247-426E-BCD1-EAB7FF8F320D}">
      <dsp:nvSpPr>
        <dsp:cNvPr id="0" name=""/>
        <dsp:cNvSpPr/>
      </dsp:nvSpPr>
      <dsp:spPr>
        <a:xfrm>
          <a:off x="3141880" y="1459664"/>
          <a:ext cx="746402" cy="746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DF719-262D-4A55-870E-05A8EBF4CE95}">
      <dsp:nvSpPr>
        <dsp:cNvPr id="0" name=""/>
        <dsp:cNvSpPr/>
      </dsp:nvSpPr>
      <dsp:spPr>
        <a:xfrm>
          <a:off x="1480" y="2275666"/>
          <a:ext cx="2132578" cy="37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i="1" u="sng" kern="1200"/>
            <a:t>Enter ID:</a:t>
          </a:r>
        </a:p>
      </dsp:txBody>
      <dsp:txXfrm>
        <a:off x="1480" y="2275666"/>
        <a:ext cx="2132578" cy="379865"/>
      </dsp:txXfrm>
    </dsp:sp>
    <dsp:sp modelId="{1053BB51-CEC7-4287-B0DB-19A9A30F0E33}">
      <dsp:nvSpPr>
        <dsp:cNvPr id="0" name=""/>
        <dsp:cNvSpPr/>
      </dsp:nvSpPr>
      <dsp:spPr>
        <a:xfrm>
          <a:off x="1480" y="2702290"/>
          <a:ext cx="2132578" cy="106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 must have created a account(.admin file)</a:t>
          </a:r>
        </a:p>
      </dsp:txBody>
      <dsp:txXfrm>
        <a:off x="1480" y="2702290"/>
        <a:ext cx="2132578" cy="1064370"/>
      </dsp:txXfrm>
    </dsp:sp>
    <dsp:sp modelId="{B9C8CC79-7F66-4A70-94E6-2B913CF3FD79}">
      <dsp:nvSpPr>
        <dsp:cNvPr id="0" name=""/>
        <dsp:cNvSpPr/>
      </dsp:nvSpPr>
      <dsp:spPr>
        <a:xfrm>
          <a:off x="669320" y="1459664"/>
          <a:ext cx="746402" cy="746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1ABF7-A823-46BE-9270-1938CD063377}">
      <dsp:nvSpPr>
        <dsp:cNvPr id="0" name=""/>
        <dsp:cNvSpPr/>
      </dsp:nvSpPr>
      <dsp:spPr>
        <a:xfrm>
          <a:off x="2507260" y="2275666"/>
          <a:ext cx="2132578" cy="37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i="1" u="sng" kern="1200"/>
            <a:t>Password:</a:t>
          </a:r>
        </a:p>
      </dsp:txBody>
      <dsp:txXfrm>
        <a:off x="2507260" y="2275666"/>
        <a:ext cx="2132578" cy="379865"/>
      </dsp:txXfrm>
    </dsp:sp>
    <dsp:sp modelId="{ED712CA4-96A2-4C03-B68B-75F31FDACA21}">
      <dsp:nvSpPr>
        <dsp:cNvPr id="0" name=""/>
        <dsp:cNvSpPr/>
      </dsp:nvSpPr>
      <dsp:spPr>
        <a:xfrm>
          <a:off x="2507260" y="2702290"/>
          <a:ext cx="2132578" cy="106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8 length of password in required when logging in</a:t>
          </a:r>
        </a:p>
      </dsp:txBody>
      <dsp:txXfrm>
        <a:off x="2507260" y="2702290"/>
        <a:ext cx="2132578" cy="1064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F85C8-C799-4C52-897D-959A31ACFF78}">
      <dsp:nvSpPr>
        <dsp:cNvPr id="0" name=""/>
        <dsp:cNvSpPr/>
      </dsp:nvSpPr>
      <dsp:spPr>
        <a:xfrm>
          <a:off x="702305" y="1542831"/>
          <a:ext cx="756000" cy="756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8CF7F-A140-4F38-A5E8-FC9E3F8CD95E}">
      <dsp:nvSpPr>
        <dsp:cNvPr id="0" name=""/>
        <dsp:cNvSpPr/>
      </dsp:nvSpPr>
      <dsp:spPr>
        <a:xfrm>
          <a:off x="305" y="2407390"/>
          <a:ext cx="2160000" cy="62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u="sng" kern="1200"/>
            <a:t>Enter Account Number</a:t>
          </a:r>
          <a:r>
            <a:rPr lang="en-US" sz="2000" u="sng" kern="1200"/>
            <a:t>:</a:t>
          </a:r>
        </a:p>
      </dsp:txBody>
      <dsp:txXfrm>
        <a:off x="305" y="2407390"/>
        <a:ext cx="2160000" cy="627750"/>
      </dsp:txXfrm>
    </dsp:sp>
    <dsp:sp modelId="{1739E50B-4C7F-4B7E-8510-13A2FC94FC9A}">
      <dsp:nvSpPr>
        <dsp:cNvPr id="0" name=""/>
        <dsp:cNvSpPr/>
      </dsp:nvSpPr>
      <dsp:spPr>
        <a:xfrm>
          <a:off x="305" y="3085632"/>
          <a:ext cx="2160000" cy="98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must have created an account before hand to login in</a:t>
          </a:r>
        </a:p>
      </dsp:txBody>
      <dsp:txXfrm>
        <a:off x="305" y="3085632"/>
        <a:ext cx="2160000" cy="981830"/>
      </dsp:txXfrm>
    </dsp:sp>
    <dsp:sp modelId="{B2806D11-BF99-49F9-9B4E-C3226BFA390C}">
      <dsp:nvSpPr>
        <dsp:cNvPr id="0" name=""/>
        <dsp:cNvSpPr/>
      </dsp:nvSpPr>
      <dsp:spPr>
        <a:xfrm>
          <a:off x="3240305" y="1542831"/>
          <a:ext cx="756000" cy="75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5BAD-4863-4CE8-8AEC-1074F12F2EE4}">
      <dsp:nvSpPr>
        <dsp:cNvPr id="0" name=""/>
        <dsp:cNvSpPr/>
      </dsp:nvSpPr>
      <dsp:spPr>
        <a:xfrm>
          <a:off x="2538305" y="2407390"/>
          <a:ext cx="2160000" cy="62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u="sng" kern="1200"/>
            <a:t>Password:</a:t>
          </a:r>
        </a:p>
      </dsp:txBody>
      <dsp:txXfrm>
        <a:off x="2538305" y="2407390"/>
        <a:ext cx="2160000" cy="627750"/>
      </dsp:txXfrm>
    </dsp:sp>
    <dsp:sp modelId="{6BA6E005-1B7D-49FD-B42D-94C611285FE2}">
      <dsp:nvSpPr>
        <dsp:cNvPr id="0" name=""/>
        <dsp:cNvSpPr/>
      </dsp:nvSpPr>
      <dsp:spPr>
        <a:xfrm>
          <a:off x="2538305" y="3085632"/>
          <a:ext cx="2160000" cy="98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 length password are accepted</a:t>
          </a:r>
        </a:p>
      </dsp:txBody>
      <dsp:txXfrm>
        <a:off x="2538305" y="3085632"/>
        <a:ext cx="2160000" cy="981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115A5-08D7-44B1-A7F9-ED49713B46F2}">
      <dsp:nvSpPr>
        <dsp:cNvPr id="0" name=""/>
        <dsp:cNvSpPr/>
      </dsp:nvSpPr>
      <dsp:spPr>
        <a:xfrm>
          <a:off x="0" y="0"/>
          <a:ext cx="5641592" cy="3861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u="sng" kern="1200" dirty="0">
              <a:solidFill>
                <a:schemeClr val="tx1"/>
              </a:solidFill>
            </a:rPr>
            <a:t>Enter your first Name:XXXXX</a:t>
          </a:r>
        </a:p>
      </dsp:txBody>
      <dsp:txXfrm>
        <a:off x="18848" y="18848"/>
        <a:ext cx="5603896" cy="348404"/>
      </dsp:txXfrm>
    </dsp:sp>
    <dsp:sp modelId="{4F139930-E9D0-4724-95BB-B14EB5ED0AC0}">
      <dsp:nvSpPr>
        <dsp:cNvPr id="0" name=""/>
        <dsp:cNvSpPr/>
      </dsp:nvSpPr>
      <dsp:spPr>
        <a:xfrm>
          <a:off x="0" y="399161"/>
          <a:ext cx="5641592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2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It will be saved in .customer file</a:t>
          </a:r>
        </a:p>
      </dsp:txBody>
      <dsp:txXfrm>
        <a:off x="0" y="399161"/>
        <a:ext cx="5641592" cy="331200"/>
      </dsp:txXfrm>
    </dsp:sp>
    <dsp:sp modelId="{6D79B322-140B-44D6-B928-D03A8FD3CCA1}">
      <dsp:nvSpPr>
        <dsp:cNvPr id="0" name=""/>
        <dsp:cNvSpPr/>
      </dsp:nvSpPr>
      <dsp:spPr>
        <a:xfrm>
          <a:off x="0" y="724472"/>
          <a:ext cx="5641592" cy="38610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rPr>
            <a:t>Enter your last Name:XXXXX</a:t>
          </a:r>
        </a:p>
      </dsp:txBody>
      <dsp:txXfrm>
        <a:off x="18848" y="743320"/>
        <a:ext cx="5603896" cy="348404"/>
      </dsp:txXfrm>
    </dsp:sp>
    <dsp:sp modelId="{0801E0BB-CBD1-402F-9D07-FF941ADC53B6}">
      <dsp:nvSpPr>
        <dsp:cNvPr id="0" name=""/>
        <dsp:cNvSpPr/>
      </dsp:nvSpPr>
      <dsp:spPr>
        <a:xfrm>
          <a:off x="0" y="1116461"/>
          <a:ext cx="5641592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2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It will also be saved in .customer file</a:t>
          </a:r>
        </a:p>
      </dsp:txBody>
      <dsp:txXfrm>
        <a:off x="0" y="1116461"/>
        <a:ext cx="5641592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71711-DF1E-40A3-978F-BA9F7055A475}">
      <dsp:nvSpPr>
        <dsp:cNvPr id="0" name=""/>
        <dsp:cNvSpPr/>
      </dsp:nvSpPr>
      <dsp:spPr>
        <a:xfrm>
          <a:off x="0" y="0"/>
          <a:ext cx="5501800" cy="455911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solidFill>
                <a:schemeClr val="tx1"/>
              </a:solidFill>
            </a:rPr>
            <a:t>Enter your age:</a:t>
          </a:r>
        </a:p>
      </dsp:txBody>
      <dsp:txXfrm>
        <a:off x="22256" y="22256"/>
        <a:ext cx="5457288" cy="411399"/>
      </dsp:txXfrm>
    </dsp:sp>
    <dsp:sp modelId="{B0E9E719-70B9-4CFE-9C7A-C997CB53DC25}">
      <dsp:nvSpPr>
        <dsp:cNvPr id="0" name=""/>
        <dsp:cNvSpPr/>
      </dsp:nvSpPr>
      <dsp:spPr>
        <a:xfrm>
          <a:off x="0" y="472924"/>
          <a:ext cx="5501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8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Extra information for verification</a:t>
          </a:r>
        </a:p>
      </dsp:txBody>
      <dsp:txXfrm>
        <a:off x="0" y="472924"/>
        <a:ext cx="5501800" cy="281520"/>
      </dsp:txXfrm>
    </dsp:sp>
    <dsp:sp modelId="{94C476C3-6155-4963-BA15-3879BC4C9834}">
      <dsp:nvSpPr>
        <dsp:cNvPr id="0" name=""/>
        <dsp:cNvSpPr/>
      </dsp:nvSpPr>
      <dsp:spPr>
        <a:xfrm>
          <a:off x="0" y="754444"/>
          <a:ext cx="5501800" cy="407745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Enter your phonenumber:XXXXXXXXX</a:t>
          </a:r>
        </a:p>
      </dsp:txBody>
      <dsp:txXfrm>
        <a:off x="19904" y="774348"/>
        <a:ext cx="5461992" cy="367937"/>
      </dsp:txXfrm>
    </dsp:sp>
    <dsp:sp modelId="{477C9E66-C399-4BA3-B243-9DAD734790F4}">
      <dsp:nvSpPr>
        <dsp:cNvPr id="0" name=""/>
        <dsp:cNvSpPr/>
      </dsp:nvSpPr>
      <dsp:spPr>
        <a:xfrm>
          <a:off x="0" y="1162189"/>
          <a:ext cx="5501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8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Extra information taken for verification</a:t>
          </a:r>
        </a:p>
      </dsp:txBody>
      <dsp:txXfrm>
        <a:off x="0" y="1162189"/>
        <a:ext cx="5501800" cy="281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91E05-241F-44E4-9387-E560F83FC6C6}">
      <dsp:nvSpPr>
        <dsp:cNvPr id="0" name=""/>
        <dsp:cNvSpPr/>
      </dsp:nvSpPr>
      <dsp:spPr>
        <a:xfrm>
          <a:off x="0" y="147177"/>
          <a:ext cx="5431604" cy="59962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data will be saved in .customer file</a:t>
          </a:r>
        </a:p>
      </dsp:txBody>
      <dsp:txXfrm>
        <a:off x="29271" y="176448"/>
        <a:ext cx="5373062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F1F4-AB2C-4DDF-B558-0C77EE01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6033-961F-448F-9E01-9E2CA983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3962-4937-4D39-A0BD-DC4D22E9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141C-3664-4174-866D-90242BF8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1F97-11CF-4C3C-8201-9458F73D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943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C33-6879-43D8-9B42-09656DF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A7D54-F6F6-44FD-909A-CC95E395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EDF8-9C9E-462A-95BA-894A8F74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A5DE-366A-4D52-9894-F9A217E9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4F88-C767-4FE5-AB32-5251D4DB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742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4DC5E-8D81-4752-AB7C-E8B21F082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3E0FA-A202-4855-AF62-AA4441C4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5F6D-7C69-4E72-9233-87F6239E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3E92-8145-480E-87DD-DED90B0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4D78-6668-4056-AF18-28D8E25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813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DF04-3314-46E5-B209-25E985D7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C50-51A4-4E4C-9B47-BB6D51EB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24C5-9FCD-45D2-B832-F189FCE9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BD6-5BAA-4A83-99E9-ABEC937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05E2-E835-479C-8FB3-342F0E2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74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2BB-9A98-4D2C-9732-B2865892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6908-2B76-4C8C-8A44-60752D93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B35A-BD91-4635-AB84-C96F12EB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0B78-A3B0-48DC-8DD0-3B6102DD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DEA8-D84E-4B72-AE94-FFA0406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1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5D44-0C5B-4A8B-912E-64B7ACF3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B465-4BF5-4952-93FD-A637ADBCC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4990-9634-4EF3-8BC0-3C1C27BE9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F4FC-C4D8-4C5F-AD96-F13593C5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D312-8473-4E29-A562-9D96161D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D1AB-C6DC-434C-B992-482E48C9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1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D955-49D8-4E7C-BF24-81015D87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E455-D4DD-44EF-897C-343ADA0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75C8-A6FB-41D4-AE2E-D5FCF662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B240C-AE7B-4903-BD69-FDB46A7D1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552E3-8697-417E-9859-E0271EBC3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A9BAF-E971-4233-A315-8F42DAED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E05D-5371-4D6E-A08D-713F81F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99660-9273-4DB2-8D67-F8548305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883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94C-A610-48FD-92B4-010C083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B6B9B-4995-45A0-B09F-497CCCEA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36E7C-EEE3-4E93-92F5-D1733E83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232E0-B188-4DE3-8A19-B86956FE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80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C6D41-6907-4594-80B5-9C3F9269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AF83D-C119-4153-BBA6-9716A0B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441E-A222-4333-A2FA-6FDDCA3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45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E160-9EDC-4F2A-8626-2DBAE10E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BA49-7625-4127-A2E3-A0A3AC8D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F5688-47B2-457A-B187-BE5A204E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8998-46EB-498E-997E-0A03BCD2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8BE-56A0-431B-9031-C2F579AF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D895-D10A-4E84-8BB0-FB8E387C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8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3B76-C93E-4375-B46F-1B1E15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3B8D-E6DD-4603-880C-A588A2093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C3B00-8365-445F-9E39-0C154AF1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3197-5996-4B11-B3F0-5DC3B18E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4F739-68D8-4D55-A9FD-6273CF6F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D5293-D406-428E-9D2B-2093187B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3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9EEDC-D5DC-4680-ABC2-714E731D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B1F6-133C-4509-B801-8F76E152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DC0F-D646-4458-963A-56A38CCCF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8E1B-3482-40C0-B25B-ECCEC8F480D5}" type="datetimeFigureOut">
              <a:rPr lang="en-PK" smtClean="0"/>
              <a:t>11/12/2021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CFB7-7BC2-4DF1-BBA3-529ED22D0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6F68-DA1E-49EA-B31D-6C1C929E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35F1-C9F8-4BF4-9917-F0C131F097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38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9.jpeg"/><Relationship Id="rId18" Type="http://schemas.microsoft.com/office/2007/relationships/diagramDrawing" Target="../diagrams/drawing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18.jpe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Layout" Target="../diagrams/layout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73B476E-9DCB-452C-8CE6-E63BB2B93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0B5ED-2AF5-4F3B-8E8A-22876508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2094608"/>
            <a:ext cx="10668000" cy="175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Banking System</a:t>
            </a:r>
            <a:endParaRPr lang="en-PK" sz="9600" dirty="0"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0486-F8A5-4585-A44D-AD14872A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952" y="4091893"/>
            <a:ext cx="9144000" cy="25241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K" sz="2800" b="1" dirty="0">
                <a:solidFill>
                  <a:srgbClr val="FFFF00"/>
                </a:solidFill>
                <a:cs typeface="Calibri"/>
              </a:rPr>
              <a:t>By</a:t>
            </a:r>
            <a:r>
              <a:rPr lang="en-US" sz="2800" b="1" dirty="0">
                <a:solidFill>
                  <a:srgbClr val="FFFF00"/>
                </a:solidFill>
                <a:cs typeface="Calibri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S</a:t>
            </a:r>
            <a:r>
              <a:rPr lang="en-PK" sz="2800" b="1" dirty="0" err="1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ufiyaan</a:t>
            </a:r>
            <a:r>
              <a:rPr lang="en-PK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U</a:t>
            </a:r>
            <a:r>
              <a:rPr lang="en-PK" sz="2800" b="1" dirty="0" err="1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smani</a:t>
            </a:r>
            <a:endParaRPr lang="en-US" sz="2800" b="1" dirty="0" err="1">
              <a:solidFill>
                <a:srgbClr val="FFFF00"/>
              </a:solidFill>
              <a:latin typeface="Arial Rounded MT Bold" panose="020F0704030504030204" pitchFamily="34" charset="0"/>
              <a:cs typeface="Calibri"/>
            </a:endParaRPr>
          </a:p>
          <a:p>
            <a:r>
              <a:rPr lang="en-PK" sz="2800" b="1" dirty="0" err="1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Qasim</a:t>
            </a:r>
            <a:r>
              <a:rPr lang="en-PK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H</a:t>
            </a:r>
            <a:r>
              <a:rPr lang="en-PK" sz="2800" b="1" dirty="0" err="1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asan</a:t>
            </a:r>
            <a:endParaRPr lang="en-PK" sz="2800" b="1" dirty="0">
              <a:solidFill>
                <a:srgbClr val="FFFF00"/>
              </a:solidFill>
              <a:latin typeface="Arial Rounded MT Bold" panose="020F0704030504030204" pitchFamily="34" charset="0"/>
              <a:cs typeface="Calibri"/>
            </a:endParaRPr>
          </a:p>
          <a:p>
            <a:r>
              <a:rPr lang="en-PK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Ahsan </a:t>
            </a: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A</a:t>
            </a:r>
            <a:r>
              <a:rPr lang="en-PK" sz="2800" b="1" dirty="0" err="1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shraf</a:t>
            </a:r>
            <a:endParaRPr lang="en-PK" sz="2800" b="1" dirty="0">
              <a:solidFill>
                <a:srgbClr val="FFFF00"/>
              </a:solidFill>
              <a:latin typeface="Arial Rounded MT Bold" panose="020F0704030504030204" pitchFamily="34" charset="0"/>
              <a:cs typeface="Calibri"/>
            </a:endParaRPr>
          </a:p>
          <a:p>
            <a:r>
              <a:rPr lang="en-PK" sz="2800" b="1" dirty="0">
                <a:solidFill>
                  <a:srgbClr val="FFFF00"/>
                </a:solidFill>
                <a:latin typeface="Arial Rounded MT Bold" panose="020F0704030504030204" pitchFamily="34" charset="0"/>
                <a:cs typeface="Calibri"/>
              </a:rPr>
              <a:t>Talha Shaikh</a:t>
            </a:r>
          </a:p>
        </p:txBody>
      </p:sp>
      <p:pic>
        <p:nvPicPr>
          <p:cNvPr id="8" name="Picture 7" descr="A picture containing text, gear, metalware&#10;&#10;Description automatically generated">
            <a:extLst>
              <a:ext uri="{FF2B5EF4-FFF2-40B4-BE49-F238E27FC236}">
                <a16:creationId xmlns:a16="http://schemas.microsoft.com/office/drawing/2014/main" id="{1B0E2258-9650-40DC-8B30-E24EBE3EB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0" y="174470"/>
            <a:ext cx="1219967" cy="12199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40061-BF6A-4E52-A33F-229452137AD8}"/>
              </a:ext>
            </a:extLst>
          </p:cNvPr>
          <p:cNvSpPr txBox="1">
            <a:spLocks/>
          </p:cNvSpPr>
          <p:nvPr/>
        </p:nvSpPr>
        <p:spPr>
          <a:xfrm>
            <a:off x="4609293" y="-913478"/>
            <a:ext cx="10668000" cy="1755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(User Manual)</a:t>
            </a:r>
            <a:endParaRPr lang="en-PK" sz="4800" dirty="0"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22259-66E2-4EE5-ACDC-C11FE6F4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41" y="2005647"/>
            <a:ext cx="29240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4. Check Today’s Currency Rates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9C494-9A95-49FD-86C8-58BD2DB6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2" r="3" b="11059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A64-299B-4DE7-BF81-32374693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6" y="-152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Bank Policy</a:t>
            </a:r>
            <a:endParaRPr lang="en-PK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AE00-09B5-4F32-BBF1-3E56A20D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6" y="966991"/>
            <a:ext cx="5593977" cy="6040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By signing, you, the individual(s) named in this form are:</a:t>
            </a:r>
          </a:p>
          <a:p>
            <a:pPr marL="0" indent="0">
              <a:buNone/>
            </a:pPr>
            <a:r>
              <a:rPr lang="en-US" sz="1700" dirty="0"/>
              <a:t>1. Confirming you are applying to the Bank for banking services;</a:t>
            </a:r>
          </a:p>
          <a:p>
            <a:pPr marL="0" indent="0">
              <a:buNone/>
            </a:pPr>
            <a:r>
              <a:rPr lang="en-US" sz="1700" dirty="0"/>
              <a:t>2. Confirming that any details you have supplied to us are true and complete;</a:t>
            </a:r>
          </a:p>
          <a:p>
            <a:pPr marL="0" indent="0">
              <a:buNone/>
            </a:pPr>
            <a:r>
              <a:rPr lang="en-US" sz="1700" dirty="0"/>
              <a:t>3. Authorizing us to: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i</a:t>
            </a:r>
            <a:r>
              <a:rPr lang="en-US" sz="1700" dirty="0"/>
              <a:t>.  Make credit reference and other inquiries in connection with this application in accordance with our</a:t>
            </a:r>
          </a:p>
          <a:p>
            <a:pPr marL="0" indent="0">
              <a:buNone/>
            </a:pPr>
            <a:r>
              <a:rPr lang="en-US" sz="1700" dirty="0"/>
              <a:t>            normal procedures; and</a:t>
            </a:r>
          </a:p>
          <a:p>
            <a:pPr marL="0" indent="0">
              <a:buNone/>
            </a:pPr>
            <a:r>
              <a:rPr lang="en-US" sz="1700" dirty="0"/>
              <a:t>        ii. Disclose information to licensed credit reference agencies and otherwise in accordance with</a:t>
            </a:r>
          </a:p>
          <a:p>
            <a:pPr marL="0" indent="0">
              <a:buNone/>
            </a:pPr>
            <a:r>
              <a:rPr lang="en-US" sz="1700" dirty="0"/>
              <a:t>            conditions 94-105 of General Terms and Conditions.</a:t>
            </a:r>
          </a:p>
          <a:p>
            <a:pPr marL="0" indent="0">
              <a:buNone/>
            </a:pPr>
            <a:r>
              <a:rPr lang="en-US" sz="1700" dirty="0"/>
              <a:t>4. Confirming that you understand that credit reference agencies record information and the information they</a:t>
            </a:r>
          </a:p>
          <a:p>
            <a:pPr marL="0" indent="0">
              <a:buNone/>
            </a:pPr>
            <a:r>
              <a:rPr lang="en-US" sz="1700" dirty="0"/>
              <a:t>   record may be used by other organizations to help make decisions about credit and credit-related services and</a:t>
            </a:r>
          </a:p>
          <a:p>
            <a:pPr marL="0" indent="0">
              <a:buNone/>
            </a:pPr>
            <a:r>
              <a:rPr lang="en-US" sz="1700" dirty="0"/>
              <a:t>   to manage accounts for customers and for fraud prevention.</a:t>
            </a:r>
          </a:p>
          <a:p>
            <a:pPr marL="0" indent="0">
              <a:buNone/>
            </a:pPr>
            <a:r>
              <a:rPr lang="en-US" sz="1700" dirty="0"/>
              <a:t>5. Agreeing to be bound by the terms of the application and the Bank's General Terms and Conditions which contain</a:t>
            </a:r>
          </a:p>
          <a:p>
            <a:pPr marL="0" indent="0">
              <a:buNone/>
            </a:pPr>
            <a:r>
              <a:rPr lang="en-US" sz="1700" dirty="0"/>
              <a:t>   your obligations to us and our obligations to you which may be altered from time to time;</a:t>
            </a:r>
          </a:p>
          <a:p>
            <a:pPr marL="0" indent="0">
              <a:buNone/>
            </a:pPr>
            <a:r>
              <a:rPr lang="en-US" sz="1700" dirty="0"/>
              <a:t>6. Understanding that the Bank may decline your account without stating a reason.</a:t>
            </a:r>
          </a:p>
          <a:p>
            <a:pPr marL="0" indent="0">
              <a:buNone/>
            </a:pPr>
            <a:r>
              <a:rPr lang="en-US" sz="1700" dirty="0"/>
              <a:t>7. Contact the admin directly in case of any issues</a:t>
            </a:r>
          </a:p>
          <a:p>
            <a:pPr marL="0" indent="0">
              <a:buNone/>
            </a:pPr>
            <a:endParaRPr lang="en-PK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739D7-0A51-4387-9EB7-C51C87C156C3}"/>
              </a:ext>
            </a:extLst>
          </p:cNvPr>
          <p:cNvSpPr txBox="1"/>
          <p:nvPr/>
        </p:nvSpPr>
        <p:spPr>
          <a:xfrm>
            <a:off x="5989239" y="966991"/>
            <a:ext cx="5496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Before proceeding further:</a:t>
            </a:r>
          </a:p>
          <a:p>
            <a:pPr marL="0" indent="0">
              <a:buNone/>
            </a:pPr>
            <a:r>
              <a:rPr lang="en-US" sz="1600" dirty="0"/>
              <a:t>1.      Make sure to record your account   number</a:t>
            </a:r>
          </a:p>
          <a:p>
            <a:pPr marL="0" indent="0">
              <a:buNone/>
            </a:pPr>
            <a:r>
              <a:rPr lang="en-US" sz="1600" dirty="0"/>
              <a:t>2.      In case you forgot your account number, contact the admin, and provide your full information for authentication</a:t>
            </a:r>
          </a:p>
          <a:p>
            <a:pPr marL="0" indent="0">
              <a:buNone/>
            </a:pPr>
            <a:r>
              <a:rPr lang="en-US" sz="1600" dirty="0"/>
              <a:t>3.      Make sure to log out of your account after use.</a:t>
            </a:r>
          </a:p>
          <a:p>
            <a:pPr marL="0" indent="0">
              <a:buNone/>
            </a:pPr>
            <a:r>
              <a:rPr lang="en-US" sz="1600" dirty="0"/>
              <a:t>4.      Make sure to read the user guide before using Banking System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Bank will not be responsible if:</a:t>
            </a:r>
          </a:p>
          <a:p>
            <a:pPr marL="0" indent="0">
              <a:buNone/>
            </a:pPr>
            <a:r>
              <a:rPr lang="en-US" sz="1600" dirty="0"/>
              <a:t>1.      User forgets to log out of his/her account</a:t>
            </a:r>
          </a:p>
          <a:p>
            <a:pPr marL="0" indent="0">
              <a:buNone/>
            </a:pPr>
            <a:r>
              <a:rPr lang="en-US" sz="1600" dirty="0"/>
              <a:t>2.      User edits, modifies or deletes the database files</a:t>
            </a:r>
            <a:endParaRPr lang="en-PK" sz="16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4988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7559-358E-4976-BD47-6846CA0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</a:rPr>
              <a:t>5. About Us</a:t>
            </a:r>
            <a:endParaRPr lang="en-PK" sz="7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7C8D-A3F4-4E50-9F27-F4A95910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E02FD-B88D-4402-A5DE-23B6AB05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5" y="1825624"/>
            <a:ext cx="1144773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272FB-B370-46D0-AA53-99F98584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0" y="1231037"/>
            <a:ext cx="10658316" cy="5526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9E0E2-BF2D-42E5-8788-09C4AEF6F806}"/>
              </a:ext>
            </a:extLst>
          </p:cNvPr>
          <p:cNvSpPr txBox="1"/>
          <p:nvPr/>
        </p:nvSpPr>
        <p:spPr>
          <a:xfrm>
            <a:off x="556530" y="215374"/>
            <a:ext cx="4166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Main Menu</a:t>
            </a:r>
            <a:endParaRPr lang="en-PK" sz="6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2698-3696-4499-8A1A-42E1B18D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1. Login As Admin</a:t>
            </a:r>
            <a:endParaRPr lang="en-PK" sz="4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AFB82-C3A4-4230-BB7C-3ACCBABA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87" y="1178511"/>
            <a:ext cx="5267445" cy="27041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2EAC6-49D1-4B81-BD8E-B22FC2A8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7" y="4081093"/>
            <a:ext cx="5267445" cy="274188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2C2AC4-D168-47A3-ADB9-9A89C0584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799723"/>
              </p:ext>
            </p:extLst>
          </p:nvPr>
        </p:nvGraphicFramePr>
        <p:xfrm>
          <a:off x="7113494" y="1070935"/>
          <a:ext cx="4641319" cy="519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489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C76-47AC-4D12-B0DE-D31201AD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Admin Portal</a:t>
            </a:r>
            <a:endParaRPr lang="en-PK" sz="66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876DE-8CC6-4E68-80C6-4D31C598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70" y="1212989"/>
            <a:ext cx="10322859" cy="5383541"/>
          </a:xfrm>
        </p:spPr>
      </p:pic>
    </p:spTree>
    <p:extLst>
      <p:ext uri="{BB962C8B-B14F-4D97-AF65-F5344CB8AC3E}">
        <p14:creationId xmlns:p14="http://schemas.microsoft.com/office/powerpoint/2010/main" val="50252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2116-FC49-48F3-A11F-F22F456B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87" y="35023"/>
            <a:ext cx="10515600" cy="1325563"/>
          </a:xfrm>
        </p:spPr>
        <p:txBody>
          <a:bodyPr/>
          <a:lstStyle/>
          <a:p>
            <a:r>
              <a:rPr lang="en-US" dirty="0"/>
              <a:t>2. Login As Customer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AF1D-0C50-4101-8DC1-C6FAEACB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81112C-DA58-4517-85B8-C037C06F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87" y="1178511"/>
            <a:ext cx="5267445" cy="2704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EF796-CC1A-4409-A70D-52DF375F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7" y="4081093"/>
            <a:ext cx="5267445" cy="2741884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7FFE57B-5A35-44D2-8421-FA534275E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76325"/>
              </p:ext>
            </p:extLst>
          </p:nvPr>
        </p:nvGraphicFramePr>
        <p:xfrm>
          <a:off x="7202659" y="520505"/>
          <a:ext cx="4698610" cy="561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597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7557-1030-4104-8F09-CB013E6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70AE-95C8-40EA-B37E-E909CD76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A09A7-BE70-4965-A499-7ED30AC0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990600"/>
            <a:ext cx="9305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8F98-2C6F-4D91-998F-71BD8C29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9140531" cy="160832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3. Create New Account</a:t>
            </a:r>
            <a:endParaRPr lang="en-PK" sz="60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E06F5-837F-4C21-8DC6-740E12DB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0" y="2667336"/>
            <a:ext cx="5549752" cy="2899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79A46-53A7-4714-8551-33B14D40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6" y="2667337"/>
            <a:ext cx="5549752" cy="28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0" y="630191"/>
            <a:ext cx="5597618" cy="5597618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0770408"/>
              </p:ext>
            </p:extLst>
          </p:nvPr>
        </p:nvGraphicFramePr>
        <p:xfrm>
          <a:off x="6167636" y="1055345"/>
          <a:ext cx="5641592" cy="1460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8137940"/>
              </p:ext>
            </p:extLst>
          </p:nvPr>
        </p:nvGraphicFramePr>
        <p:xfrm>
          <a:off x="6177608" y="2511612"/>
          <a:ext cx="5501800" cy="146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t="65042" r="4918" b="22628"/>
          <a:stretch/>
        </p:blipFill>
        <p:spPr>
          <a:xfrm>
            <a:off x="6177607" y="3980213"/>
            <a:ext cx="5816423" cy="7070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5339777"/>
              </p:ext>
            </p:extLst>
          </p:nvPr>
        </p:nvGraphicFramePr>
        <p:xfrm>
          <a:off x="6167636" y="4908675"/>
          <a:ext cx="5431604" cy="89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65930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CF3-A8AC-4ECB-BEE0-33B17029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ABDD-D026-4FC2-A66A-4748406C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4AA6D-B44D-46CC-8B7D-0084BA62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7" y="229963"/>
            <a:ext cx="5833553" cy="530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CDDA9-0B42-4C1E-BAAA-14440D52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6" y="991328"/>
            <a:ext cx="5833553" cy="571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80A313-59B1-4EE8-8280-0230620C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65" y="1822654"/>
            <a:ext cx="5833553" cy="4312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70CEC-AF51-4E88-9312-71B3BA80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65" y="2637083"/>
            <a:ext cx="5833553" cy="551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6F0A73-798E-4D64-9090-7AF2DC835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65" y="3629481"/>
            <a:ext cx="8052802" cy="446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792396-510B-41AF-A18E-5C3EEFA10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65" y="4289302"/>
            <a:ext cx="7997685" cy="23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453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Banking System</vt:lpstr>
      <vt:lpstr>PowerPoint Presentation</vt:lpstr>
      <vt:lpstr>1. Login As Admin</vt:lpstr>
      <vt:lpstr>Admin Portal</vt:lpstr>
      <vt:lpstr>2. Login As Customer</vt:lpstr>
      <vt:lpstr>PowerPoint Presentation</vt:lpstr>
      <vt:lpstr>3. Create New Account</vt:lpstr>
      <vt:lpstr>PowerPoint Presentation</vt:lpstr>
      <vt:lpstr>PowerPoint Presentation</vt:lpstr>
      <vt:lpstr>4. Check Today’s Currency Rates</vt:lpstr>
      <vt:lpstr>Bank Policy</vt:lpstr>
      <vt:lpstr>5. 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K213195 Sufiyaan Usmani</dc:creator>
  <cp:lastModifiedBy>K213195 Sufiyaan Usmani</cp:lastModifiedBy>
  <cp:revision>12</cp:revision>
  <dcterms:created xsi:type="dcterms:W3CDTF">2021-12-09T17:25:13Z</dcterms:created>
  <dcterms:modified xsi:type="dcterms:W3CDTF">2021-12-11T10:28:08Z</dcterms:modified>
</cp:coreProperties>
</file>