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213195 Sufiyaan Usmani" userId="c1c7107d-b5af-4264-8274-dcaff40e8f55" providerId="ADAL" clId="{99C8B7C4-7F51-4574-A0EF-0AA5159C0342}"/>
    <pc:docChg chg="undo custSel modSld">
      <pc:chgData name="K213195 Sufiyaan Usmani" userId="c1c7107d-b5af-4264-8274-dcaff40e8f55" providerId="ADAL" clId="{99C8B7C4-7F51-4574-A0EF-0AA5159C0342}" dt="2021-11-13T21:29:17.703" v="22" actId="26606"/>
      <pc:docMkLst>
        <pc:docMk/>
      </pc:docMkLst>
      <pc:sldChg chg="addSp delSp modSp mod setBg addAnim delAnim">
        <pc:chgData name="K213195 Sufiyaan Usmani" userId="c1c7107d-b5af-4264-8274-dcaff40e8f55" providerId="ADAL" clId="{99C8B7C4-7F51-4574-A0EF-0AA5159C0342}" dt="2021-11-13T21:28:29.085" v="11"/>
        <pc:sldMkLst>
          <pc:docMk/>
          <pc:sldMk cId="3078830779" sldId="256"/>
        </pc:sldMkLst>
        <pc:spChg chg="mod">
          <ac:chgData name="K213195 Sufiyaan Usmani" userId="c1c7107d-b5af-4264-8274-dcaff40e8f55" providerId="ADAL" clId="{99C8B7C4-7F51-4574-A0EF-0AA5159C0342}" dt="2021-11-13T21:28:29.085" v="9" actId="26606"/>
          <ac:spMkLst>
            <pc:docMk/>
            <pc:sldMk cId="3078830779" sldId="256"/>
            <ac:spMk id="2" creationId="{00000000-0000-0000-0000-000000000000}"/>
          </ac:spMkLst>
        </pc:spChg>
        <pc:spChg chg="mod">
          <ac:chgData name="K213195 Sufiyaan Usmani" userId="c1c7107d-b5af-4264-8274-dcaff40e8f55" providerId="ADAL" clId="{99C8B7C4-7F51-4574-A0EF-0AA5159C0342}" dt="2021-11-13T21:28:29.085" v="9" actId="26606"/>
          <ac:spMkLst>
            <pc:docMk/>
            <pc:sldMk cId="3078830779" sldId="256"/>
            <ac:spMk id="3" creationId="{00000000-0000-0000-0000-000000000000}"/>
          </ac:spMkLst>
        </pc:spChg>
        <pc:spChg chg="add del">
          <ac:chgData name="K213195 Sufiyaan Usmani" userId="c1c7107d-b5af-4264-8274-dcaff40e8f55" providerId="ADAL" clId="{99C8B7C4-7F51-4574-A0EF-0AA5159C0342}" dt="2021-11-13T21:28:24.412" v="4" actId="26606"/>
          <ac:spMkLst>
            <pc:docMk/>
            <pc:sldMk cId="3078830779" sldId="256"/>
            <ac:spMk id="13" creationId="{66D61E08-70C3-48D8-BEA0-787111DC30DA}"/>
          </ac:spMkLst>
        </pc:spChg>
        <pc:spChg chg="add del">
          <ac:chgData name="K213195 Sufiyaan Usmani" userId="c1c7107d-b5af-4264-8274-dcaff40e8f55" providerId="ADAL" clId="{99C8B7C4-7F51-4574-A0EF-0AA5159C0342}" dt="2021-11-13T21:28:24.412" v="4" actId="26606"/>
          <ac:spMkLst>
            <pc:docMk/>
            <pc:sldMk cId="3078830779" sldId="256"/>
            <ac:spMk id="15" creationId="{FC55298F-0AE5-478E-AD2B-03C2614C5833}"/>
          </ac:spMkLst>
        </pc:spChg>
        <pc:spChg chg="add del">
          <ac:chgData name="K213195 Sufiyaan Usmani" userId="c1c7107d-b5af-4264-8274-dcaff40e8f55" providerId="ADAL" clId="{99C8B7C4-7F51-4574-A0EF-0AA5159C0342}" dt="2021-11-13T21:28:24.412" v="4" actId="26606"/>
          <ac:spMkLst>
            <pc:docMk/>
            <pc:sldMk cId="3078830779" sldId="256"/>
            <ac:spMk id="17" creationId="{C180E4EA-0B63-4779-A895-7E90E71088F3}"/>
          </ac:spMkLst>
        </pc:spChg>
        <pc:spChg chg="add del">
          <ac:chgData name="K213195 Sufiyaan Usmani" userId="c1c7107d-b5af-4264-8274-dcaff40e8f55" providerId="ADAL" clId="{99C8B7C4-7F51-4574-A0EF-0AA5159C0342}" dt="2021-11-13T21:28:24.412" v="4" actId="26606"/>
          <ac:spMkLst>
            <pc:docMk/>
            <pc:sldMk cId="3078830779" sldId="256"/>
            <ac:spMk id="19" creationId="{CEE01D9D-3DE8-4EED-B0D3-8F3C79CC7673}"/>
          </ac:spMkLst>
        </pc:spChg>
        <pc:spChg chg="add del">
          <ac:chgData name="K213195 Sufiyaan Usmani" userId="c1c7107d-b5af-4264-8274-dcaff40e8f55" providerId="ADAL" clId="{99C8B7C4-7F51-4574-A0EF-0AA5159C0342}" dt="2021-11-13T21:28:24.412" v="4" actId="26606"/>
          <ac:spMkLst>
            <pc:docMk/>
            <pc:sldMk cId="3078830779" sldId="256"/>
            <ac:spMk id="21" creationId="{89AF5CE9-607F-43F4-8983-DCD6DA4051FD}"/>
          </ac:spMkLst>
        </pc:spChg>
        <pc:spChg chg="add del">
          <ac:chgData name="K213195 Sufiyaan Usmani" userId="c1c7107d-b5af-4264-8274-dcaff40e8f55" providerId="ADAL" clId="{99C8B7C4-7F51-4574-A0EF-0AA5159C0342}" dt="2021-11-13T21:28:24.412" v="4" actId="26606"/>
          <ac:spMkLst>
            <pc:docMk/>
            <pc:sldMk cId="3078830779" sldId="256"/>
            <ac:spMk id="23" creationId="{6EEA2DBD-9E1E-4521-8C01-F32AD18A89E3}"/>
          </ac:spMkLst>
        </pc:spChg>
        <pc:spChg chg="add del">
          <ac:chgData name="K213195 Sufiyaan Usmani" userId="c1c7107d-b5af-4264-8274-dcaff40e8f55" providerId="ADAL" clId="{99C8B7C4-7F51-4574-A0EF-0AA5159C0342}" dt="2021-11-13T21:28:24.412" v="4" actId="26606"/>
          <ac:spMkLst>
            <pc:docMk/>
            <pc:sldMk cId="3078830779" sldId="256"/>
            <ac:spMk id="25" creationId="{15BBD2C1-BA9B-46A9-A27A-33498B169272}"/>
          </ac:spMkLst>
        </pc:spChg>
        <pc:spChg chg="add del">
          <ac:chgData name="K213195 Sufiyaan Usmani" userId="c1c7107d-b5af-4264-8274-dcaff40e8f55" providerId="ADAL" clId="{99C8B7C4-7F51-4574-A0EF-0AA5159C0342}" dt="2021-11-13T21:28:29.038" v="8" actId="26606"/>
          <ac:spMkLst>
            <pc:docMk/>
            <pc:sldMk cId="3078830779" sldId="256"/>
            <ac:spMk id="30" creationId="{66D61E08-70C3-48D8-BEA0-787111DC30DA}"/>
          </ac:spMkLst>
        </pc:spChg>
        <pc:spChg chg="add del">
          <ac:chgData name="K213195 Sufiyaan Usmani" userId="c1c7107d-b5af-4264-8274-dcaff40e8f55" providerId="ADAL" clId="{99C8B7C4-7F51-4574-A0EF-0AA5159C0342}" dt="2021-11-13T21:28:29.038" v="8" actId="26606"/>
          <ac:spMkLst>
            <pc:docMk/>
            <pc:sldMk cId="3078830779" sldId="256"/>
            <ac:spMk id="31" creationId="{FC55298F-0AE5-478E-AD2B-03C2614C5833}"/>
          </ac:spMkLst>
        </pc:spChg>
        <pc:spChg chg="add del">
          <ac:chgData name="K213195 Sufiyaan Usmani" userId="c1c7107d-b5af-4264-8274-dcaff40e8f55" providerId="ADAL" clId="{99C8B7C4-7F51-4574-A0EF-0AA5159C0342}" dt="2021-11-13T21:28:29.038" v="8" actId="26606"/>
          <ac:spMkLst>
            <pc:docMk/>
            <pc:sldMk cId="3078830779" sldId="256"/>
            <ac:spMk id="32" creationId="{C180E4EA-0B63-4779-A895-7E90E71088F3}"/>
          </ac:spMkLst>
        </pc:spChg>
        <pc:spChg chg="add del">
          <ac:chgData name="K213195 Sufiyaan Usmani" userId="c1c7107d-b5af-4264-8274-dcaff40e8f55" providerId="ADAL" clId="{99C8B7C4-7F51-4574-A0EF-0AA5159C0342}" dt="2021-11-13T21:28:29.038" v="8" actId="26606"/>
          <ac:spMkLst>
            <pc:docMk/>
            <pc:sldMk cId="3078830779" sldId="256"/>
            <ac:spMk id="33" creationId="{CEE01D9D-3DE8-4EED-B0D3-8F3C79CC7673}"/>
          </ac:spMkLst>
        </pc:spChg>
        <pc:spChg chg="add del">
          <ac:chgData name="K213195 Sufiyaan Usmani" userId="c1c7107d-b5af-4264-8274-dcaff40e8f55" providerId="ADAL" clId="{99C8B7C4-7F51-4574-A0EF-0AA5159C0342}" dt="2021-11-13T21:28:29.038" v="8" actId="26606"/>
          <ac:spMkLst>
            <pc:docMk/>
            <pc:sldMk cId="3078830779" sldId="256"/>
            <ac:spMk id="34" creationId="{89AF5CE9-607F-43F4-8983-DCD6DA4051FD}"/>
          </ac:spMkLst>
        </pc:spChg>
        <pc:spChg chg="add del">
          <ac:chgData name="K213195 Sufiyaan Usmani" userId="c1c7107d-b5af-4264-8274-dcaff40e8f55" providerId="ADAL" clId="{99C8B7C4-7F51-4574-A0EF-0AA5159C0342}" dt="2021-11-13T21:28:29.038" v="8" actId="26606"/>
          <ac:spMkLst>
            <pc:docMk/>
            <pc:sldMk cId="3078830779" sldId="256"/>
            <ac:spMk id="35" creationId="{6EEA2DBD-9E1E-4521-8C01-F32AD18A89E3}"/>
          </ac:spMkLst>
        </pc:spChg>
        <pc:spChg chg="add del">
          <ac:chgData name="K213195 Sufiyaan Usmani" userId="c1c7107d-b5af-4264-8274-dcaff40e8f55" providerId="ADAL" clId="{99C8B7C4-7F51-4574-A0EF-0AA5159C0342}" dt="2021-11-13T21:28:29.038" v="8" actId="26606"/>
          <ac:spMkLst>
            <pc:docMk/>
            <pc:sldMk cId="3078830779" sldId="256"/>
            <ac:spMk id="36" creationId="{15BBD2C1-BA9B-46A9-A27A-33498B169272}"/>
          </ac:spMkLst>
        </pc:spChg>
        <pc:spChg chg="add">
          <ac:chgData name="K213195 Sufiyaan Usmani" userId="c1c7107d-b5af-4264-8274-dcaff40e8f55" providerId="ADAL" clId="{99C8B7C4-7F51-4574-A0EF-0AA5159C0342}" dt="2021-11-13T21:28:29.085" v="9" actId="26606"/>
          <ac:spMkLst>
            <pc:docMk/>
            <pc:sldMk cId="3078830779" sldId="256"/>
            <ac:spMk id="41" creationId="{66D61E08-70C3-48D8-BEA0-787111DC30DA}"/>
          </ac:spMkLst>
        </pc:spChg>
        <pc:spChg chg="add">
          <ac:chgData name="K213195 Sufiyaan Usmani" userId="c1c7107d-b5af-4264-8274-dcaff40e8f55" providerId="ADAL" clId="{99C8B7C4-7F51-4574-A0EF-0AA5159C0342}" dt="2021-11-13T21:28:29.085" v="9" actId="26606"/>
          <ac:spMkLst>
            <pc:docMk/>
            <pc:sldMk cId="3078830779" sldId="256"/>
            <ac:spMk id="42" creationId="{FC55298F-0AE5-478E-AD2B-03C2614C5833}"/>
          </ac:spMkLst>
        </pc:spChg>
        <pc:spChg chg="add">
          <ac:chgData name="K213195 Sufiyaan Usmani" userId="c1c7107d-b5af-4264-8274-dcaff40e8f55" providerId="ADAL" clId="{99C8B7C4-7F51-4574-A0EF-0AA5159C0342}" dt="2021-11-13T21:28:29.085" v="9" actId="26606"/>
          <ac:spMkLst>
            <pc:docMk/>
            <pc:sldMk cId="3078830779" sldId="256"/>
            <ac:spMk id="43" creationId="{C180E4EA-0B63-4779-A895-7E90E71088F3}"/>
          </ac:spMkLst>
        </pc:spChg>
        <pc:spChg chg="add">
          <ac:chgData name="K213195 Sufiyaan Usmani" userId="c1c7107d-b5af-4264-8274-dcaff40e8f55" providerId="ADAL" clId="{99C8B7C4-7F51-4574-A0EF-0AA5159C0342}" dt="2021-11-13T21:28:29.085" v="9" actId="26606"/>
          <ac:spMkLst>
            <pc:docMk/>
            <pc:sldMk cId="3078830779" sldId="256"/>
            <ac:spMk id="44" creationId="{CEE01D9D-3DE8-4EED-B0D3-8F3C79CC7673}"/>
          </ac:spMkLst>
        </pc:spChg>
        <pc:spChg chg="add">
          <ac:chgData name="K213195 Sufiyaan Usmani" userId="c1c7107d-b5af-4264-8274-dcaff40e8f55" providerId="ADAL" clId="{99C8B7C4-7F51-4574-A0EF-0AA5159C0342}" dt="2021-11-13T21:28:29.085" v="9" actId="26606"/>
          <ac:spMkLst>
            <pc:docMk/>
            <pc:sldMk cId="3078830779" sldId="256"/>
            <ac:spMk id="45" creationId="{89AF5CE9-607F-43F4-8983-DCD6DA4051FD}"/>
          </ac:spMkLst>
        </pc:spChg>
        <pc:spChg chg="add">
          <ac:chgData name="K213195 Sufiyaan Usmani" userId="c1c7107d-b5af-4264-8274-dcaff40e8f55" providerId="ADAL" clId="{99C8B7C4-7F51-4574-A0EF-0AA5159C0342}" dt="2021-11-13T21:28:29.085" v="9" actId="26606"/>
          <ac:spMkLst>
            <pc:docMk/>
            <pc:sldMk cId="3078830779" sldId="256"/>
            <ac:spMk id="46" creationId="{6EEA2DBD-9E1E-4521-8C01-F32AD18A89E3}"/>
          </ac:spMkLst>
        </pc:spChg>
        <pc:spChg chg="add">
          <ac:chgData name="K213195 Sufiyaan Usmani" userId="c1c7107d-b5af-4264-8274-dcaff40e8f55" providerId="ADAL" clId="{99C8B7C4-7F51-4574-A0EF-0AA5159C0342}" dt="2021-11-13T21:28:29.085" v="9" actId="26606"/>
          <ac:spMkLst>
            <pc:docMk/>
            <pc:sldMk cId="3078830779" sldId="256"/>
            <ac:spMk id="47" creationId="{15BBD2C1-BA9B-46A9-A27A-33498B169272}"/>
          </ac:spMkLst>
        </pc:spChg>
        <pc:graphicFrameChg chg="del">
          <ac:chgData name="K213195 Sufiyaan Usmani" userId="c1c7107d-b5af-4264-8274-dcaff40e8f55" providerId="ADAL" clId="{99C8B7C4-7F51-4574-A0EF-0AA5159C0342}" dt="2021-11-13T21:28:11.928" v="0" actId="478"/>
          <ac:graphicFrameMkLst>
            <pc:docMk/>
            <pc:sldMk cId="3078830779" sldId="256"/>
            <ac:graphicFrameMk id="5" creationId="{00000000-0000-0000-0000-000000000000}"/>
          </ac:graphicFrameMkLst>
        </pc:graphicFrameChg>
        <pc:picChg chg="add del">
          <ac:chgData name="K213195 Sufiyaan Usmani" userId="c1c7107d-b5af-4264-8274-dcaff40e8f55" providerId="ADAL" clId="{99C8B7C4-7F51-4574-A0EF-0AA5159C0342}" dt="2021-11-13T21:28:24.412" v="4" actId="26606"/>
          <ac:picMkLst>
            <pc:docMk/>
            <pc:sldMk cId="3078830779" sldId="256"/>
            <ac:picMk id="6" creationId="{4E627870-C108-4CF7-AFD3-D5CFA2A5CDCF}"/>
          </ac:picMkLst>
        </pc:picChg>
        <pc:picChg chg="add del">
          <ac:chgData name="K213195 Sufiyaan Usmani" userId="c1c7107d-b5af-4264-8274-dcaff40e8f55" providerId="ADAL" clId="{99C8B7C4-7F51-4574-A0EF-0AA5159C0342}" dt="2021-11-13T21:28:29.038" v="8" actId="26606"/>
          <ac:picMkLst>
            <pc:docMk/>
            <pc:sldMk cId="3078830779" sldId="256"/>
            <ac:picMk id="27" creationId="{2D73BFA7-76DE-4D8E-AE89-2F76B86E3BF8}"/>
          </ac:picMkLst>
        </pc:picChg>
        <pc:picChg chg="add">
          <ac:chgData name="K213195 Sufiyaan Usmani" userId="c1c7107d-b5af-4264-8274-dcaff40e8f55" providerId="ADAL" clId="{99C8B7C4-7F51-4574-A0EF-0AA5159C0342}" dt="2021-11-13T21:28:29.085" v="9" actId="26606"/>
          <ac:picMkLst>
            <pc:docMk/>
            <pc:sldMk cId="3078830779" sldId="256"/>
            <ac:picMk id="38" creationId="{4E627870-C108-4CF7-AFD3-D5CFA2A5CDCF}"/>
          </ac:picMkLst>
        </pc:picChg>
        <pc:cxnChg chg="add del">
          <ac:chgData name="K213195 Sufiyaan Usmani" userId="c1c7107d-b5af-4264-8274-dcaff40e8f55" providerId="ADAL" clId="{99C8B7C4-7F51-4574-A0EF-0AA5159C0342}" dt="2021-11-13T21:28:24.412" v="4" actId="26606"/>
          <ac:cxnSpMkLst>
            <pc:docMk/>
            <pc:sldMk cId="3078830779" sldId="256"/>
            <ac:cxnSpMk id="9" creationId="{A57C1A16-B8AB-4D99-A195-A38F556A6486}"/>
          </ac:cxnSpMkLst>
        </pc:cxnChg>
        <pc:cxnChg chg="add del">
          <ac:chgData name="K213195 Sufiyaan Usmani" userId="c1c7107d-b5af-4264-8274-dcaff40e8f55" providerId="ADAL" clId="{99C8B7C4-7F51-4574-A0EF-0AA5159C0342}" dt="2021-11-13T21:28:24.412" v="4" actId="26606"/>
          <ac:cxnSpMkLst>
            <pc:docMk/>
            <pc:sldMk cId="3078830779" sldId="256"/>
            <ac:cxnSpMk id="11" creationId="{F8A9B20B-D1DD-4573-B5EC-558029519236}"/>
          </ac:cxnSpMkLst>
        </pc:cxnChg>
        <pc:cxnChg chg="add del">
          <ac:chgData name="K213195 Sufiyaan Usmani" userId="c1c7107d-b5af-4264-8274-dcaff40e8f55" providerId="ADAL" clId="{99C8B7C4-7F51-4574-A0EF-0AA5159C0342}" dt="2021-11-13T21:28:29.038" v="8" actId="26606"/>
          <ac:cxnSpMkLst>
            <pc:docMk/>
            <pc:sldMk cId="3078830779" sldId="256"/>
            <ac:cxnSpMk id="28" creationId="{A57C1A16-B8AB-4D99-A195-A38F556A6486}"/>
          </ac:cxnSpMkLst>
        </pc:cxnChg>
        <pc:cxnChg chg="add del">
          <ac:chgData name="K213195 Sufiyaan Usmani" userId="c1c7107d-b5af-4264-8274-dcaff40e8f55" providerId="ADAL" clId="{99C8B7C4-7F51-4574-A0EF-0AA5159C0342}" dt="2021-11-13T21:28:29.038" v="8" actId="26606"/>
          <ac:cxnSpMkLst>
            <pc:docMk/>
            <pc:sldMk cId="3078830779" sldId="256"/>
            <ac:cxnSpMk id="29" creationId="{F8A9B20B-D1DD-4573-B5EC-558029519236}"/>
          </ac:cxnSpMkLst>
        </pc:cxnChg>
        <pc:cxnChg chg="add">
          <ac:chgData name="K213195 Sufiyaan Usmani" userId="c1c7107d-b5af-4264-8274-dcaff40e8f55" providerId="ADAL" clId="{99C8B7C4-7F51-4574-A0EF-0AA5159C0342}" dt="2021-11-13T21:28:29.085" v="9" actId="26606"/>
          <ac:cxnSpMkLst>
            <pc:docMk/>
            <pc:sldMk cId="3078830779" sldId="256"/>
            <ac:cxnSpMk id="39" creationId="{A57C1A16-B8AB-4D99-A195-A38F556A6486}"/>
          </ac:cxnSpMkLst>
        </pc:cxnChg>
        <pc:cxnChg chg="add">
          <ac:chgData name="K213195 Sufiyaan Usmani" userId="c1c7107d-b5af-4264-8274-dcaff40e8f55" providerId="ADAL" clId="{99C8B7C4-7F51-4574-A0EF-0AA5159C0342}" dt="2021-11-13T21:28:29.085" v="9" actId="26606"/>
          <ac:cxnSpMkLst>
            <pc:docMk/>
            <pc:sldMk cId="3078830779" sldId="256"/>
            <ac:cxnSpMk id="40" creationId="{F8A9B20B-D1DD-4573-B5EC-558029519236}"/>
          </ac:cxnSpMkLst>
        </pc:cxnChg>
      </pc:sldChg>
      <pc:sldChg chg="addSp delSp modSp mod setBg">
        <pc:chgData name="K213195 Sufiyaan Usmani" userId="c1c7107d-b5af-4264-8274-dcaff40e8f55" providerId="ADAL" clId="{99C8B7C4-7F51-4574-A0EF-0AA5159C0342}" dt="2021-11-13T21:28:46.009" v="16" actId="26606"/>
        <pc:sldMkLst>
          <pc:docMk/>
          <pc:sldMk cId="1903284449" sldId="257"/>
        </pc:sldMkLst>
        <pc:spChg chg="mod">
          <ac:chgData name="K213195 Sufiyaan Usmani" userId="c1c7107d-b5af-4264-8274-dcaff40e8f55" providerId="ADAL" clId="{99C8B7C4-7F51-4574-A0EF-0AA5159C0342}" dt="2021-11-13T21:28:46.009" v="16" actId="26606"/>
          <ac:spMkLst>
            <pc:docMk/>
            <pc:sldMk cId="1903284449" sldId="257"/>
            <ac:spMk id="2" creationId="{00000000-0000-0000-0000-000000000000}"/>
          </ac:spMkLst>
        </pc:spChg>
        <pc:spChg chg="add del">
          <ac:chgData name="K213195 Sufiyaan Usmani" userId="c1c7107d-b5af-4264-8274-dcaff40e8f55" providerId="ADAL" clId="{99C8B7C4-7F51-4574-A0EF-0AA5159C0342}" dt="2021-11-13T21:28:45.021" v="13" actId="26606"/>
          <ac:spMkLst>
            <pc:docMk/>
            <pc:sldMk cId="1903284449" sldId="257"/>
            <ac:spMk id="9" creationId="{A4AC5506-6312-4701-8D3C-40187889A947}"/>
          </ac:spMkLst>
        </pc:spChg>
        <pc:spChg chg="add del">
          <ac:chgData name="K213195 Sufiyaan Usmani" userId="c1c7107d-b5af-4264-8274-dcaff40e8f55" providerId="ADAL" clId="{99C8B7C4-7F51-4574-A0EF-0AA5159C0342}" dt="2021-11-13T21:28:45.993" v="15" actId="26606"/>
          <ac:spMkLst>
            <pc:docMk/>
            <pc:sldMk cId="1903284449" sldId="257"/>
            <ac:spMk id="11" creationId="{7F57BEA8-497D-4AA8-8A18-BDCD696B25FE}"/>
          </ac:spMkLst>
        </pc:spChg>
        <pc:spChg chg="add">
          <ac:chgData name="K213195 Sufiyaan Usmani" userId="c1c7107d-b5af-4264-8274-dcaff40e8f55" providerId="ADAL" clId="{99C8B7C4-7F51-4574-A0EF-0AA5159C0342}" dt="2021-11-13T21:28:46.009" v="16" actId="26606"/>
          <ac:spMkLst>
            <pc:docMk/>
            <pc:sldMk cId="1903284449" sldId="257"/>
            <ac:spMk id="17" creationId="{A4AC5506-6312-4701-8D3C-40187889A947}"/>
          </ac:spMkLst>
        </pc:spChg>
        <pc:picChg chg="mod">
          <ac:chgData name="K213195 Sufiyaan Usmani" userId="c1c7107d-b5af-4264-8274-dcaff40e8f55" providerId="ADAL" clId="{99C8B7C4-7F51-4574-A0EF-0AA5159C0342}" dt="2021-11-13T21:28:46.009" v="16" actId="26606"/>
          <ac:picMkLst>
            <pc:docMk/>
            <pc:sldMk cId="1903284449" sldId="257"/>
            <ac:picMk id="4" creationId="{00000000-0000-0000-0000-000000000000}"/>
          </ac:picMkLst>
        </pc:picChg>
        <pc:cxnChg chg="add del">
          <ac:chgData name="K213195 Sufiyaan Usmani" userId="c1c7107d-b5af-4264-8274-dcaff40e8f55" providerId="ADAL" clId="{99C8B7C4-7F51-4574-A0EF-0AA5159C0342}" dt="2021-11-13T21:28:45.993" v="15" actId="26606"/>
          <ac:cxnSpMkLst>
            <pc:docMk/>
            <pc:sldMk cId="1903284449" sldId="257"/>
            <ac:cxnSpMk id="12" creationId="{D2E961F1-4A28-4A5F-BBD4-6E400E5E6C75}"/>
          </ac:cxnSpMkLst>
        </pc:cxnChg>
        <pc:cxnChg chg="add del">
          <ac:chgData name="K213195 Sufiyaan Usmani" userId="c1c7107d-b5af-4264-8274-dcaff40e8f55" providerId="ADAL" clId="{99C8B7C4-7F51-4574-A0EF-0AA5159C0342}" dt="2021-11-13T21:28:45.993" v="15" actId="26606"/>
          <ac:cxnSpMkLst>
            <pc:docMk/>
            <pc:sldMk cId="1903284449" sldId="257"/>
            <ac:cxnSpMk id="13" creationId="{A82415D3-DDE5-4D63-8CB3-23A5EC581B27}"/>
          </ac:cxnSpMkLst>
        </pc:cxnChg>
        <pc:cxnChg chg="add del">
          <ac:chgData name="K213195 Sufiyaan Usmani" userId="c1c7107d-b5af-4264-8274-dcaff40e8f55" providerId="ADAL" clId="{99C8B7C4-7F51-4574-A0EF-0AA5159C0342}" dt="2021-11-13T21:28:45.993" v="15" actId="26606"/>
          <ac:cxnSpMkLst>
            <pc:docMk/>
            <pc:sldMk cId="1903284449" sldId="257"/>
            <ac:cxnSpMk id="15" creationId="{AD7193FB-6AE6-4B3B-8F89-56B55DD63B4D}"/>
          </ac:cxnSpMkLst>
        </pc:cxnChg>
      </pc:sldChg>
      <pc:sldChg chg="addSp modSp mod setBg">
        <pc:chgData name="K213195 Sufiyaan Usmani" userId="c1c7107d-b5af-4264-8274-dcaff40e8f55" providerId="ADAL" clId="{99C8B7C4-7F51-4574-A0EF-0AA5159C0342}" dt="2021-11-13T21:28:54.742" v="17" actId="26606"/>
        <pc:sldMkLst>
          <pc:docMk/>
          <pc:sldMk cId="3286841673" sldId="258"/>
        </pc:sldMkLst>
        <pc:spChg chg="mod">
          <ac:chgData name="K213195 Sufiyaan Usmani" userId="c1c7107d-b5af-4264-8274-dcaff40e8f55" providerId="ADAL" clId="{99C8B7C4-7F51-4574-A0EF-0AA5159C0342}" dt="2021-11-13T21:28:54.742" v="17" actId="26606"/>
          <ac:spMkLst>
            <pc:docMk/>
            <pc:sldMk cId="3286841673" sldId="258"/>
            <ac:spMk id="2" creationId="{00000000-0000-0000-0000-000000000000}"/>
          </ac:spMkLst>
        </pc:spChg>
        <pc:spChg chg="add">
          <ac:chgData name="K213195 Sufiyaan Usmani" userId="c1c7107d-b5af-4264-8274-dcaff40e8f55" providerId="ADAL" clId="{99C8B7C4-7F51-4574-A0EF-0AA5159C0342}" dt="2021-11-13T21:28:54.742" v="17" actId="26606"/>
          <ac:spMkLst>
            <pc:docMk/>
            <pc:sldMk cId="3286841673" sldId="258"/>
            <ac:spMk id="10" creationId="{35F0E358-1E49-4920-80D8-C3D138708838}"/>
          </ac:spMkLst>
        </pc:spChg>
        <pc:spChg chg="add">
          <ac:chgData name="K213195 Sufiyaan Usmani" userId="c1c7107d-b5af-4264-8274-dcaff40e8f55" providerId="ADAL" clId="{99C8B7C4-7F51-4574-A0EF-0AA5159C0342}" dt="2021-11-13T21:28:54.742" v="17" actId="26606"/>
          <ac:spMkLst>
            <pc:docMk/>
            <pc:sldMk cId="3286841673" sldId="258"/>
            <ac:spMk id="12" creationId="{E2D2362D-7010-4036-B9CA-03DFC8EB3B01}"/>
          </ac:spMkLst>
        </pc:spChg>
        <pc:spChg chg="add">
          <ac:chgData name="K213195 Sufiyaan Usmani" userId="c1c7107d-b5af-4264-8274-dcaff40e8f55" providerId="ADAL" clId="{99C8B7C4-7F51-4574-A0EF-0AA5159C0342}" dt="2021-11-13T21:28:54.742" v="17" actId="26606"/>
          <ac:spMkLst>
            <pc:docMk/>
            <pc:sldMk cId="3286841673" sldId="258"/>
            <ac:spMk id="14" creationId="{DC85BF5E-2BD6-4E5B-8EA3-420B45BB03FA}"/>
          </ac:spMkLst>
        </pc:spChg>
        <pc:spChg chg="add">
          <ac:chgData name="K213195 Sufiyaan Usmani" userId="c1c7107d-b5af-4264-8274-dcaff40e8f55" providerId="ADAL" clId="{99C8B7C4-7F51-4574-A0EF-0AA5159C0342}" dt="2021-11-13T21:28:54.742" v="17" actId="26606"/>
          <ac:spMkLst>
            <pc:docMk/>
            <pc:sldMk cId="3286841673" sldId="258"/>
            <ac:spMk id="16" creationId="{740D8E28-91B5-42B0-9D6C-B777D8AD90C2}"/>
          </ac:spMkLst>
        </pc:spChg>
        <pc:graphicFrameChg chg="mod modGraphic">
          <ac:chgData name="K213195 Sufiyaan Usmani" userId="c1c7107d-b5af-4264-8274-dcaff40e8f55" providerId="ADAL" clId="{99C8B7C4-7F51-4574-A0EF-0AA5159C0342}" dt="2021-11-13T21:28:54.742" v="17" actId="26606"/>
          <ac:graphicFrameMkLst>
            <pc:docMk/>
            <pc:sldMk cId="3286841673" sldId="258"/>
            <ac:graphicFrameMk id="5" creationId="{00000000-0000-0000-0000-000000000000}"/>
          </ac:graphicFrameMkLst>
        </pc:graphicFrameChg>
        <pc:picChg chg="mod">
          <ac:chgData name="K213195 Sufiyaan Usmani" userId="c1c7107d-b5af-4264-8274-dcaff40e8f55" providerId="ADAL" clId="{99C8B7C4-7F51-4574-A0EF-0AA5159C0342}" dt="2021-11-13T21:28:54.742" v="17" actId="26606"/>
          <ac:picMkLst>
            <pc:docMk/>
            <pc:sldMk cId="3286841673" sldId="258"/>
            <ac:picMk id="4" creationId="{00000000-0000-0000-0000-000000000000}"/>
          </ac:picMkLst>
        </pc:picChg>
      </pc:sldChg>
      <pc:sldChg chg="addSp delSp modSp mod setBg">
        <pc:chgData name="K213195 Sufiyaan Usmani" userId="c1c7107d-b5af-4264-8274-dcaff40e8f55" providerId="ADAL" clId="{99C8B7C4-7F51-4574-A0EF-0AA5159C0342}" dt="2021-11-13T21:29:17.703" v="22" actId="26606"/>
        <pc:sldMkLst>
          <pc:docMk/>
          <pc:sldMk cId="4167650414" sldId="259"/>
        </pc:sldMkLst>
        <pc:spChg chg="mod">
          <ac:chgData name="K213195 Sufiyaan Usmani" userId="c1c7107d-b5af-4264-8274-dcaff40e8f55" providerId="ADAL" clId="{99C8B7C4-7F51-4574-A0EF-0AA5159C0342}" dt="2021-11-13T21:29:17.703" v="22" actId="26606"/>
          <ac:spMkLst>
            <pc:docMk/>
            <pc:sldMk cId="4167650414" sldId="259"/>
            <ac:spMk id="2" creationId="{00000000-0000-0000-0000-000000000000}"/>
          </ac:spMkLst>
        </pc:spChg>
        <pc:spChg chg="add del">
          <ac:chgData name="K213195 Sufiyaan Usmani" userId="c1c7107d-b5af-4264-8274-dcaff40e8f55" providerId="ADAL" clId="{99C8B7C4-7F51-4574-A0EF-0AA5159C0342}" dt="2021-11-13T21:29:15.509" v="19" actId="26606"/>
          <ac:spMkLst>
            <pc:docMk/>
            <pc:sldMk cId="4167650414" sldId="259"/>
            <ac:spMk id="10" creationId="{35F0E358-1E49-4920-80D8-C3D138708838}"/>
          </ac:spMkLst>
        </pc:spChg>
        <pc:spChg chg="add del">
          <ac:chgData name="K213195 Sufiyaan Usmani" userId="c1c7107d-b5af-4264-8274-dcaff40e8f55" providerId="ADAL" clId="{99C8B7C4-7F51-4574-A0EF-0AA5159C0342}" dt="2021-11-13T21:29:15.509" v="19" actId="26606"/>
          <ac:spMkLst>
            <pc:docMk/>
            <pc:sldMk cId="4167650414" sldId="259"/>
            <ac:spMk id="12" creationId="{E2D2362D-7010-4036-B9CA-03DFC8EB3B01}"/>
          </ac:spMkLst>
        </pc:spChg>
        <pc:spChg chg="add del">
          <ac:chgData name="K213195 Sufiyaan Usmani" userId="c1c7107d-b5af-4264-8274-dcaff40e8f55" providerId="ADAL" clId="{99C8B7C4-7F51-4574-A0EF-0AA5159C0342}" dt="2021-11-13T21:29:15.509" v="19" actId="26606"/>
          <ac:spMkLst>
            <pc:docMk/>
            <pc:sldMk cId="4167650414" sldId="259"/>
            <ac:spMk id="14" creationId="{DC85BF5E-2BD6-4E5B-8EA3-420B45BB03FA}"/>
          </ac:spMkLst>
        </pc:spChg>
        <pc:spChg chg="add del">
          <ac:chgData name="K213195 Sufiyaan Usmani" userId="c1c7107d-b5af-4264-8274-dcaff40e8f55" providerId="ADAL" clId="{99C8B7C4-7F51-4574-A0EF-0AA5159C0342}" dt="2021-11-13T21:29:15.509" v="19" actId="26606"/>
          <ac:spMkLst>
            <pc:docMk/>
            <pc:sldMk cId="4167650414" sldId="259"/>
            <ac:spMk id="16" creationId="{740D8E28-91B5-42B0-9D6C-B777D8AD90C2}"/>
          </ac:spMkLst>
        </pc:spChg>
        <pc:spChg chg="add del">
          <ac:chgData name="K213195 Sufiyaan Usmani" userId="c1c7107d-b5af-4264-8274-dcaff40e8f55" providerId="ADAL" clId="{99C8B7C4-7F51-4574-A0EF-0AA5159C0342}" dt="2021-11-13T21:29:17.609" v="21" actId="26606"/>
          <ac:spMkLst>
            <pc:docMk/>
            <pc:sldMk cId="4167650414" sldId="259"/>
            <ac:spMk id="18" creationId="{35F0E358-1E49-4920-80D8-C3D138708838}"/>
          </ac:spMkLst>
        </pc:spChg>
        <pc:spChg chg="add del">
          <ac:chgData name="K213195 Sufiyaan Usmani" userId="c1c7107d-b5af-4264-8274-dcaff40e8f55" providerId="ADAL" clId="{99C8B7C4-7F51-4574-A0EF-0AA5159C0342}" dt="2021-11-13T21:29:17.609" v="21" actId="26606"/>
          <ac:spMkLst>
            <pc:docMk/>
            <pc:sldMk cId="4167650414" sldId="259"/>
            <ac:spMk id="19" creationId="{E2D2362D-7010-4036-B9CA-03DFC8EB3B01}"/>
          </ac:spMkLst>
        </pc:spChg>
        <pc:spChg chg="add del">
          <ac:chgData name="K213195 Sufiyaan Usmani" userId="c1c7107d-b5af-4264-8274-dcaff40e8f55" providerId="ADAL" clId="{99C8B7C4-7F51-4574-A0EF-0AA5159C0342}" dt="2021-11-13T21:29:17.609" v="21" actId="26606"/>
          <ac:spMkLst>
            <pc:docMk/>
            <pc:sldMk cId="4167650414" sldId="259"/>
            <ac:spMk id="20" creationId="{DC85BF5E-2BD6-4E5B-8EA3-420B45BB03FA}"/>
          </ac:spMkLst>
        </pc:spChg>
        <pc:spChg chg="add del">
          <ac:chgData name="K213195 Sufiyaan Usmani" userId="c1c7107d-b5af-4264-8274-dcaff40e8f55" providerId="ADAL" clId="{99C8B7C4-7F51-4574-A0EF-0AA5159C0342}" dt="2021-11-13T21:29:17.609" v="21" actId="26606"/>
          <ac:spMkLst>
            <pc:docMk/>
            <pc:sldMk cId="4167650414" sldId="259"/>
            <ac:spMk id="21" creationId="{740D8E28-91B5-42B0-9D6C-B777D8AD90C2}"/>
          </ac:spMkLst>
        </pc:spChg>
        <pc:spChg chg="add">
          <ac:chgData name="K213195 Sufiyaan Usmani" userId="c1c7107d-b5af-4264-8274-dcaff40e8f55" providerId="ADAL" clId="{99C8B7C4-7F51-4574-A0EF-0AA5159C0342}" dt="2021-11-13T21:29:17.703" v="22" actId="26606"/>
          <ac:spMkLst>
            <pc:docMk/>
            <pc:sldMk cId="4167650414" sldId="259"/>
            <ac:spMk id="23" creationId="{35F0E358-1E49-4920-80D8-C3D138708838}"/>
          </ac:spMkLst>
        </pc:spChg>
        <pc:spChg chg="add">
          <ac:chgData name="K213195 Sufiyaan Usmani" userId="c1c7107d-b5af-4264-8274-dcaff40e8f55" providerId="ADAL" clId="{99C8B7C4-7F51-4574-A0EF-0AA5159C0342}" dt="2021-11-13T21:29:17.703" v="22" actId="26606"/>
          <ac:spMkLst>
            <pc:docMk/>
            <pc:sldMk cId="4167650414" sldId="259"/>
            <ac:spMk id="24" creationId="{E2D2362D-7010-4036-B9CA-03DFC8EB3B01}"/>
          </ac:spMkLst>
        </pc:spChg>
        <pc:spChg chg="add">
          <ac:chgData name="K213195 Sufiyaan Usmani" userId="c1c7107d-b5af-4264-8274-dcaff40e8f55" providerId="ADAL" clId="{99C8B7C4-7F51-4574-A0EF-0AA5159C0342}" dt="2021-11-13T21:29:17.703" v="22" actId="26606"/>
          <ac:spMkLst>
            <pc:docMk/>
            <pc:sldMk cId="4167650414" sldId="259"/>
            <ac:spMk id="25" creationId="{DC85BF5E-2BD6-4E5B-8EA3-420B45BB03FA}"/>
          </ac:spMkLst>
        </pc:spChg>
        <pc:spChg chg="add">
          <ac:chgData name="K213195 Sufiyaan Usmani" userId="c1c7107d-b5af-4264-8274-dcaff40e8f55" providerId="ADAL" clId="{99C8B7C4-7F51-4574-A0EF-0AA5159C0342}" dt="2021-11-13T21:29:17.703" v="22" actId="26606"/>
          <ac:spMkLst>
            <pc:docMk/>
            <pc:sldMk cId="4167650414" sldId="259"/>
            <ac:spMk id="26" creationId="{740D8E28-91B5-42B0-9D6C-B777D8AD90C2}"/>
          </ac:spMkLst>
        </pc:spChg>
        <pc:graphicFrameChg chg="mod modGraphic">
          <ac:chgData name="K213195 Sufiyaan Usmani" userId="c1c7107d-b5af-4264-8274-dcaff40e8f55" providerId="ADAL" clId="{99C8B7C4-7F51-4574-A0EF-0AA5159C0342}" dt="2021-11-13T21:29:17.703" v="22" actId="26606"/>
          <ac:graphicFrameMkLst>
            <pc:docMk/>
            <pc:sldMk cId="4167650414" sldId="259"/>
            <ac:graphicFrameMk id="5" creationId="{00000000-0000-0000-0000-000000000000}"/>
          </ac:graphicFrameMkLst>
        </pc:graphicFrameChg>
        <pc:picChg chg="mod">
          <ac:chgData name="K213195 Sufiyaan Usmani" userId="c1c7107d-b5af-4264-8274-dcaff40e8f55" providerId="ADAL" clId="{99C8B7C4-7F51-4574-A0EF-0AA5159C0342}" dt="2021-11-13T21:29:17.703" v="22" actId="26606"/>
          <ac:picMkLst>
            <pc:docMk/>
            <pc:sldMk cId="4167650414" sldId="259"/>
            <ac:picMk id="4" creationId="{00000000-0000-0000-0000-000000000000}"/>
          </ac:picMkLst>
        </pc:picChg>
      </pc:sldChg>
    </pc:docChg>
  </pc:docChgLst>
  <pc:docChgLst>
    <pc:chgData name="Guest User" userId="S::urn:spo:anon#3348c15b68baf96de82a78fa9e82c0d21ff283174c1502bc8854d080818bfd03::" providerId="AD" clId="Web-{204E10B9-04BD-4CC1-8747-7029D19F0CAF}"/>
    <pc:docChg chg="modSld">
      <pc:chgData name="Guest User" userId="S::urn:spo:anon#3348c15b68baf96de82a78fa9e82c0d21ff283174c1502bc8854d080818bfd03::" providerId="AD" clId="Web-{204E10B9-04BD-4CC1-8747-7029D19F0CAF}" dt="2021-12-06T13:18:28.203" v="3" actId="1076"/>
      <pc:docMkLst>
        <pc:docMk/>
      </pc:docMkLst>
      <pc:sldChg chg="modSp">
        <pc:chgData name="Guest User" userId="S::urn:spo:anon#3348c15b68baf96de82a78fa9e82c0d21ff283174c1502bc8854d080818bfd03::" providerId="AD" clId="Web-{204E10B9-04BD-4CC1-8747-7029D19F0CAF}" dt="2021-12-06T13:18:28.203" v="3" actId="1076"/>
        <pc:sldMkLst>
          <pc:docMk/>
          <pc:sldMk cId="659306374" sldId="260"/>
        </pc:sldMkLst>
        <pc:graphicFrameChg chg="mod">
          <ac:chgData name="Guest User" userId="S::urn:spo:anon#3348c15b68baf96de82a78fa9e82c0d21ff283174c1502bc8854d080818bfd03::" providerId="AD" clId="Web-{204E10B9-04BD-4CC1-8747-7029D19F0CAF}" dt="2021-12-06T13:18:28.203" v="3" actId="1076"/>
          <ac:graphicFrameMkLst>
            <pc:docMk/>
            <pc:sldMk cId="659306374" sldId="260"/>
            <ac:graphicFrameMk id="7" creationId="{00000000-0000-0000-0000-000000000000}"/>
          </ac:graphicFrameMkLst>
        </pc:graphicFrameChg>
      </pc:sldChg>
    </pc:docChg>
  </pc:docChgLst>
  <pc:docChgLst>
    <pc:chgData name="K213195 Sufiyaan Usmani" userId="c1c7107d-b5af-4264-8274-dcaff40e8f55" providerId="ADAL" clId="{6FA9EC3B-4506-4639-A6CB-A3278C7D7149}"/>
    <pc:docChg chg="modSld">
      <pc:chgData name="K213195 Sufiyaan Usmani" userId="c1c7107d-b5af-4264-8274-dcaff40e8f55" providerId="ADAL" clId="{6FA9EC3B-4506-4639-A6CB-A3278C7D7149}" dt="2021-12-09T17:43:47.601" v="0" actId="1076"/>
      <pc:docMkLst>
        <pc:docMk/>
      </pc:docMkLst>
      <pc:sldChg chg="modSp mod">
        <pc:chgData name="K213195 Sufiyaan Usmani" userId="c1c7107d-b5af-4264-8274-dcaff40e8f55" providerId="ADAL" clId="{6FA9EC3B-4506-4639-A6CB-A3278C7D7149}" dt="2021-12-09T17:43:47.601" v="0" actId="1076"/>
        <pc:sldMkLst>
          <pc:docMk/>
          <pc:sldMk cId="3286841673" sldId="258"/>
        </pc:sldMkLst>
        <pc:graphicFrameChg chg="mod">
          <ac:chgData name="K213195 Sufiyaan Usmani" userId="c1c7107d-b5af-4264-8274-dcaff40e8f55" providerId="ADAL" clId="{6FA9EC3B-4506-4639-A6CB-A3278C7D7149}" dt="2021-12-09T17:43:47.601" v="0" actId="1076"/>
          <ac:graphicFrameMkLst>
            <pc:docMk/>
            <pc:sldMk cId="3286841673" sldId="258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A2619-2828-4C2B-908D-EF408BA9420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739C33B-C8B7-4C50-9223-ACBDF88350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Admin must have created a account(.admin file)</a:t>
          </a:r>
        </a:p>
      </dgm:t>
    </dgm:pt>
    <dgm:pt modelId="{436A8FC7-ED8C-41D2-8884-9F2F366CE106}" type="parTrans" cxnId="{63CDFD9A-C512-4935-A4C2-7287DE5EF171}">
      <dgm:prSet/>
      <dgm:spPr/>
      <dgm:t>
        <a:bodyPr/>
        <a:lstStyle/>
        <a:p>
          <a:endParaRPr lang="en-US"/>
        </a:p>
      </dgm:t>
    </dgm:pt>
    <dgm:pt modelId="{6BEAA992-73EF-40B0-8408-2747927A0394}" type="sibTrans" cxnId="{63CDFD9A-C512-4935-A4C2-7287DE5EF171}">
      <dgm:prSet/>
      <dgm:spPr/>
      <dgm:t>
        <a:bodyPr/>
        <a:lstStyle/>
        <a:p>
          <a:endParaRPr lang="en-US"/>
        </a:p>
      </dgm:t>
    </dgm:pt>
    <dgm:pt modelId="{4B49DEF6-AA19-40C2-97DC-A84C57783A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 u="sng"/>
            <a:t>Password:</a:t>
          </a:r>
        </a:p>
      </dgm:t>
    </dgm:pt>
    <dgm:pt modelId="{B6649560-F6A6-45C8-8BC8-0D3BE7203D61}" type="parTrans" cxnId="{368631F0-5756-423E-ACF9-ACCD134534D2}">
      <dgm:prSet/>
      <dgm:spPr/>
      <dgm:t>
        <a:bodyPr/>
        <a:lstStyle/>
        <a:p>
          <a:endParaRPr lang="en-US"/>
        </a:p>
      </dgm:t>
    </dgm:pt>
    <dgm:pt modelId="{080D88F2-3236-4679-B96C-265F28D15617}" type="sibTrans" cxnId="{368631F0-5756-423E-ACF9-ACCD134534D2}">
      <dgm:prSet/>
      <dgm:spPr/>
      <dgm:t>
        <a:bodyPr/>
        <a:lstStyle/>
        <a:p>
          <a:endParaRPr lang="en-US"/>
        </a:p>
      </dgm:t>
    </dgm:pt>
    <dgm:pt modelId="{6B926F49-CA97-4B28-A476-73F4A159AD6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8 length of password in required when logging in</a:t>
          </a:r>
        </a:p>
      </dgm:t>
    </dgm:pt>
    <dgm:pt modelId="{3C5470AD-7B00-404C-93D8-F47CF863B54E}" type="parTrans" cxnId="{F562190D-09A3-4DE1-BC16-27565114BB07}">
      <dgm:prSet/>
      <dgm:spPr/>
      <dgm:t>
        <a:bodyPr/>
        <a:lstStyle/>
        <a:p>
          <a:endParaRPr lang="en-US"/>
        </a:p>
      </dgm:t>
    </dgm:pt>
    <dgm:pt modelId="{7139DD08-67CF-491F-BCF1-D96F6E8C0CAA}" type="sibTrans" cxnId="{F562190D-09A3-4DE1-BC16-27565114BB07}">
      <dgm:prSet/>
      <dgm:spPr/>
      <dgm:t>
        <a:bodyPr/>
        <a:lstStyle/>
        <a:p>
          <a:endParaRPr lang="en-US"/>
        </a:p>
      </dgm:t>
    </dgm:pt>
    <dgm:pt modelId="{3B6DDD0D-12E4-4605-82EF-37DA8407AF0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 u="sng"/>
            <a:t>Enter ID:</a:t>
          </a:r>
        </a:p>
      </dgm:t>
    </dgm:pt>
    <dgm:pt modelId="{297ED6FF-70A0-4D49-A32D-1720BC14AEAA}" type="sibTrans" cxnId="{EFCED16D-AF8F-42F5-AA12-803A79E5E8EE}">
      <dgm:prSet/>
      <dgm:spPr/>
      <dgm:t>
        <a:bodyPr/>
        <a:lstStyle/>
        <a:p>
          <a:endParaRPr lang="en-US"/>
        </a:p>
      </dgm:t>
    </dgm:pt>
    <dgm:pt modelId="{B0EC00C8-117A-41CD-9889-295A3F139CB9}" type="parTrans" cxnId="{EFCED16D-AF8F-42F5-AA12-803A79E5E8EE}">
      <dgm:prSet/>
      <dgm:spPr/>
      <dgm:t>
        <a:bodyPr/>
        <a:lstStyle/>
        <a:p>
          <a:endParaRPr lang="en-US"/>
        </a:p>
      </dgm:t>
    </dgm:pt>
    <dgm:pt modelId="{089F9204-EB4C-4D09-8059-A498341D5E46}" type="pres">
      <dgm:prSet presAssocID="{76AA2619-2828-4C2B-908D-EF408BA94204}" presName="root" presStyleCnt="0">
        <dgm:presLayoutVars>
          <dgm:dir/>
          <dgm:resizeHandles val="exact"/>
        </dgm:presLayoutVars>
      </dgm:prSet>
      <dgm:spPr/>
    </dgm:pt>
    <dgm:pt modelId="{7B2DAE41-9E01-4B2F-8B5D-C25A866C01ED}" type="pres">
      <dgm:prSet presAssocID="{3B6DDD0D-12E4-4605-82EF-37DA8407AF08}" presName="compNode" presStyleCnt="0"/>
      <dgm:spPr/>
    </dgm:pt>
    <dgm:pt modelId="{13063EA0-7247-426E-BCD1-EAB7FF8F320D}" type="pres">
      <dgm:prSet presAssocID="{3B6DDD0D-12E4-4605-82EF-37DA8407AF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49A5EBF-9847-4AFE-B80B-B7B806B318CD}" type="pres">
      <dgm:prSet presAssocID="{3B6DDD0D-12E4-4605-82EF-37DA8407AF08}" presName="iconSpace" presStyleCnt="0"/>
      <dgm:spPr/>
    </dgm:pt>
    <dgm:pt modelId="{EDBDF719-262D-4A55-870E-05A8EBF4CE95}" type="pres">
      <dgm:prSet presAssocID="{3B6DDD0D-12E4-4605-82EF-37DA8407AF08}" presName="parTx" presStyleLbl="revTx" presStyleIdx="0" presStyleCnt="4">
        <dgm:presLayoutVars>
          <dgm:chMax val="0"/>
          <dgm:chPref val="0"/>
        </dgm:presLayoutVars>
      </dgm:prSet>
      <dgm:spPr/>
    </dgm:pt>
    <dgm:pt modelId="{F13120F5-B678-48EC-91F6-44E6F72F6E90}" type="pres">
      <dgm:prSet presAssocID="{3B6DDD0D-12E4-4605-82EF-37DA8407AF08}" presName="txSpace" presStyleCnt="0"/>
      <dgm:spPr/>
    </dgm:pt>
    <dgm:pt modelId="{1053BB51-CEC7-4287-B0DB-19A9A30F0E33}" type="pres">
      <dgm:prSet presAssocID="{3B6DDD0D-12E4-4605-82EF-37DA8407AF08}" presName="desTx" presStyleLbl="revTx" presStyleIdx="1" presStyleCnt="4">
        <dgm:presLayoutVars/>
      </dgm:prSet>
      <dgm:spPr/>
    </dgm:pt>
    <dgm:pt modelId="{BE743D56-2CE2-422F-93A4-A1D5EC2164EA}" type="pres">
      <dgm:prSet presAssocID="{297ED6FF-70A0-4D49-A32D-1720BC14AEAA}" presName="sibTrans" presStyleCnt="0"/>
      <dgm:spPr/>
    </dgm:pt>
    <dgm:pt modelId="{A395E0CB-B955-4158-B36B-A8A0641C3DA7}" type="pres">
      <dgm:prSet presAssocID="{4B49DEF6-AA19-40C2-97DC-A84C57783AC4}" presName="compNode" presStyleCnt="0"/>
      <dgm:spPr/>
    </dgm:pt>
    <dgm:pt modelId="{B9C8CC79-7F66-4A70-94E6-2B913CF3FD79}" type="pres">
      <dgm:prSet presAssocID="{4B49DEF6-AA19-40C2-97DC-A84C57783A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1734620-5E8F-490C-B7CA-564E5AA7F96A}" type="pres">
      <dgm:prSet presAssocID="{4B49DEF6-AA19-40C2-97DC-A84C57783AC4}" presName="iconSpace" presStyleCnt="0"/>
      <dgm:spPr/>
    </dgm:pt>
    <dgm:pt modelId="{2771ABF7-A823-46BE-9270-1938CD063377}" type="pres">
      <dgm:prSet presAssocID="{4B49DEF6-AA19-40C2-97DC-A84C57783AC4}" presName="parTx" presStyleLbl="revTx" presStyleIdx="2" presStyleCnt="4">
        <dgm:presLayoutVars>
          <dgm:chMax val="0"/>
          <dgm:chPref val="0"/>
        </dgm:presLayoutVars>
      </dgm:prSet>
      <dgm:spPr/>
    </dgm:pt>
    <dgm:pt modelId="{DA5C0468-8600-4F1F-8F3E-5A1BD7BF82C2}" type="pres">
      <dgm:prSet presAssocID="{4B49DEF6-AA19-40C2-97DC-A84C57783AC4}" presName="txSpace" presStyleCnt="0"/>
      <dgm:spPr/>
    </dgm:pt>
    <dgm:pt modelId="{ED712CA4-96A2-4C03-B68B-75F31FDACA21}" type="pres">
      <dgm:prSet presAssocID="{4B49DEF6-AA19-40C2-97DC-A84C57783AC4}" presName="desTx" presStyleLbl="revTx" presStyleIdx="3" presStyleCnt="4">
        <dgm:presLayoutVars/>
      </dgm:prSet>
      <dgm:spPr/>
    </dgm:pt>
  </dgm:ptLst>
  <dgm:cxnLst>
    <dgm:cxn modelId="{57FAF607-DE6B-4A5C-BB39-5C954CD66179}" type="presOf" srcId="{3B6DDD0D-12E4-4605-82EF-37DA8407AF08}" destId="{EDBDF719-262D-4A55-870E-05A8EBF4CE95}" srcOrd="0" destOrd="0" presId="urn:microsoft.com/office/officeart/2018/5/layout/CenteredIconLabelDescriptionList"/>
    <dgm:cxn modelId="{F562190D-09A3-4DE1-BC16-27565114BB07}" srcId="{4B49DEF6-AA19-40C2-97DC-A84C57783AC4}" destId="{6B926F49-CA97-4B28-A476-73F4A159AD64}" srcOrd="0" destOrd="0" parTransId="{3C5470AD-7B00-404C-93D8-F47CF863B54E}" sibTransId="{7139DD08-67CF-491F-BCF1-D96F6E8C0CAA}"/>
    <dgm:cxn modelId="{31273517-3159-4A42-A60A-7EB9738B02A8}" type="presOf" srcId="{76AA2619-2828-4C2B-908D-EF408BA94204}" destId="{089F9204-EB4C-4D09-8059-A498341D5E46}" srcOrd="0" destOrd="0" presId="urn:microsoft.com/office/officeart/2018/5/layout/CenteredIconLabelDescriptionList"/>
    <dgm:cxn modelId="{E1441A28-57ED-474F-9C1B-5D3F359A16D2}" type="presOf" srcId="{4B49DEF6-AA19-40C2-97DC-A84C57783AC4}" destId="{2771ABF7-A823-46BE-9270-1938CD063377}" srcOrd="0" destOrd="0" presId="urn:microsoft.com/office/officeart/2018/5/layout/CenteredIconLabelDescriptionList"/>
    <dgm:cxn modelId="{18E74A5E-90CC-4B81-8C28-371AB1327E61}" type="presOf" srcId="{1739C33B-C8B7-4C50-9223-ACBDF88350F1}" destId="{1053BB51-CEC7-4287-B0DB-19A9A30F0E33}" srcOrd="0" destOrd="0" presId="urn:microsoft.com/office/officeart/2018/5/layout/CenteredIconLabelDescriptionList"/>
    <dgm:cxn modelId="{EFCED16D-AF8F-42F5-AA12-803A79E5E8EE}" srcId="{76AA2619-2828-4C2B-908D-EF408BA94204}" destId="{3B6DDD0D-12E4-4605-82EF-37DA8407AF08}" srcOrd="0" destOrd="0" parTransId="{B0EC00C8-117A-41CD-9889-295A3F139CB9}" sibTransId="{297ED6FF-70A0-4D49-A32D-1720BC14AEAA}"/>
    <dgm:cxn modelId="{63CDFD9A-C512-4935-A4C2-7287DE5EF171}" srcId="{3B6DDD0D-12E4-4605-82EF-37DA8407AF08}" destId="{1739C33B-C8B7-4C50-9223-ACBDF88350F1}" srcOrd="0" destOrd="0" parTransId="{436A8FC7-ED8C-41D2-8884-9F2F366CE106}" sibTransId="{6BEAA992-73EF-40B0-8408-2747927A0394}"/>
    <dgm:cxn modelId="{29B07DBF-AAF6-48DA-A1C1-4B3B77D027E2}" type="presOf" srcId="{6B926F49-CA97-4B28-A476-73F4A159AD64}" destId="{ED712CA4-96A2-4C03-B68B-75F31FDACA21}" srcOrd="0" destOrd="0" presId="urn:microsoft.com/office/officeart/2018/5/layout/CenteredIconLabelDescriptionList"/>
    <dgm:cxn modelId="{368631F0-5756-423E-ACF9-ACCD134534D2}" srcId="{76AA2619-2828-4C2B-908D-EF408BA94204}" destId="{4B49DEF6-AA19-40C2-97DC-A84C57783AC4}" srcOrd="1" destOrd="0" parTransId="{B6649560-F6A6-45C8-8BC8-0D3BE7203D61}" sibTransId="{080D88F2-3236-4679-B96C-265F28D15617}"/>
    <dgm:cxn modelId="{CB6EF467-0562-41D5-ABE0-66F8E3EE1E8D}" type="presParOf" srcId="{089F9204-EB4C-4D09-8059-A498341D5E46}" destId="{7B2DAE41-9E01-4B2F-8B5D-C25A866C01ED}" srcOrd="0" destOrd="0" presId="urn:microsoft.com/office/officeart/2018/5/layout/CenteredIconLabelDescriptionList"/>
    <dgm:cxn modelId="{F6135F30-A2AA-49E2-A47F-EE93FFF87F3B}" type="presParOf" srcId="{7B2DAE41-9E01-4B2F-8B5D-C25A866C01ED}" destId="{13063EA0-7247-426E-BCD1-EAB7FF8F320D}" srcOrd="0" destOrd="0" presId="urn:microsoft.com/office/officeart/2018/5/layout/CenteredIconLabelDescriptionList"/>
    <dgm:cxn modelId="{4653E296-CF40-4E73-AA07-C46319C33658}" type="presParOf" srcId="{7B2DAE41-9E01-4B2F-8B5D-C25A866C01ED}" destId="{549A5EBF-9847-4AFE-B80B-B7B806B318CD}" srcOrd="1" destOrd="0" presId="urn:microsoft.com/office/officeart/2018/5/layout/CenteredIconLabelDescriptionList"/>
    <dgm:cxn modelId="{196620F4-C716-4BDE-AE6D-07969EC422A8}" type="presParOf" srcId="{7B2DAE41-9E01-4B2F-8B5D-C25A866C01ED}" destId="{EDBDF719-262D-4A55-870E-05A8EBF4CE95}" srcOrd="2" destOrd="0" presId="urn:microsoft.com/office/officeart/2018/5/layout/CenteredIconLabelDescriptionList"/>
    <dgm:cxn modelId="{6DB9CC90-0866-4A48-B6E1-9BFBD3F09805}" type="presParOf" srcId="{7B2DAE41-9E01-4B2F-8B5D-C25A866C01ED}" destId="{F13120F5-B678-48EC-91F6-44E6F72F6E90}" srcOrd="3" destOrd="0" presId="urn:microsoft.com/office/officeart/2018/5/layout/CenteredIconLabelDescriptionList"/>
    <dgm:cxn modelId="{22BB1B4E-0605-4923-A683-DBF7168CD1AE}" type="presParOf" srcId="{7B2DAE41-9E01-4B2F-8B5D-C25A866C01ED}" destId="{1053BB51-CEC7-4287-B0DB-19A9A30F0E33}" srcOrd="4" destOrd="0" presId="urn:microsoft.com/office/officeart/2018/5/layout/CenteredIconLabelDescriptionList"/>
    <dgm:cxn modelId="{B3360BA8-2B02-431E-A47B-3B736672713D}" type="presParOf" srcId="{089F9204-EB4C-4D09-8059-A498341D5E46}" destId="{BE743D56-2CE2-422F-93A4-A1D5EC2164EA}" srcOrd="1" destOrd="0" presId="urn:microsoft.com/office/officeart/2018/5/layout/CenteredIconLabelDescriptionList"/>
    <dgm:cxn modelId="{7D345E73-C988-4ECC-BEA0-3F16AE92A537}" type="presParOf" srcId="{089F9204-EB4C-4D09-8059-A498341D5E46}" destId="{A395E0CB-B955-4158-B36B-A8A0641C3DA7}" srcOrd="2" destOrd="0" presId="urn:microsoft.com/office/officeart/2018/5/layout/CenteredIconLabelDescriptionList"/>
    <dgm:cxn modelId="{09E03F10-062B-4F65-BFF0-B4DBC62AB006}" type="presParOf" srcId="{A395E0CB-B955-4158-B36B-A8A0641C3DA7}" destId="{B9C8CC79-7F66-4A70-94E6-2B913CF3FD79}" srcOrd="0" destOrd="0" presId="urn:microsoft.com/office/officeart/2018/5/layout/CenteredIconLabelDescriptionList"/>
    <dgm:cxn modelId="{7721D5ED-14B5-4EF8-B65E-2B8965DE16AC}" type="presParOf" srcId="{A395E0CB-B955-4158-B36B-A8A0641C3DA7}" destId="{61734620-5E8F-490C-B7CA-564E5AA7F96A}" srcOrd="1" destOrd="0" presId="urn:microsoft.com/office/officeart/2018/5/layout/CenteredIconLabelDescriptionList"/>
    <dgm:cxn modelId="{430FCE78-4971-4C90-9BB6-A1641D32891E}" type="presParOf" srcId="{A395E0CB-B955-4158-B36B-A8A0641C3DA7}" destId="{2771ABF7-A823-46BE-9270-1938CD063377}" srcOrd="2" destOrd="0" presId="urn:microsoft.com/office/officeart/2018/5/layout/CenteredIconLabelDescriptionList"/>
    <dgm:cxn modelId="{B45667BA-8C57-42C0-A738-7F9612EB095E}" type="presParOf" srcId="{A395E0CB-B955-4158-B36B-A8A0641C3DA7}" destId="{DA5C0468-8600-4F1F-8F3E-5A1BD7BF82C2}" srcOrd="3" destOrd="0" presId="urn:microsoft.com/office/officeart/2018/5/layout/CenteredIconLabelDescriptionList"/>
    <dgm:cxn modelId="{6C0F2C3E-922B-4BBC-B240-FA29AFC1B9A1}" type="presParOf" srcId="{A395E0CB-B955-4158-B36B-A8A0641C3DA7}" destId="{ED712CA4-96A2-4C03-B68B-75F31FDACA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84C5E-22C0-4B37-A0E0-650CC5E7612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EE00F56-804A-4596-BAF2-C576DC2DA1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 u="sng"/>
            <a:t>Enter Account Number</a:t>
          </a:r>
          <a:r>
            <a:rPr lang="en-US" u="sng"/>
            <a:t>:</a:t>
          </a:r>
        </a:p>
      </dgm:t>
    </dgm:pt>
    <dgm:pt modelId="{62F8ABEE-537F-4127-80E3-33F786E922BC}" type="parTrans" cxnId="{86B77CCB-AF22-48E5-90A0-20A2416741B3}">
      <dgm:prSet/>
      <dgm:spPr/>
      <dgm:t>
        <a:bodyPr/>
        <a:lstStyle/>
        <a:p>
          <a:endParaRPr lang="en-US"/>
        </a:p>
      </dgm:t>
    </dgm:pt>
    <dgm:pt modelId="{E2741A44-39E8-47C9-8D49-869D6FDC8877}" type="sibTrans" cxnId="{86B77CCB-AF22-48E5-90A0-20A2416741B3}">
      <dgm:prSet/>
      <dgm:spPr/>
      <dgm:t>
        <a:bodyPr/>
        <a:lstStyle/>
        <a:p>
          <a:endParaRPr lang="en-US"/>
        </a:p>
      </dgm:t>
    </dgm:pt>
    <dgm:pt modelId="{B80C6424-EAD9-421F-8FC4-312B07B9AF1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must have created an account before hand to login in</a:t>
          </a:r>
        </a:p>
      </dgm:t>
    </dgm:pt>
    <dgm:pt modelId="{5744C642-F4C9-496F-8DB7-DB470E5A372A}" type="parTrans" cxnId="{57EF3F3F-F4FC-44BE-8392-B05BE92200DE}">
      <dgm:prSet/>
      <dgm:spPr/>
      <dgm:t>
        <a:bodyPr/>
        <a:lstStyle/>
        <a:p>
          <a:endParaRPr lang="en-US"/>
        </a:p>
      </dgm:t>
    </dgm:pt>
    <dgm:pt modelId="{D3C1D8A5-33E7-42A9-AC75-82DF133F28F7}" type="sibTrans" cxnId="{57EF3F3F-F4FC-44BE-8392-B05BE92200DE}">
      <dgm:prSet/>
      <dgm:spPr/>
      <dgm:t>
        <a:bodyPr/>
        <a:lstStyle/>
        <a:p>
          <a:endParaRPr lang="en-US"/>
        </a:p>
      </dgm:t>
    </dgm:pt>
    <dgm:pt modelId="{732950EB-0903-4A1E-B62A-CEF58FBDF6D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 u="sng"/>
            <a:t>Password:</a:t>
          </a:r>
        </a:p>
      </dgm:t>
    </dgm:pt>
    <dgm:pt modelId="{A20621A5-D4C7-4C9B-98E3-D01AAE28CD3A}" type="parTrans" cxnId="{19292C71-DBE3-4D26-8DFA-92D613C297C0}">
      <dgm:prSet/>
      <dgm:spPr/>
      <dgm:t>
        <a:bodyPr/>
        <a:lstStyle/>
        <a:p>
          <a:endParaRPr lang="en-US"/>
        </a:p>
      </dgm:t>
    </dgm:pt>
    <dgm:pt modelId="{EAD9D7DB-BD57-449E-BDEC-83526B895542}" type="sibTrans" cxnId="{19292C71-DBE3-4D26-8DFA-92D613C297C0}">
      <dgm:prSet/>
      <dgm:spPr/>
      <dgm:t>
        <a:bodyPr/>
        <a:lstStyle/>
        <a:p>
          <a:endParaRPr lang="en-US"/>
        </a:p>
      </dgm:t>
    </dgm:pt>
    <dgm:pt modelId="{225DC6C1-8203-4CDF-BAE3-9545ADD8BC5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8 length password are accepted</a:t>
          </a:r>
        </a:p>
      </dgm:t>
    </dgm:pt>
    <dgm:pt modelId="{9DE24CF5-F344-4F45-A7F1-753116B382AD}" type="parTrans" cxnId="{F86B92DE-2005-4479-A839-1A2C6FB439E4}">
      <dgm:prSet/>
      <dgm:spPr/>
      <dgm:t>
        <a:bodyPr/>
        <a:lstStyle/>
        <a:p>
          <a:endParaRPr lang="en-US"/>
        </a:p>
      </dgm:t>
    </dgm:pt>
    <dgm:pt modelId="{125C79F3-43FC-461B-B65D-5AAB55C3D3E6}" type="sibTrans" cxnId="{F86B92DE-2005-4479-A839-1A2C6FB439E4}">
      <dgm:prSet/>
      <dgm:spPr/>
      <dgm:t>
        <a:bodyPr/>
        <a:lstStyle/>
        <a:p>
          <a:endParaRPr lang="en-US"/>
        </a:p>
      </dgm:t>
    </dgm:pt>
    <dgm:pt modelId="{A3C9A6EA-2F15-46F7-9107-628FB476A4FD}" type="pres">
      <dgm:prSet presAssocID="{6FE84C5E-22C0-4B37-A0E0-650CC5E76129}" presName="root" presStyleCnt="0">
        <dgm:presLayoutVars>
          <dgm:dir/>
          <dgm:resizeHandles val="exact"/>
        </dgm:presLayoutVars>
      </dgm:prSet>
      <dgm:spPr/>
    </dgm:pt>
    <dgm:pt modelId="{CDF994E8-5965-4BAD-8087-39E4A3FD41CD}" type="pres">
      <dgm:prSet presAssocID="{4EE00F56-804A-4596-BAF2-C576DC2DA1CE}" presName="compNode" presStyleCnt="0"/>
      <dgm:spPr/>
    </dgm:pt>
    <dgm:pt modelId="{FABF85C8-C799-4C52-897D-959A31ACFF78}" type="pres">
      <dgm:prSet presAssocID="{4EE00F56-804A-4596-BAF2-C576DC2DA1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B4C68A8-C99C-40A9-98E2-605A40DCD3DC}" type="pres">
      <dgm:prSet presAssocID="{4EE00F56-804A-4596-BAF2-C576DC2DA1CE}" presName="iconSpace" presStyleCnt="0"/>
      <dgm:spPr/>
    </dgm:pt>
    <dgm:pt modelId="{BBE8CF7F-A140-4F38-A5E8-FC9E3F8CD95E}" type="pres">
      <dgm:prSet presAssocID="{4EE00F56-804A-4596-BAF2-C576DC2DA1CE}" presName="parTx" presStyleLbl="revTx" presStyleIdx="0" presStyleCnt="4">
        <dgm:presLayoutVars>
          <dgm:chMax val="0"/>
          <dgm:chPref val="0"/>
        </dgm:presLayoutVars>
      </dgm:prSet>
      <dgm:spPr/>
    </dgm:pt>
    <dgm:pt modelId="{66060D79-EDFE-4CF5-8D17-1BF61AA2A65B}" type="pres">
      <dgm:prSet presAssocID="{4EE00F56-804A-4596-BAF2-C576DC2DA1CE}" presName="txSpace" presStyleCnt="0"/>
      <dgm:spPr/>
    </dgm:pt>
    <dgm:pt modelId="{1739E50B-4C7F-4B7E-8510-13A2FC94FC9A}" type="pres">
      <dgm:prSet presAssocID="{4EE00F56-804A-4596-BAF2-C576DC2DA1CE}" presName="desTx" presStyleLbl="revTx" presStyleIdx="1" presStyleCnt="4">
        <dgm:presLayoutVars/>
      </dgm:prSet>
      <dgm:spPr/>
    </dgm:pt>
    <dgm:pt modelId="{A7ACF279-87D4-4B85-B45F-E444581307DA}" type="pres">
      <dgm:prSet presAssocID="{E2741A44-39E8-47C9-8D49-869D6FDC8877}" presName="sibTrans" presStyleCnt="0"/>
      <dgm:spPr/>
    </dgm:pt>
    <dgm:pt modelId="{A8154426-341F-41A4-8143-C22A43BEA90D}" type="pres">
      <dgm:prSet presAssocID="{732950EB-0903-4A1E-B62A-CEF58FBDF6D6}" presName="compNode" presStyleCnt="0"/>
      <dgm:spPr/>
    </dgm:pt>
    <dgm:pt modelId="{B2806D11-BF99-49F9-9B4E-C3226BFA390C}" type="pres">
      <dgm:prSet presAssocID="{732950EB-0903-4A1E-B62A-CEF58FBDF6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D099CBC-E4EC-4409-9F35-117B50E1313B}" type="pres">
      <dgm:prSet presAssocID="{732950EB-0903-4A1E-B62A-CEF58FBDF6D6}" presName="iconSpace" presStyleCnt="0"/>
      <dgm:spPr/>
    </dgm:pt>
    <dgm:pt modelId="{2F7F5BAD-4863-4CE8-8AEC-1074F12F2EE4}" type="pres">
      <dgm:prSet presAssocID="{732950EB-0903-4A1E-B62A-CEF58FBDF6D6}" presName="parTx" presStyleLbl="revTx" presStyleIdx="2" presStyleCnt="4">
        <dgm:presLayoutVars>
          <dgm:chMax val="0"/>
          <dgm:chPref val="0"/>
        </dgm:presLayoutVars>
      </dgm:prSet>
      <dgm:spPr/>
    </dgm:pt>
    <dgm:pt modelId="{937A9863-88C3-4AD8-9D70-38399F113463}" type="pres">
      <dgm:prSet presAssocID="{732950EB-0903-4A1E-B62A-CEF58FBDF6D6}" presName="txSpace" presStyleCnt="0"/>
      <dgm:spPr/>
    </dgm:pt>
    <dgm:pt modelId="{6BA6E005-1B7D-49FD-B42D-94C611285FE2}" type="pres">
      <dgm:prSet presAssocID="{732950EB-0903-4A1E-B62A-CEF58FBDF6D6}" presName="desTx" presStyleLbl="revTx" presStyleIdx="3" presStyleCnt="4">
        <dgm:presLayoutVars/>
      </dgm:prSet>
      <dgm:spPr/>
    </dgm:pt>
  </dgm:ptLst>
  <dgm:cxnLst>
    <dgm:cxn modelId="{FC8DFD19-4096-4416-B52E-832CBE26531E}" type="presOf" srcId="{4EE00F56-804A-4596-BAF2-C576DC2DA1CE}" destId="{BBE8CF7F-A140-4F38-A5E8-FC9E3F8CD95E}" srcOrd="0" destOrd="0" presId="urn:microsoft.com/office/officeart/2018/5/layout/CenteredIconLabelDescriptionList"/>
    <dgm:cxn modelId="{6EB6ED2D-ACC9-4F50-88A8-FE563F3F4C45}" type="presOf" srcId="{732950EB-0903-4A1E-B62A-CEF58FBDF6D6}" destId="{2F7F5BAD-4863-4CE8-8AEC-1074F12F2EE4}" srcOrd="0" destOrd="0" presId="urn:microsoft.com/office/officeart/2018/5/layout/CenteredIconLabelDescriptionList"/>
    <dgm:cxn modelId="{57EF3F3F-F4FC-44BE-8392-B05BE92200DE}" srcId="{4EE00F56-804A-4596-BAF2-C576DC2DA1CE}" destId="{B80C6424-EAD9-421F-8FC4-312B07B9AF1F}" srcOrd="0" destOrd="0" parTransId="{5744C642-F4C9-496F-8DB7-DB470E5A372A}" sibTransId="{D3C1D8A5-33E7-42A9-AC75-82DF133F28F7}"/>
    <dgm:cxn modelId="{D56DC147-B3F3-496D-A737-96509905E7E5}" type="presOf" srcId="{6FE84C5E-22C0-4B37-A0E0-650CC5E76129}" destId="{A3C9A6EA-2F15-46F7-9107-628FB476A4FD}" srcOrd="0" destOrd="0" presId="urn:microsoft.com/office/officeart/2018/5/layout/CenteredIconLabelDescriptionList"/>
    <dgm:cxn modelId="{19292C71-DBE3-4D26-8DFA-92D613C297C0}" srcId="{6FE84C5E-22C0-4B37-A0E0-650CC5E76129}" destId="{732950EB-0903-4A1E-B62A-CEF58FBDF6D6}" srcOrd="1" destOrd="0" parTransId="{A20621A5-D4C7-4C9B-98E3-D01AAE28CD3A}" sibTransId="{EAD9D7DB-BD57-449E-BDEC-83526B895542}"/>
    <dgm:cxn modelId="{86B77CCB-AF22-48E5-90A0-20A2416741B3}" srcId="{6FE84C5E-22C0-4B37-A0E0-650CC5E76129}" destId="{4EE00F56-804A-4596-BAF2-C576DC2DA1CE}" srcOrd="0" destOrd="0" parTransId="{62F8ABEE-537F-4127-80E3-33F786E922BC}" sibTransId="{E2741A44-39E8-47C9-8D49-869D6FDC8877}"/>
    <dgm:cxn modelId="{F86B92DE-2005-4479-A839-1A2C6FB439E4}" srcId="{732950EB-0903-4A1E-B62A-CEF58FBDF6D6}" destId="{225DC6C1-8203-4CDF-BAE3-9545ADD8BC5C}" srcOrd="0" destOrd="0" parTransId="{9DE24CF5-F344-4F45-A7F1-753116B382AD}" sibTransId="{125C79F3-43FC-461B-B65D-5AAB55C3D3E6}"/>
    <dgm:cxn modelId="{6B64F0ED-1667-42FD-845A-068A0278371D}" type="presOf" srcId="{225DC6C1-8203-4CDF-BAE3-9545ADD8BC5C}" destId="{6BA6E005-1B7D-49FD-B42D-94C611285FE2}" srcOrd="0" destOrd="0" presId="urn:microsoft.com/office/officeart/2018/5/layout/CenteredIconLabelDescriptionList"/>
    <dgm:cxn modelId="{3A1976F0-5936-440F-B964-9BC6BA544904}" type="presOf" srcId="{B80C6424-EAD9-421F-8FC4-312B07B9AF1F}" destId="{1739E50B-4C7F-4B7E-8510-13A2FC94FC9A}" srcOrd="0" destOrd="0" presId="urn:microsoft.com/office/officeart/2018/5/layout/CenteredIconLabelDescriptionList"/>
    <dgm:cxn modelId="{DB028B7A-973A-48B6-A990-A5007952602C}" type="presParOf" srcId="{A3C9A6EA-2F15-46F7-9107-628FB476A4FD}" destId="{CDF994E8-5965-4BAD-8087-39E4A3FD41CD}" srcOrd="0" destOrd="0" presId="urn:microsoft.com/office/officeart/2018/5/layout/CenteredIconLabelDescriptionList"/>
    <dgm:cxn modelId="{00E245A0-8272-48FD-9589-3ADB91DA7C97}" type="presParOf" srcId="{CDF994E8-5965-4BAD-8087-39E4A3FD41CD}" destId="{FABF85C8-C799-4C52-897D-959A31ACFF78}" srcOrd="0" destOrd="0" presId="urn:microsoft.com/office/officeart/2018/5/layout/CenteredIconLabelDescriptionList"/>
    <dgm:cxn modelId="{44AA3E87-DD6A-46CF-9B33-73C83482256A}" type="presParOf" srcId="{CDF994E8-5965-4BAD-8087-39E4A3FD41CD}" destId="{FB4C68A8-C99C-40A9-98E2-605A40DCD3DC}" srcOrd="1" destOrd="0" presId="urn:microsoft.com/office/officeart/2018/5/layout/CenteredIconLabelDescriptionList"/>
    <dgm:cxn modelId="{535D185A-4D0B-4284-B3A9-E3397F415135}" type="presParOf" srcId="{CDF994E8-5965-4BAD-8087-39E4A3FD41CD}" destId="{BBE8CF7F-A140-4F38-A5E8-FC9E3F8CD95E}" srcOrd="2" destOrd="0" presId="urn:microsoft.com/office/officeart/2018/5/layout/CenteredIconLabelDescriptionList"/>
    <dgm:cxn modelId="{E035013B-3771-464A-B58B-DA7A2E43C5DA}" type="presParOf" srcId="{CDF994E8-5965-4BAD-8087-39E4A3FD41CD}" destId="{66060D79-EDFE-4CF5-8D17-1BF61AA2A65B}" srcOrd="3" destOrd="0" presId="urn:microsoft.com/office/officeart/2018/5/layout/CenteredIconLabelDescriptionList"/>
    <dgm:cxn modelId="{3EF4BA58-C308-474E-92CF-7AA31A788DDC}" type="presParOf" srcId="{CDF994E8-5965-4BAD-8087-39E4A3FD41CD}" destId="{1739E50B-4C7F-4B7E-8510-13A2FC94FC9A}" srcOrd="4" destOrd="0" presId="urn:microsoft.com/office/officeart/2018/5/layout/CenteredIconLabelDescriptionList"/>
    <dgm:cxn modelId="{7835F339-3495-4F10-8804-8E9F16E32740}" type="presParOf" srcId="{A3C9A6EA-2F15-46F7-9107-628FB476A4FD}" destId="{A7ACF279-87D4-4B85-B45F-E444581307DA}" srcOrd="1" destOrd="0" presId="urn:microsoft.com/office/officeart/2018/5/layout/CenteredIconLabelDescriptionList"/>
    <dgm:cxn modelId="{BFB35B68-1D9F-4F02-B90E-65B829FA9130}" type="presParOf" srcId="{A3C9A6EA-2F15-46F7-9107-628FB476A4FD}" destId="{A8154426-341F-41A4-8143-C22A43BEA90D}" srcOrd="2" destOrd="0" presId="urn:microsoft.com/office/officeart/2018/5/layout/CenteredIconLabelDescriptionList"/>
    <dgm:cxn modelId="{AC578A2F-5B45-42E3-A42F-63AF0E2426D9}" type="presParOf" srcId="{A8154426-341F-41A4-8143-C22A43BEA90D}" destId="{B2806D11-BF99-49F9-9B4E-C3226BFA390C}" srcOrd="0" destOrd="0" presId="urn:microsoft.com/office/officeart/2018/5/layout/CenteredIconLabelDescriptionList"/>
    <dgm:cxn modelId="{EDEF711C-5CF2-413B-877F-0DE12071F2B7}" type="presParOf" srcId="{A8154426-341F-41A4-8143-C22A43BEA90D}" destId="{5D099CBC-E4EC-4409-9F35-117B50E1313B}" srcOrd="1" destOrd="0" presId="urn:microsoft.com/office/officeart/2018/5/layout/CenteredIconLabelDescriptionList"/>
    <dgm:cxn modelId="{7EA28F11-303A-47E9-8328-B853469E948A}" type="presParOf" srcId="{A8154426-341F-41A4-8143-C22A43BEA90D}" destId="{2F7F5BAD-4863-4CE8-8AEC-1074F12F2EE4}" srcOrd="2" destOrd="0" presId="urn:microsoft.com/office/officeart/2018/5/layout/CenteredIconLabelDescriptionList"/>
    <dgm:cxn modelId="{9199CED7-FCE9-4642-9D72-0FEA9E8483A4}" type="presParOf" srcId="{A8154426-341F-41A4-8143-C22A43BEA90D}" destId="{937A9863-88C3-4AD8-9D70-38399F113463}" srcOrd="3" destOrd="0" presId="urn:microsoft.com/office/officeart/2018/5/layout/CenteredIconLabelDescriptionList"/>
    <dgm:cxn modelId="{A96674F6-369A-40A3-93C3-2B9A5B3D4C47}" type="presParOf" srcId="{A8154426-341F-41A4-8143-C22A43BEA90D}" destId="{6BA6E005-1B7D-49FD-B42D-94C611285FE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710CE-9278-4110-8AD9-A1EF938A43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15886-E099-45C0-B13A-B4AB3ED1E3A5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i="1" u="sng" dirty="0">
              <a:solidFill>
                <a:schemeClr val="tx1"/>
              </a:solidFill>
            </a:rPr>
            <a:t>Enter your first Name:XXXXX</a:t>
          </a:r>
        </a:p>
      </dgm:t>
    </dgm:pt>
    <dgm:pt modelId="{D8D7B293-B92E-48A7-A3D7-E22F8AE738B8}" type="parTrans" cxnId="{922D0CEE-8743-4F8C-B5FA-F0E34178FC60}">
      <dgm:prSet/>
      <dgm:spPr/>
      <dgm:t>
        <a:bodyPr/>
        <a:lstStyle/>
        <a:p>
          <a:endParaRPr lang="en-US"/>
        </a:p>
      </dgm:t>
    </dgm:pt>
    <dgm:pt modelId="{ADF0E32C-D553-4B59-95AF-DFF10D3527BD}" type="sibTrans" cxnId="{922D0CEE-8743-4F8C-B5FA-F0E34178FC60}">
      <dgm:prSet/>
      <dgm:spPr/>
      <dgm:t>
        <a:bodyPr/>
        <a:lstStyle/>
        <a:p>
          <a:endParaRPr lang="en-US"/>
        </a:p>
      </dgm:t>
    </dgm:pt>
    <dgm:pt modelId="{596D34BE-A285-46A2-847E-099CB919B14E}">
      <dgm:prSet phldrT="[Text]"/>
      <dgm:spPr/>
      <dgm:t>
        <a:bodyPr/>
        <a:lstStyle/>
        <a:p>
          <a:r>
            <a:rPr lang="en-US" dirty="0"/>
            <a:t>It will be saved in .customer file</a:t>
          </a:r>
        </a:p>
      </dgm:t>
    </dgm:pt>
    <dgm:pt modelId="{A7184E9D-3CB2-407A-96BC-7B2A91BA37CE}" type="parTrans" cxnId="{FD3AB633-BA89-47F9-90D0-0617C23BCE55}">
      <dgm:prSet/>
      <dgm:spPr/>
      <dgm:t>
        <a:bodyPr/>
        <a:lstStyle/>
        <a:p>
          <a:endParaRPr lang="en-US"/>
        </a:p>
      </dgm:t>
    </dgm:pt>
    <dgm:pt modelId="{8AD65113-6DBD-44CD-AC1A-4811693BCBC1}" type="sibTrans" cxnId="{FD3AB633-BA89-47F9-90D0-0617C23BCE55}">
      <dgm:prSet/>
      <dgm:spPr/>
      <dgm:t>
        <a:bodyPr/>
        <a:lstStyle/>
        <a:p>
          <a:endParaRPr lang="en-US"/>
        </a:p>
      </dgm:t>
    </dgm:pt>
    <dgm:pt modelId="{9CB26E73-10BD-4AAB-BAD7-5B1D5A5D87A2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i="1" u="sng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Enter your last Name:XXXXX</a:t>
          </a:r>
        </a:p>
      </dgm:t>
    </dgm:pt>
    <dgm:pt modelId="{38D32235-FCD2-4D0C-887A-248A6640491C}" type="parTrans" cxnId="{21F973A7-2B6B-456B-9FF2-26DD714DF034}">
      <dgm:prSet/>
      <dgm:spPr/>
      <dgm:t>
        <a:bodyPr/>
        <a:lstStyle/>
        <a:p>
          <a:endParaRPr lang="en-US"/>
        </a:p>
      </dgm:t>
    </dgm:pt>
    <dgm:pt modelId="{FBA8DFFB-BD7B-4844-A585-EF2A782265C5}" type="sibTrans" cxnId="{21F973A7-2B6B-456B-9FF2-26DD714DF034}">
      <dgm:prSet/>
      <dgm:spPr/>
      <dgm:t>
        <a:bodyPr/>
        <a:lstStyle/>
        <a:p>
          <a:endParaRPr lang="en-US"/>
        </a:p>
      </dgm:t>
    </dgm:pt>
    <dgm:pt modelId="{69389440-1EC3-40BE-AA9D-51FD188F9CF3}">
      <dgm:prSet phldrT="[Text]"/>
      <dgm:spPr/>
      <dgm:t>
        <a:bodyPr/>
        <a:lstStyle/>
        <a:p>
          <a:r>
            <a:rPr lang="en-US" dirty="0"/>
            <a:t>It will also be saved in .customer file</a:t>
          </a:r>
        </a:p>
      </dgm:t>
    </dgm:pt>
    <dgm:pt modelId="{59AD7B53-0F0B-4AD3-8545-CD3FC6EAB9C7}" type="parTrans" cxnId="{66E6CED0-BDB1-47C3-AE21-0A866B621246}">
      <dgm:prSet/>
      <dgm:spPr/>
      <dgm:t>
        <a:bodyPr/>
        <a:lstStyle/>
        <a:p>
          <a:endParaRPr lang="en-US"/>
        </a:p>
      </dgm:t>
    </dgm:pt>
    <dgm:pt modelId="{10D7BBFA-A21D-4E9A-96CC-FF3B1384867B}" type="sibTrans" cxnId="{66E6CED0-BDB1-47C3-AE21-0A866B621246}">
      <dgm:prSet/>
      <dgm:spPr/>
      <dgm:t>
        <a:bodyPr/>
        <a:lstStyle/>
        <a:p>
          <a:endParaRPr lang="en-US"/>
        </a:p>
      </dgm:t>
    </dgm:pt>
    <dgm:pt modelId="{C612DA40-03EC-4756-AF2F-14C23D8A3FB0}" type="pres">
      <dgm:prSet presAssocID="{C35710CE-9278-4110-8AD9-A1EF938A436A}" presName="linear" presStyleCnt="0">
        <dgm:presLayoutVars>
          <dgm:animLvl val="lvl"/>
          <dgm:resizeHandles val="exact"/>
        </dgm:presLayoutVars>
      </dgm:prSet>
      <dgm:spPr/>
    </dgm:pt>
    <dgm:pt modelId="{759115A5-08D7-44B1-A7F9-ED49713B46F2}" type="pres">
      <dgm:prSet presAssocID="{20715886-E099-45C0-B13A-B4AB3ED1E3A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139930-E9D0-4724-95BB-B14EB5ED0AC0}" type="pres">
      <dgm:prSet presAssocID="{20715886-E099-45C0-B13A-B4AB3ED1E3A5}" presName="childText" presStyleLbl="revTx" presStyleIdx="0" presStyleCnt="2">
        <dgm:presLayoutVars>
          <dgm:bulletEnabled val="1"/>
        </dgm:presLayoutVars>
      </dgm:prSet>
      <dgm:spPr/>
    </dgm:pt>
    <dgm:pt modelId="{6D79B322-140B-44D6-B928-D03A8FD3CCA1}" type="pres">
      <dgm:prSet presAssocID="{9CB26E73-10BD-4AAB-BAD7-5B1D5A5D87A2}" presName="parentText" presStyleLbl="node1" presStyleIdx="1" presStyleCnt="2" custLinFactNeighborY="-1778">
        <dgm:presLayoutVars>
          <dgm:chMax val="0"/>
          <dgm:bulletEnabled val="1"/>
        </dgm:presLayoutVars>
      </dgm:prSet>
      <dgm:spPr/>
    </dgm:pt>
    <dgm:pt modelId="{0801E0BB-CBD1-402F-9D07-FF941ADC53B6}" type="pres">
      <dgm:prSet presAssocID="{9CB26E73-10BD-4AAB-BAD7-5B1D5A5D87A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D3AB633-BA89-47F9-90D0-0617C23BCE55}" srcId="{20715886-E099-45C0-B13A-B4AB3ED1E3A5}" destId="{596D34BE-A285-46A2-847E-099CB919B14E}" srcOrd="0" destOrd="0" parTransId="{A7184E9D-3CB2-407A-96BC-7B2A91BA37CE}" sibTransId="{8AD65113-6DBD-44CD-AC1A-4811693BCBC1}"/>
    <dgm:cxn modelId="{7FA1446C-65B9-41D5-8566-880776580309}" type="presOf" srcId="{C35710CE-9278-4110-8AD9-A1EF938A436A}" destId="{C612DA40-03EC-4756-AF2F-14C23D8A3FB0}" srcOrd="0" destOrd="0" presId="urn:microsoft.com/office/officeart/2005/8/layout/vList2"/>
    <dgm:cxn modelId="{C94D8A4D-C105-460D-B49E-2D986F5536EC}" type="presOf" srcId="{20715886-E099-45C0-B13A-B4AB3ED1E3A5}" destId="{759115A5-08D7-44B1-A7F9-ED49713B46F2}" srcOrd="0" destOrd="0" presId="urn:microsoft.com/office/officeart/2005/8/layout/vList2"/>
    <dgm:cxn modelId="{AE175880-B60E-46C2-A41B-1D25681DA340}" type="presOf" srcId="{9CB26E73-10BD-4AAB-BAD7-5B1D5A5D87A2}" destId="{6D79B322-140B-44D6-B928-D03A8FD3CCA1}" srcOrd="0" destOrd="0" presId="urn:microsoft.com/office/officeart/2005/8/layout/vList2"/>
    <dgm:cxn modelId="{90AD2D87-73F8-4B2D-A5A1-13D61C0B47EB}" type="presOf" srcId="{69389440-1EC3-40BE-AA9D-51FD188F9CF3}" destId="{0801E0BB-CBD1-402F-9D07-FF941ADC53B6}" srcOrd="0" destOrd="0" presId="urn:microsoft.com/office/officeart/2005/8/layout/vList2"/>
    <dgm:cxn modelId="{B135BE8D-D927-4CDE-9792-114BFEFBF904}" type="presOf" srcId="{596D34BE-A285-46A2-847E-099CB919B14E}" destId="{4F139930-E9D0-4724-95BB-B14EB5ED0AC0}" srcOrd="0" destOrd="0" presId="urn:microsoft.com/office/officeart/2005/8/layout/vList2"/>
    <dgm:cxn modelId="{21F973A7-2B6B-456B-9FF2-26DD714DF034}" srcId="{C35710CE-9278-4110-8AD9-A1EF938A436A}" destId="{9CB26E73-10BD-4AAB-BAD7-5B1D5A5D87A2}" srcOrd="1" destOrd="0" parTransId="{38D32235-FCD2-4D0C-887A-248A6640491C}" sibTransId="{FBA8DFFB-BD7B-4844-A585-EF2A782265C5}"/>
    <dgm:cxn modelId="{66E6CED0-BDB1-47C3-AE21-0A866B621246}" srcId="{9CB26E73-10BD-4AAB-BAD7-5B1D5A5D87A2}" destId="{69389440-1EC3-40BE-AA9D-51FD188F9CF3}" srcOrd="0" destOrd="0" parTransId="{59AD7B53-0F0B-4AD3-8545-CD3FC6EAB9C7}" sibTransId="{10D7BBFA-A21D-4E9A-96CC-FF3B1384867B}"/>
    <dgm:cxn modelId="{922D0CEE-8743-4F8C-B5FA-F0E34178FC60}" srcId="{C35710CE-9278-4110-8AD9-A1EF938A436A}" destId="{20715886-E099-45C0-B13A-B4AB3ED1E3A5}" srcOrd="0" destOrd="0" parTransId="{D8D7B293-B92E-48A7-A3D7-E22F8AE738B8}" sibTransId="{ADF0E32C-D553-4B59-95AF-DFF10D3527BD}"/>
    <dgm:cxn modelId="{BD711CC2-A804-4A1B-8F53-FD02D5C95913}" type="presParOf" srcId="{C612DA40-03EC-4756-AF2F-14C23D8A3FB0}" destId="{759115A5-08D7-44B1-A7F9-ED49713B46F2}" srcOrd="0" destOrd="0" presId="urn:microsoft.com/office/officeart/2005/8/layout/vList2"/>
    <dgm:cxn modelId="{13952BDE-BE19-4B44-A663-F7FB21BDFFB9}" type="presParOf" srcId="{C612DA40-03EC-4756-AF2F-14C23D8A3FB0}" destId="{4F139930-E9D0-4724-95BB-B14EB5ED0AC0}" srcOrd="1" destOrd="0" presId="urn:microsoft.com/office/officeart/2005/8/layout/vList2"/>
    <dgm:cxn modelId="{D54C9F5A-F826-4172-B648-7E9910CE8E53}" type="presParOf" srcId="{C612DA40-03EC-4756-AF2F-14C23D8A3FB0}" destId="{6D79B322-140B-44D6-B928-D03A8FD3CCA1}" srcOrd="2" destOrd="0" presId="urn:microsoft.com/office/officeart/2005/8/layout/vList2"/>
    <dgm:cxn modelId="{8E4DCAED-451C-4B85-BFC6-BA71FA8D5611}" type="presParOf" srcId="{C612DA40-03EC-4756-AF2F-14C23D8A3FB0}" destId="{0801E0BB-CBD1-402F-9D07-FF941ADC53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746DB0-6940-4629-AC99-CEFB6D5604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A3511F-90C9-4B41-A60C-0407BD880383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i="1" u="sng" dirty="0">
              <a:solidFill>
                <a:schemeClr val="tx1"/>
              </a:solidFill>
            </a:rPr>
            <a:t>Enter your age:</a:t>
          </a:r>
        </a:p>
      </dgm:t>
    </dgm:pt>
    <dgm:pt modelId="{592711A2-E2C3-4111-9512-CCCB6C8E6FE7}" type="parTrans" cxnId="{4EA03616-ADAE-4515-B0A6-02739A9D3E9B}">
      <dgm:prSet/>
      <dgm:spPr/>
      <dgm:t>
        <a:bodyPr/>
        <a:lstStyle/>
        <a:p>
          <a:endParaRPr lang="en-US"/>
        </a:p>
      </dgm:t>
    </dgm:pt>
    <dgm:pt modelId="{A7DB3110-1412-4130-BE03-5F3EC53C37C0}" type="sibTrans" cxnId="{4EA03616-ADAE-4515-B0A6-02739A9D3E9B}">
      <dgm:prSet/>
      <dgm:spPr/>
      <dgm:t>
        <a:bodyPr/>
        <a:lstStyle/>
        <a:p>
          <a:endParaRPr lang="en-US"/>
        </a:p>
      </dgm:t>
    </dgm:pt>
    <dgm:pt modelId="{FCB9E318-1006-4EC3-8D71-06ABED64170A}">
      <dgm:prSet phldrT="[Text]"/>
      <dgm:spPr/>
      <dgm:t>
        <a:bodyPr/>
        <a:lstStyle/>
        <a:p>
          <a:r>
            <a:rPr lang="en-US" dirty="0"/>
            <a:t>Extra information for verification</a:t>
          </a:r>
        </a:p>
      </dgm:t>
    </dgm:pt>
    <dgm:pt modelId="{CDBA8B4F-847F-45AC-B2EC-B792E8C3C2C6}" type="parTrans" cxnId="{F5602B4F-49E6-4D27-AD19-A3EC9D5363C2}">
      <dgm:prSet/>
      <dgm:spPr/>
      <dgm:t>
        <a:bodyPr/>
        <a:lstStyle/>
        <a:p>
          <a:endParaRPr lang="en-US"/>
        </a:p>
      </dgm:t>
    </dgm:pt>
    <dgm:pt modelId="{8DB402FE-87B6-4548-9909-DC0FE486794B}" type="sibTrans" cxnId="{F5602B4F-49E6-4D27-AD19-A3EC9D5363C2}">
      <dgm:prSet/>
      <dgm:spPr/>
      <dgm:t>
        <a:bodyPr/>
        <a:lstStyle/>
        <a:p>
          <a:endParaRPr lang="en-US"/>
        </a:p>
      </dgm:t>
    </dgm:pt>
    <dgm:pt modelId="{C479169A-02F3-4B7A-9FCD-C92E39099F42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i="1" u="sng" dirty="0">
              <a:solidFill>
                <a:schemeClr val="tx1">
                  <a:lumMod val="95000"/>
                  <a:lumOff val="5000"/>
                </a:schemeClr>
              </a:solidFill>
            </a:rPr>
            <a:t>Enter your phonenumber:XXXXXXXXX</a:t>
          </a:r>
        </a:p>
      </dgm:t>
    </dgm:pt>
    <dgm:pt modelId="{3940DE61-2560-409A-872E-6EEBA8239B6B}" type="parTrans" cxnId="{AF293A50-E5DA-4C26-9C7F-056C00A37733}">
      <dgm:prSet/>
      <dgm:spPr/>
      <dgm:t>
        <a:bodyPr/>
        <a:lstStyle/>
        <a:p>
          <a:endParaRPr lang="en-US"/>
        </a:p>
      </dgm:t>
    </dgm:pt>
    <dgm:pt modelId="{F5AA43E0-4A46-4E9F-AA15-530150D2B1E6}" type="sibTrans" cxnId="{AF293A50-E5DA-4C26-9C7F-056C00A37733}">
      <dgm:prSet/>
      <dgm:spPr/>
      <dgm:t>
        <a:bodyPr/>
        <a:lstStyle/>
        <a:p>
          <a:endParaRPr lang="en-US"/>
        </a:p>
      </dgm:t>
    </dgm:pt>
    <dgm:pt modelId="{86B09293-4B8D-4786-AEB7-FB40C1E48A3A}">
      <dgm:prSet phldrT="[Text]"/>
      <dgm:spPr/>
      <dgm:t>
        <a:bodyPr/>
        <a:lstStyle/>
        <a:p>
          <a:r>
            <a:rPr lang="en-US" dirty="0"/>
            <a:t>Extra information taken for verification</a:t>
          </a:r>
        </a:p>
      </dgm:t>
    </dgm:pt>
    <dgm:pt modelId="{D8AEF446-7855-43E8-919D-7FF067735E40}" type="parTrans" cxnId="{3EDCA345-9933-4AAD-8EB3-A9AF38DB0F96}">
      <dgm:prSet/>
      <dgm:spPr/>
      <dgm:t>
        <a:bodyPr/>
        <a:lstStyle/>
        <a:p>
          <a:endParaRPr lang="en-US"/>
        </a:p>
      </dgm:t>
    </dgm:pt>
    <dgm:pt modelId="{6B665F19-618E-4BD3-A407-3B7926BA3222}" type="sibTrans" cxnId="{3EDCA345-9933-4AAD-8EB3-A9AF38DB0F96}">
      <dgm:prSet/>
      <dgm:spPr/>
      <dgm:t>
        <a:bodyPr/>
        <a:lstStyle/>
        <a:p>
          <a:endParaRPr lang="en-US"/>
        </a:p>
      </dgm:t>
    </dgm:pt>
    <dgm:pt modelId="{5697224C-6256-4533-8D30-FF138382FF0A}" type="pres">
      <dgm:prSet presAssocID="{35746DB0-6940-4629-AC99-CEFB6D560450}" presName="linear" presStyleCnt="0">
        <dgm:presLayoutVars>
          <dgm:animLvl val="lvl"/>
          <dgm:resizeHandles val="exact"/>
        </dgm:presLayoutVars>
      </dgm:prSet>
      <dgm:spPr/>
    </dgm:pt>
    <dgm:pt modelId="{45571711-DF1E-40A3-978F-BA9F7055A475}" type="pres">
      <dgm:prSet presAssocID="{02A3511F-90C9-4B41-A60C-0407BD880383}" presName="parentText" presStyleLbl="node1" presStyleIdx="0" presStyleCnt="2" custScaleY="111813" custLinFactNeighborY="-8031">
        <dgm:presLayoutVars>
          <dgm:chMax val="0"/>
          <dgm:bulletEnabled val="1"/>
        </dgm:presLayoutVars>
      </dgm:prSet>
      <dgm:spPr/>
    </dgm:pt>
    <dgm:pt modelId="{B0E9E719-70B9-4CFE-9C7A-C997CB53DC25}" type="pres">
      <dgm:prSet presAssocID="{02A3511F-90C9-4B41-A60C-0407BD880383}" presName="childText" presStyleLbl="revTx" presStyleIdx="0" presStyleCnt="2">
        <dgm:presLayoutVars>
          <dgm:bulletEnabled val="1"/>
        </dgm:presLayoutVars>
      </dgm:prSet>
      <dgm:spPr/>
    </dgm:pt>
    <dgm:pt modelId="{94C476C3-6155-4963-BA15-3879BC4C9834}" type="pres">
      <dgm:prSet presAssocID="{C479169A-02F3-4B7A-9FCD-C92E39099F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7C9E66-C399-4BA3-B243-9DAD734790F4}" type="pres">
      <dgm:prSet presAssocID="{C479169A-02F3-4B7A-9FCD-C92E39099F4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EA03616-ADAE-4515-B0A6-02739A9D3E9B}" srcId="{35746DB0-6940-4629-AC99-CEFB6D560450}" destId="{02A3511F-90C9-4B41-A60C-0407BD880383}" srcOrd="0" destOrd="0" parTransId="{592711A2-E2C3-4111-9512-CCCB6C8E6FE7}" sibTransId="{A7DB3110-1412-4130-BE03-5F3EC53C37C0}"/>
    <dgm:cxn modelId="{30B3841D-8F4B-464D-99B6-210764DAE68C}" type="presOf" srcId="{FCB9E318-1006-4EC3-8D71-06ABED64170A}" destId="{B0E9E719-70B9-4CFE-9C7A-C997CB53DC25}" srcOrd="0" destOrd="0" presId="urn:microsoft.com/office/officeart/2005/8/layout/vList2"/>
    <dgm:cxn modelId="{94164F26-0661-4B6B-89D5-52062D4B034A}" type="presOf" srcId="{35746DB0-6940-4629-AC99-CEFB6D560450}" destId="{5697224C-6256-4533-8D30-FF138382FF0A}" srcOrd="0" destOrd="0" presId="urn:microsoft.com/office/officeart/2005/8/layout/vList2"/>
    <dgm:cxn modelId="{931BA72A-2C85-4BEF-AAA2-1BC96990C665}" type="presOf" srcId="{86B09293-4B8D-4786-AEB7-FB40C1E48A3A}" destId="{477C9E66-C399-4BA3-B243-9DAD734790F4}" srcOrd="0" destOrd="0" presId="urn:microsoft.com/office/officeart/2005/8/layout/vList2"/>
    <dgm:cxn modelId="{E4C97D63-88EE-4FE0-ACEA-69527539C6AC}" type="presOf" srcId="{C479169A-02F3-4B7A-9FCD-C92E39099F42}" destId="{94C476C3-6155-4963-BA15-3879BC4C9834}" srcOrd="0" destOrd="0" presId="urn:microsoft.com/office/officeart/2005/8/layout/vList2"/>
    <dgm:cxn modelId="{3EDCA345-9933-4AAD-8EB3-A9AF38DB0F96}" srcId="{C479169A-02F3-4B7A-9FCD-C92E39099F42}" destId="{86B09293-4B8D-4786-AEB7-FB40C1E48A3A}" srcOrd="0" destOrd="0" parTransId="{D8AEF446-7855-43E8-919D-7FF067735E40}" sibTransId="{6B665F19-618E-4BD3-A407-3B7926BA3222}"/>
    <dgm:cxn modelId="{F5602B4F-49E6-4D27-AD19-A3EC9D5363C2}" srcId="{02A3511F-90C9-4B41-A60C-0407BD880383}" destId="{FCB9E318-1006-4EC3-8D71-06ABED64170A}" srcOrd="0" destOrd="0" parTransId="{CDBA8B4F-847F-45AC-B2EC-B792E8C3C2C6}" sibTransId="{8DB402FE-87B6-4548-9909-DC0FE486794B}"/>
    <dgm:cxn modelId="{AF293A50-E5DA-4C26-9C7F-056C00A37733}" srcId="{35746DB0-6940-4629-AC99-CEFB6D560450}" destId="{C479169A-02F3-4B7A-9FCD-C92E39099F42}" srcOrd="1" destOrd="0" parTransId="{3940DE61-2560-409A-872E-6EEBA8239B6B}" sibTransId="{F5AA43E0-4A46-4E9F-AA15-530150D2B1E6}"/>
    <dgm:cxn modelId="{F47AC1D9-994C-4C99-BDE0-DCF77E55925C}" type="presOf" srcId="{02A3511F-90C9-4B41-A60C-0407BD880383}" destId="{45571711-DF1E-40A3-978F-BA9F7055A475}" srcOrd="0" destOrd="0" presId="urn:microsoft.com/office/officeart/2005/8/layout/vList2"/>
    <dgm:cxn modelId="{D1392614-6D02-44EF-96F8-84D6A2446EE4}" type="presParOf" srcId="{5697224C-6256-4533-8D30-FF138382FF0A}" destId="{45571711-DF1E-40A3-978F-BA9F7055A475}" srcOrd="0" destOrd="0" presId="urn:microsoft.com/office/officeart/2005/8/layout/vList2"/>
    <dgm:cxn modelId="{BEC76154-6D39-4E22-9572-C003B64E1818}" type="presParOf" srcId="{5697224C-6256-4533-8D30-FF138382FF0A}" destId="{B0E9E719-70B9-4CFE-9C7A-C997CB53DC25}" srcOrd="1" destOrd="0" presId="urn:microsoft.com/office/officeart/2005/8/layout/vList2"/>
    <dgm:cxn modelId="{F5FD025C-F5A9-460D-B2E2-56E3B382E93E}" type="presParOf" srcId="{5697224C-6256-4533-8D30-FF138382FF0A}" destId="{94C476C3-6155-4963-BA15-3879BC4C9834}" srcOrd="2" destOrd="0" presId="urn:microsoft.com/office/officeart/2005/8/layout/vList2"/>
    <dgm:cxn modelId="{8FB2F07B-3CB3-424A-AACE-9D1D2897A54B}" type="presParOf" srcId="{5697224C-6256-4533-8D30-FF138382FF0A}" destId="{477C9E66-C399-4BA3-B243-9DAD734790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6666E3-0BF4-4238-A7E7-8F836E0A9E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3910E-1407-42BB-8E38-4CEDDE7904D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i="1" u="sng" dirty="0">
              <a:solidFill>
                <a:schemeClr val="tx1">
                  <a:lumMod val="95000"/>
                  <a:lumOff val="5000"/>
                </a:schemeClr>
              </a:solidFill>
            </a:rPr>
            <a:t>Enter your password:</a:t>
          </a:r>
        </a:p>
      </dgm:t>
    </dgm:pt>
    <dgm:pt modelId="{522F88D2-BCD1-448D-9EFA-A3204828206B}" type="parTrans" cxnId="{974EFFB4-8BC6-43A3-89EA-9FCF03B312A3}">
      <dgm:prSet/>
      <dgm:spPr/>
      <dgm:t>
        <a:bodyPr/>
        <a:lstStyle/>
        <a:p>
          <a:endParaRPr lang="en-US"/>
        </a:p>
      </dgm:t>
    </dgm:pt>
    <dgm:pt modelId="{6285C578-7460-4BDC-8B1D-96F46707BA8A}" type="sibTrans" cxnId="{974EFFB4-8BC6-43A3-89EA-9FCF03B312A3}">
      <dgm:prSet/>
      <dgm:spPr/>
      <dgm:t>
        <a:bodyPr/>
        <a:lstStyle/>
        <a:p>
          <a:endParaRPr lang="en-US"/>
        </a:p>
      </dgm:t>
    </dgm:pt>
    <dgm:pt modelId="{3ED43AFE-D37D-44D9-BD7B-70B5484F102F}">
      <dgm:prSet phldrT="[Text]"/>
      <dgm:spPr/>
      <dgm:t>
        <a:bodyPr/>
        <a:lstStyle/>
        <a:p>
          <a:r>
            <a:rPr lang="en-US" dirty="0"/>
            <a:t>This data will be saved in .customer file</a:t>
          </a:r>
        </a:p>
      </dgm:t>
    </dgm:pt>
    <dgm:pt modelId="{A27D0E26-6E18-414C-83AF-D818BEF4C209}" type="parTrans" cxnId="{2538B761-85F2-4893-9CA1-7F36DC2948AF}">
      <dgm:prSet/>
      <dgm:spPr/>
      <dgm:t>
        <a:bodyPr/>
        <a:lstStyle/>
        <a:p>
          <a:endParaRPr lang="en-US"/>
        </a:p>
      </dgm:t>
    </dgm:pt>
    <dgm:pt modelId="{A6F95FA2-8638-42B6-BCF5-B82D3BA07C77}" type="sibTrans" cxnId="{2538B761-85F2-4893-9CA1-7F36DC2948AF}">
      <dgm:prSet/>
      <dgm:spPr/>
      <dgm:t>
        <a:bodyPr/>
        <a:lstStyle/>
        <a:p>
          <a:endParaRPr lang="en-US"/>
        </a:p>
      </dgm:t>
    </dgm:pt>
    <dgm:pt modelId="{742DA67C-EEC8-46A6-87FB-B524CC9FE128}" type="pres">
      <dgm:prSet presAssocID="{E36666E3-0BF4-4238-A7E7-8F836E0A9E5E}" presName="linear" presStyleCnt="0">
        <dgm:presLayoutVars>
          <dgm:animLvl val="lvl"/>
          <dgm:resizeHandles val="exact"/>
        </dgm:presLayoutVars>
      </dgm:prSet>
      <dgm:spPr/>
    </dgm:pt>
    <dgm:pt modelId="{E1D3CF28-31D4-4B9A-9A6C-6F8C332954F6}" type="pres">
      <dgm:prSet presAssocID="{2CA3910E-1407-42BB-8E38-4CEDDE7904D4}" presName="parentText" presStyleLbl="node1" presStyleIdx="0" presStyleCnt="1" custLinFactNeighborY="-4172">
        <dgm:presLayoutVars>
          <dgm:chMax val="0"/>
          <dgm:bulletEnabled val="1"/>
        </dgm:presLayoutVars>
      </dgm:prSet>
      <dgm:spPr/>
    </dgm:pt>
    <dgm:pt modelId="{DF743AB9-DCB8-432A-891D-5B2474D3F7E7}" type="pres">
      <dgm:prSet presAssocID="{2CA3910E-1407-42BB-8E38-4CEDDE7904D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995809-0A13-4E36-A430-1E2F6318A23B}" type="presOf" srcId="{E36666E3-0BF4-4238-A7E7-8F836E0A9E5E}" destId="{742DA67C-EEC8-46A6-87FB-B524CC9FE128}" srcOrd="0" destOrd="0" presId="urn:microsoft.com/office/officeart/2005/8/layout/vList2"/>
    <dgm:cxn modelId="{2538B761-85F2-4893-9CA1-7F36DC2948AF}" srcId="{2CA3910E-1407-42BB-8E38-4CEDDE7904D4}" destId="{3ED43AFE-D37D-44D9-BD7B-70B5484F102F}" srcOrd="0" destOrd="0" parTransId="{A27D0E26-6E18-414C-83AF-D818BEF4C209}" sibTransId="{A6F95FA2-8638-42B6-BCF5-B82D3BA07C77}"/>
    <dgm:cxn modelId="{C2BAFB4F-E12B-48F2-84E2-FC51019025A1}" type="presOf" srcId="{2CA3910E-1407-42BB-8E38-4CEDDE7904D4}" destId="{E1D3CF28-31D4-4B9A-9A6C-6F8C332954F6}" srcOrd="0" destOrd="0" presId="urn:microsoft.com/office/officeart/2005/8/layout/vList2"/>
    <dgm:cxn modelId="{974EFFB4-8BC6-43A3-89EA-9FCF03B312A3}" srcId="{E36666E3-0BF4-4238-A7E7-8F836E0A9E5E}" destId="{2CA3910E-1407-42BB-8E38-4CEDDE7904D4}" srcOrd="0" destOrd="0" parTransId="{522F88D2-BCD1-448D-9EFA-A3204828206B}" sibTransId="{6285C578-7460-4BDC-8B1D-96F46707BA8A}"/>
    <dgm:cxn modelId="{ECEE33DF-07D4-4EA7-BF4E-10993D71F4B8}" type="presOf" srcId="{3ED43AFE-D37D-44D9-BD7B-70B5484F102F}" destId="{DF743AB9-DCB8-432A-891D-5B2474D3F7E7}" srcOrd="0" destOrd="0" presId="urn:microsoft.com/office/officeart/2005/8/layout/vList2"/>
    <dgm:cxn modelId="{97AB293F-BF6C-4880-A4F0-877E233D19E2}" type="presParOf" srcId="{742DA67C-EEC8-46A6-87FB-B524CC9FE128}" destId="{E1D3CF28-31D4-4B9A-9A6C-6F8C332954F6}" srcOrd="0" destOrd="0" presId="urn:microsoft.com/office/officeart/2005/8/layout/vList2"/>
    <dgm:cxn modelId="{AFB179EC-CC3C-41C3-8D40-2CD2DFC6842F}" type="presParOf" srcId="{742DA67C-EEC8-46A6-87FB-B524CC9FE128}" destId="{DF743AB9-DCB8-432A-891D-5B2474D3F7E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63EA0-7247-426E-BCD1-EAB7FF8F320D}">
      <dsp:nvSpPr>
        <dsp:cNvPr id="0" name=""/>
        <dsp:cNvSpPr/>
      </dsp:nvSpPr>
      <dsp:spPr>
        <a:xfrm>
          <a:off x="510114" y="1057320"/>
          <a:ext cx="548542" cy="548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DF719-262D-4A55-870E-05A8EBF4CE95}">
      <dsp:nvSpPr>
        <dsp:cNvPr id="0" name=""/>
        <dsp:cNvSpPr/>
      </dsp:nvSpPr>
      <dsp:spPr>
        <a:xfrm>
          <a:off x="753" y="1680259"/>
          <a:ext cx="1567265" cy="23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i="1" u="sng" kern="1200"/>
            <a:t>Enter ID:</a:t>
          </a:r>
        </a:p>
      </dsp:txBody>
      <dsp:txXfrm>
        <a:off x="753" y="1680259"/>
        <a:ext cx="1567265" cy="235089"/>
      </dsp:txXfrm>
    </dsp:sp>
    <dsp:sp modelId="{1053BB51-CEC7-4287-B0DB-19A9A30F0E33}">
      <dsp:nvSpPr>
        <dsp:cNvPr id="0" name=""/>
        <dsp:cNvSpPr/>
      </dsp:nvSpPr>
      <dsp:spPr>
        <a:xfrm>
          <a:off x="753" y="1949952"/>
          <a:ext cx="1567265" cy="83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 must have created a account(.admin file)</a:t>
          </a:r>
        </a:p>
      </dsp:txBody>
      <dsp:txXfrm>
        <a:off x="753" y="1949952"/>
        <a:ext cx="1567265" cy="837527"/>
      </dsp:txXfrm>
    </dsp:sp>
    <dsp:sp modelId="{B9C8CC79-7F66-4A70-94E6-2B913CF3FD79}">
      <dsp:nvSpPr>
        <dsp:cNvPr id="0" name=""/>
        <dsp:cNvSpPr/>
      </dsp:nvSpPr>
      <dsp:spPr>
        <a:xfrm>
          <a:off x="2351651" y="1057320"/>
          <a:ext cx="548542" cy="548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1ABF7-A823-46BE-9270-1938CD063377}">
      <dsp:nvSpPr>
        <dsp:cNvPr id="0" name=""/>
        <dsp:cNvSpPr/>
      </dsp:nvSpPr>
      <dsp:spPr>
        <a:xfrm>
          <a:off x="1842290" y="1680259"/>
          <a:ext cx="1567265" cy="23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i="1" u="sng" kern="1200"/>
            <a:t>Password:</a:t>
          </a:r>
        </a:p>
      </dsp:txBody>
      <dsp:txXfrm>
        <a:off x="1842290" y="1680259"/>
        <a:ext cx="1567265" cy="235089"/>
      </dsp:txXfrm>
    </dsp:sp>
    <dsp:sp modelId="{ED712CA4-96A2-4C03-B68B-75F31FDACA21}">
      <dsp:nvSpPr>
        <dsp:cNvPr id="0" name=""/>
        <dsp:cNvSpPr/>
      </dsp:nvSpPr>
      <dsp:spPr>
        <a:xfrm>
          <a:off x="1842290" y="1949952"/>
          <a:ext cx="1567265" cy="83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 length of password in required when logging in</a:t>
          </a:r>
        </a:p>
      </dsp:txBody>
      <dsp:txXfrm>
        <a:off x="1842290" y="1949952"/>
        <a:ext cx="1567265" cy="837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F85C8-C799-4C52-897D-959A31ACFF78}">
      <dsp:nvSpPr>
        <dsp:cNvPr id="0" name=""/>
        <dsp:cNvSpPr/>
      </dsp:nvSpPr>
      <dsp:spPr>
        <a:xfrm>
          <a:off x="510114" y="1057320"/>
          <a:ext cx="548542" cy="548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8CF7F-A140-4F38-A5E8-FC9E3F8CD95E}">
      <dsp:nvSpPr>
        <dsp:cNvPr id="0" name=""/>
        <dsp:cNvSpPr/>
      </dsp:nvSpPr>
      <dsp:spPr>
        <a:xfrm>
          <a:off x="753" y="1680259"/>
          <a:ext cx="1567265" cy="440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u="sng" kern="1200"/>
            <a:t>Enter Account Number</a:t>
          </a:r>
          <a:r>
            <a:rPr lang="en-US" sz="1400" u="sng" kern="1200"/>
            <a:t>:</a:t>
          </a:r>
        </a:p>
      </dsp:txBody>
      <dsp:txXfrm>
        <a:off x="753" y="1680259"/>
        <a:ext cx="1567265" cy="440793"/>
      </dsp:txXfrm>
    </dsp:sp>
    <dsp:sp modelId="{1739E50B-4C7F-4B7E-8510-13A2FC94FC9A}">
      <dsp:nvSpPr>
        <dsp:cNvPr id="0" name=""/>
        <dsp:cNvSpPr/>
      </dsp:nvSpPr>
      <dsp:spPr>
        <a:xfrm>
          <a:off x="753" y="2155656"/>
          <a:ext cx="1567265" cy="631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must have created an account before hand to login in</a:t>
          </a:r>
        </a:p>
      </dsp:txBody>
      <dsp:txXfrm>
        <a:off x="753" y="2155656"/>
        <a:ext cx="1567265" cy="631823"/>
      </dsp:txXfrm>
    </dsp:sp>
    <dsp:sp modelId="{B2806D11-BF99-49F9-9B4E-C3226BFA390C}">
      <dsp:nvSpPr>
        <dsp:cNvPr id="0" name=""/>
        <dsp:cNvSpPr/>
      </dsp:nvSpPr>
      <dsp:spPr>
        <a:xfrm>
          <a:off x="2351651" y="1057320"/>
          <a:ext cx="548542" cy="548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5BAD-4863-4CE8-8AEC-1074F12F2EE4}">
      <dsp:nvSpPr>
        <dsp:cNvPr id="0" name=""/>
        <dsp:cNvSpPr/>
      </dsp:nvSpPr>
      <dsp:spPr>
        <a:xfrm>
          <a:off x="1842290" y="1680259"/>
          <a:ext cx="1567265" cy="440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u="sng" kern="1200"/>
            <a:t>Password:</a:t>
          </a:r>
        </a:p>
      </dsp:txBody>
      <dsp:txXfrm>
        <a:off x="1842290" y="1680259"/>
        <a:ext cx="1567265" cy="440793"/>
      </dsp:txXfrm>
    </dsp:sp>
    <dsp:sp modelId="{6BA6E005-1B7D-49FD-B42D-94C611285FE2}">
      <dsp:nvSpPr>
        <dsp:cNvPr id="0" name=""/>
        <dsp:cNvSpPr/>
      </dsp:nvSpPr>
      <dsp:spPr>
        <a:xfrm>
          <a:off x="1842290" y="2155656"/>
          <a:ext cx="1567265" cy="631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8 length password are accepted</a:t>
          </a:r>
        </a:p>
      </dsp:txBody>
      <dsp:txXfrm>
        <a:off x="1842290" y="2155656"/>
        <a:ext cx="1567265" cy="631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115A5-08D7-44B1-A7F9-ED49713B46F2}">
      <dsp:nvSpPr>
        <dsp:cNvPr id="0" name=""/>
        <dsp:cNvSpPr/>
      </dsp:nvSpPr>
      <dsp:spPr>
        <a:xfrm>
          <a:off x="0" y="16002"/>
          <a:ext cx="5126824" cy="359774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u="sng" kern="1200" dirty="0">
              <a:solidFill>
                <a:schemeClr val="tx1"/>
              </a:solidFill>
            </a:rPr>
            <a:t>Enter your first Name:XXXXX</a:t>
          </a:r>
        </a:p>
      </dsp:txBody>
      <dsp:txXfrm>
        <a:off x="17563" y="33565"/>
        <a:ext cx="5091698" cy="324648"/>
      </dsp:txXfrm>
    </dsp:sp>
    <dsp:sp modelId="{4F139930-E9D0-4724-95BB-B14EB5ED0AC0}">
      <dsp:nvSpPr>
        <dsp:cNvPr id="0" name=""/>
        <dsp:cNvSpPr/>
      </dsp:nvSpPr>
      <dsp:spPr>
        <a:xfrm>
          <a:off x="0" y="375777"/>
          <a:ext cx="5126824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7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It will be saved in .customer file</a:t>
          </a:r>
        </a:p>
      </dsp:txBody>
      <dsp:txXfrm>
        <a:off x="0" y="375777"/>
        <a:ext cx="5126824" cy="248400"/>
      </dsp:txXfrm>
    </dsp:sp>
    <dsp:sp modelId="{6D79B322-140B-44D6-B928-D03A8FD3CCA1}">
      <dsp:nvSpPr>
        <dsp:cNvPr id="0" name=""/>
        <dsp:cNvSpPr/>
      </dsp:nvSpPr>
      <dsp:spPr>
        <a:xfrm>
          <a:off x="0" y="619760"/>
          <a:ext cx="5126824" cy="359774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u="sng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Enter your last Name:XXXXX</a:t>
          </a:r>
        </a:p>
      </dsp:txBody>
      <dsp:txXfrm>
        <a:off x="17563" y="637323"/>
        <a:ext cx="5091698" cy="324648"/>
      </dsp:txXfrm>
    </dsp:sp>
    <dsp:sp modelId="{0801E0BB-CBD1-402F-9D07-FF941ADC53B6}">
      <dsp:nvSpPr>
        <dsp:cNvPr id="0" name=""/>
        <dsp:cNvSpPr/>
      </dsp:nvSpPr>
      <dsp:spPr>
        <a:xfrm>
          <a:off x="0" y="983952"/>
          <a:ext cx="5126824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7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It will also be saved in .customer file</a:t>
          </a:r>
        </a:p>
      </dsp:txBody>
      <dsp:txXfrm>
        <a:off x="0" y="983952"/>
        <a:ext cx="5126824" cy="24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71711-DF1E-40A3-978F-BA9F7055A475}">
      <dsp:nvSpPr>
        <dsp:cNvPr id="0" name=""/>
        <dsp:cNvSpPr/>
      </dsp:nvSpPr>
      <dsp:spPr>
        <a:xfrm>
          <a:off x="0" y="18665"/>
          <a:ext cx="5126824" cy="34863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 dirty="0">
              <a:solidFill>
                <a:schemeClr val="tx1"/>
              </a:solidFill>
            </a:rPr>
            <a:t>Enter your age:</a:t>
          </a:r>
        </a:p>
      </dsp:txBody>
      <dsp:txXfrm>
        <a:off x="17019" y="35684"/>
        <a:ext cx="5092786" cy="314600"/>
      </dsp:txXfrm>
    </dsp:sp>
    <dsp:sp modelId="{B0E9E719-70B9-4CFE-9C7A-C997CB53DC25}">
      <dsp:nvSpPr>
        <dsp:cNvPr id="0" name=""/>
        <dsp:cNvSpPr/>
      </dsp:nvSpPr>
      <dsp:spPr>
        <a:xfrm>
          <a:off x="0" y="384593"/>
          <a:ext cx="5126824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7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Extra information for verification</a:t>
          </a:r>
        </a:p>
      </dsp:txBody>
      <dsp:txXfrm>
        <a:off x="0" y="384593"/>
        <a:ext cx="5126824" cy="215280"/>
      </dsp:txXfrm>
    </dsp:sp>
    <dsp:sp modelId="{94C476C3-6155-4963-BA15-3879BC4C9834}">
      <dsp:nvSpPr>
        <dsp:cNvPr id="0" name=""/>
        <dsp:cNvSpPr/>
      </dsp:nvSpPr>
      <dsp:spPr>
        <a:xfrm>
          <a:off x="0" y="599873"/>
          <a:ext cx="5126824" cy="3118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Enter your phonenumber:XXXXXXXXX</a:t>
          </a:r>
        </a:p>
      </dsp:txBody>
      <dsp:txXfrm>
        <a:off x="15221" y="615094"/>
        <a:ext cx="5096382" cy="281363"/>
      </dsp:txXfrm>
    </dsp:sp>
    <dsp:sp modelId="{477C9E66-C399-4BA3-B243-9DAD734790F4}">
      <dsp:nvSpPr>
        <dsp:cNvPr id="0" name=""/>
        <dsp:cNvSpPr/>
      </dsp:nvSpPr>
      <dsp:spPr>
        <a:xfrm>
          <a:off x="0" y="911678"/>
          <a:ext cx="5126824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7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Extra information taken for verification</a:t>
          </a:r>
        </a:p>
      </dsp:txBody>
      <dsp:txXfrm>
        <a:off x="0" y="911678"/>
        <a:ext cx="5126824" cy="215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3CF28-31D4-4B9A-9A6C-6F8C332954F6}">
      <dsp:nvSpPr>
        <dsp:cNvPr id="0" name=""/>
        <dsp:cNvSpPr/>
      </dsp:nvSpPr>
      <dsp:spPr>
        <a:xfrm>
          <a:off x="0" y="0"/>
          <a:ext cx="5126824" cy="43173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Enter your password:</a:t>
          </a:r>
        </a:p>
      </dsp:txBody>
      <dsp:txXfrm>
        <a:off x="21075" y="21075"/>
        <a:ext cx="5084674" cy="389580"/>
      </dsp:txXfrm>
    </dsp:sp>
    <dsp:sp modelId="{DF743AB9-DCB8-432A-891D-5B2474D3F7E7}">
      <dsp:nvSpPr>
        <dsp:cNvPr id="0" name=""/>
        <dsp:cNvSpPr/>
      </dsp:nvSpPr>
      <dsp:spPr>
        <a:xfrm>
          <a:off x="0" y="436319"/>
          <a:ext cx="512682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7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This data will be saved in .customer file</a:t>
          </a:r>
        </a:p>
      </dsp:txBody>
      <dsp:txXfrm>
        <a:off x="0" y="436319"/>
        <a:ext cx="5126824" cy="29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6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70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9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46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4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26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71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32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0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8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7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66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0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3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8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68DA7-2DE7-431D-A681-2D9F7A4C6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DECD-CC2F-4AA3-9FDA-0F32338B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3.jpeg"/><Relationship Id="rId18" Type="http://schemas.microsoft.com/office/2007/relationships/diagramDrawing" Target="../diagrams/drawing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13.jpeg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Layout" Target="../diagrams/layout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Stock numbers on a digital display">
            <a:extLst>
              <a:ext uri="{FF2B5EF4-FFF2-40B4-BE49-F238E27FC236}">
                <a16:creationId xmlns:a16="http://schemas.microsoft.com/office/drawing/2014/main" id="{4E627870-C108-4CF7-AFD3-D5CFA2A5C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5" r="52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>
                <a:latin typeface="Agency FB" panose="020B0503020202020204" pitchFamily="34" charset="0"/>
              </a:rPr>
              <a:t>BANKING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>
                <a:latin typeface="Bahnschrift Condensed" panose="020B0502040204020203" pitchFamily="34" charset="0"/>
              </a:rPr>
              <a:t>BY SUFFIYAN USAMI ,QASIM HASAN, AHSAN AHSRAF ,TALHA AHMED</a:t>
            </a:r>
          </a:p>
        </p:txBody>
      </p:sp>
      <p:cxnSp>
        <p:nvCxnSpPr>
          <p:cNvPr id="3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88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i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MANUAL:</a:t>
            </a:r>
            <a:br>
              <a:rPr lang="en-US" sz="2200" i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i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Bank interface: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4" y="1675227"/>
            <a:ext cx="103392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8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anchor="t">
            <a:normAutofit/>
          </a:bodyPr>
          <a:lstStyle/>
          <a:p>
            <a:r>
              <a:rPr lang="en-US" i="1" u="sng" dirty="0">
                <a:latin typeface="Bahnschrift Condensed" panose="020B0502040204020203" pitchFamily="34" charset="0"/>
              </a:rPr>
              <a:t>1.)Login as Admin: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7" y="643469"/>
            <a:ext cx="5571062" cy="557106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6695863"/>
              </p:ext>
            </p:extLst>
          </p:nvPr>
        </p:nvGraphicFramePr>
        <p:xfrm>
          <a:off x="7713579" y="2350800"/>
          <a:ext cx="3410309" cy="3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684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anchor="t">
            <a:normAutofit/>
          </a:bodyPr>
          <a:lstStyle/>
          <a:p>
            <a:r>
              <a:rPr lang="en-US" i="1" u="sng" dirty="0">
                <a:latin typeface="Bahnschrift Condensed" panose="020B0502040204020203" pitchFamily="34" charset="0"/>
              </a:rPr>
              <a:t>2.)Login as customer:</a:t>
            </a:r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7" y="643469"/>
            <a:ext cx="5571062" cy="557106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186378"/>
              </p:ext>
            </p:extLst>
          </p:nvPr>
        </p:nvGraphicFramePr>
        <p:xfrm>
          <a:off x="8016641" y="2286000"/>
          <a:ext cx="3410309" cy="3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765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3.)Create New account: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8213739"/>
              </p:ext>
            </p:extLst>
          </p:nvPr>
        </p:nvGraphicFramePr>
        <p:xfrm>
          <a:off x="6506582" y="2112170"/>
          <a:ext cx="5126824" cy="1248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99551620"/>
              </p:ext>
            </p:extLst>
          </p:nvPr>
        </p:nvGraphicFramePr>
        <p:xfrm>
          <a:off x="6506582" y="3424853"/>
          <a:ext cx="5126824" cy="1162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t="65042" r="4918" b="22628"/>
          <a:stretch/>
        </p:blipFill>
        <p:spPr>
          <a:xfrm>
            <a:off x="6195619" y="4716422"/>
            <a:ext cx="5748750" cy="698798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4452622"/>
              </p:ext>
            </p:extLst>
          </p:nvPr>
        </p:nvGraphicFramePr>
        <p:xfrm>
          <a:off x="6347556" y="5672532"/>
          <a:ext cx="5126824" cy="73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659306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145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Agency FB</vt:lpstr>
      <vt:lpstr>Arial</vt:lpstr>
      <vt:lpstr>Bahnschrift Condensed</vt:lpstr>
      <vt:lpstr>Calibri</vt:lpstr>
      <vt:lpstr>Calibri Light</vt:lpstr>
      <vt:lpstr>Trebuchet MS</vt:lpstr>
      <vt:lpstr>Wingdings 3</vt:lpstr>
      <vt:lpstr>Facet</vt:lpstr>
      <vt:lpstr>Office Theme</vt:lpstr>
      <vt:lpstr>BANKING SYSTEM</vt:lpstr>
      <vt:lpstr>USER MANUAL: Bank interface:</vt:lpstr>
      <vt:lpstr>1.)Login as Admin:</vt:lpstr>
      <vt:lpstr>2.)Login as customer:</vt:lpstr>
      <vt:lpstr>3.)Create New account: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QASIM HASAN BILGRAMI</dc:creator>
  <cp:lastModifiedBy>K213195 Sufiyaan Usmani</cp:lastModifiedBy>
  <cp:revision>11</cp:revision>
  <dcterms:created xsi:type="dcterms:W3CDTF">2021-11-13T16:26:35Z</dcterms:created>
  <dcterms:modified xsi:type="dcterms:W3CDTF">2021-12-09T17:44:14Z</dcterms:modified>
</cp:coreProperties>
</file>