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D4477F-9E83-43FB-83E5-502B9E4FDAAB}">
          <p14:sldIdLst>
            <p14:sldId id="256"/>
            <p14:sldId id="270"/>
            <p14:sldId id="261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Week </a:t>
            </a:r>
            <a:r>
              <a:rPr lang="en-US" sz="4800" b="1" dirty="0" smtClean="0"/>
              <a:t>1</a:t>
            </a:r>
            <a:r>
              <a:rPr lang="en-US" sz="4800" b="1" smtClean="0"/>
              <a:t> </a:t>
            </a:r>
            <a:r>
              <a:rPr lang="en-US" sz="4800" dirty="0"/>
              <a:t>|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70C0"/>
                </a:solidFill>
              </a:rPr>
              <a:t>Lecture </a:t>
            </a:r>
            <a:r>
              <a:rPr lang="en-US" sz="4800" b="1" dirty="0" smtClean="0">
                <a:solidFill>
                  <a:srgbClr val="0070C0"/>
                </a:solidFill>
              </a:rPr>
              <a:t>1-3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</a:rPr>
              <a:t>Abstract Data Type (ADT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combine </a:t>
            </a:r>
            <a:r>
              <a:rPr lang="en-US"/>
              <a:t>data types with </a:t>
            </a:r>
            <a:r>
              <a:rPr lang="en-US" dirty="0"/>
              <a:t>their operations and call it </a:t>
            </a:r>
            <a:r>
              <a:rPr lang="en-US" b="1" i="1" dirty="0"/>
              <a:t>Abstract Data Types</a:t>
            </a:r>
          </a:p>
          <a:p>
            <a:endParaRPr lang="en-US" i="1" dirty="0"/>
          </a:p>
          <a:p>
            <a:r>
              <a:rPr lang="en-US" dirty="0"/>
              <a:t>An </a:t>
            </a:r>
            <a:r>
              <a:rPr lang="en-US" b="1" dirty="0"/>
              <a:t>ADT</a:t>
            </a:r>
            <a:r>
              <a:rPr lang="en-US" dirty="0"/>
              <a:t> consists of:</a:t>
            </a:r>
          </a:p>
          <a:p>
            <a:pPr lvl="1"/>
            <a:r>
              <a:rPr lang="en-US" dirty="0"/>
              <a:t>Declaration of data</a:t>
            </a:r>
          </a:p>
          <a:p>
            <a:pPr lvl="1"/>
            <a:r>
              <a:rPr lang="en-US" dirty="0"/>
              <a:t>Declaration of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class represent a new type, with user-defined operations represented by member functions</a:t>
            </a:r>
          </a:p>
          <a:p>
            <a:endParaRPr lang="en-US" dirty="0"/>
          </a:p>
          <a:p>
            <a:r>
              <a:rPr lang="en-US" dirty="0"/>
              <a:t>Create a list that contains different types of elements such that only last added element can be read (LIFO)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</a:rPr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Commonly used ADTs </a:t>
            </a:r>
            <a:r>
              <a:rPr lang="en-US" i="1" dirty="0"/>
              <a:t>include: Linked Lists, Stacks, Queues, Trees</a:t>
            </a:r>
            <a:r>
              <a:rPr lang="en-US" dirty="0"/>
              <a:t>, Graphs, and many others</a:t>
            </a:r>
          </a:p>
          <a:p>
            <a:endParaRPr lang="en-US" dirty="0"/>
          </a:p>
          <a:p>
            <a:r>
              <a:rPr lang="en-US" dirty="0"/>
              <a:t>While defining an ADT, we do not worry about the implementation details until we need to use 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Dynamic Memory Allocation (DMA)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help of Dynamic Allocation, a program can obtain memory during runtime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C++ defines two unary operators new and delete that perform the task of allocating and deallocating memory during runtime. Since these operators </a:t>
            </a:r>
            <a:r>
              <a:rPr lang="en-US" dirty="0" smtClean="0"/>
              <a:t>operate </a:t>
            </a:r>
            <a:r>
              <a:rPr lang="en-US" dirty="0"/>
              <a:t>upon free store memory (Heap memory), they are also called free store operator.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Rule of Three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rule basically states that if a class defines one (or more) of the following, it should explicitly define all three,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copy </a:t>
            </a:r>
            <a:r>
              <a:rPr lang="en-US" dirty="0" smtClean="0"/>
              <a:t>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copy assignment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6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SAFEARRAY </a:t>
            </a:r>
            <a:r>
              <a:rPr lang="en-US" b="1" dirty="0">
                <a:solidFill>
                  <a:srgbClr val="0070C0"/>
                </a:solidFill>
              </a:rPr>
              <a:t>and Jagged Array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SAFE ARRAY </a:t>
            </a:r>
            <a:r>
              <a:rPr lang="en-US" dirty="0" smtClean="0"/>
              <a:t>in data </a:t>
            </a:r>
            <a:r>
              <a:rPr lang="en-US" dirty="0"/>
              <a:t>structure describes a particular instance of a safe array, specifying attributes such as its number of dimensions and a pointer to the actual safe array’s data. </a:t>
            </a:r>
            <a:endParaRPr lang="en-US" dirty="0" smtClean="0"/>
          </a:p>
          <a:p>
            <a:r>
              <a:rPr lang="en-US" b="1" dirty="0"/>
              <a:t>Jagged array</a:t>
            </a:r>
            <a:r>
              <a:rPr lang="en-US" dirty="0"/>
              <a:t> is </a:t>
            </a:r>
            <a:r>
              <a:rPr lang="en-US" dirty="0" smtClean="0"/>
              <a:t>array</a:t>
            </a:r>
            <a:r>
              <a:rPr lang="en-US" dirty="0"/>
              <a:t> of arrays such that member arrays can be of different sizes, i.e., we can create a 2-D array but with a variable number of columns in each row. These type of arrays are also known as Jagged arrays.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22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ADT, C++ Language Specification, </a:t>
            </a:r>
            <a:endParaRPr lang="en-US" dirty="0" smtClean="0"/>
          </a:p>
          <a:p>
            <a:r>
              <a:rPr lang="en-US" dirty="0" smtClean="0"/>
              <a:t>Pointers </a:t>
            </a:r>
            <a:r>
              <a:rPr lang="en-US" dirty="0"/>
              <a:t>revisited, Rule of Three,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Safe 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8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i="1" dirty="0"/>
              <a:t>Data structure </a:t>
            </a:r>
            <a:r>
              <a:rPr lang="en-US" dirty="0"/>
              <a:t>is a particular way of storing and arranging data (in a computer) so that it can be used efficiently</a:t>
            </a:r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038600"/>
            <a:ext cx="4225636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 of data with predefined values</a:t>
            </a:r>
          </a:p>
          <a:p>
            <a:endParaRPr lang="en-US" dirty="0"/>
          </a:p>
          <a:p>
            <a:pPr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OR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Something that can store particular “type” of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 the top level, there are two types of data types:</a:t>
            </a:r>
          </a:p>
          <a:p>
            <a:pPr lvl="1"/>
            <a:r>
              <a:rPr lang="en-US" dirty="0"/>
              <a:t>Primitive Data Types (System-defined Data Types)</a:t>
            </a:r>
          </a:p>
          <a:p>
            <a:pPr lvl="1"/>
            <a:r>
              <a:rPr lang="en-US" dirty="0"/>
              <a:t>User-defined Data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types defined by the system</a:t>
            </a:r>
          </a:p>
          <a:p>
            <a:endParaRPr lang="en-US" dirty="0"/>
          </a:p>
          <a:p>
            <a:r>
              <a:rPr lang="en-US" b="1" dirty="0"/>
              <a:t>Examples: 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, float, char, double, etc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User-defined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Most programming languages allow users to define their own data types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structures in C, classes in C++ &amp; 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primitive data types (</a:t>
            </a:r>
            <a:r>
              <a:rPr lang="en-US" dirty="0" err="1"/>
              <a:t>int</a:t>
            </a:r>
            <a:r>
              <a:rPr lang="en-US" dirty="0"/>
              <a:t>, float etc.) support basic operations like addition, subtraction</a:t>
            </a:r>
          </a:p>
          <a:p>
            <a:endParaRPr lang="en-US" dirty="0"/>
          </a:p>
          <a:p>
            <a:r>
              <a:rPr lang="en-US" dirty="0"/>
              <a:t>But what about user-defined data types???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Abstract Data Type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user-defined data types, we define operations and provide implementations for these operations whenever we want to use these data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449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CS-2001 Data Structures</vt:lpstr>
      <vt:lpstr>Topics</vt:lpstr>
      <vt:lpstr>Data Structures</vt:lpstr>
      <vt:lpstr>Data Type</vt:lpstr>
      <vt:lpstr>Data Type</vt:lpstr>
      <vt:lpstr>Primitive Data Types</vt:lpstr>
      <vt:lpstr>User-defined Data Types</vt:lpstr>
      <vt:lpstr>Abstract Data Type (ADT)</vt:lpstr>
      <vt:lpstr>Abstract Data Type (ADT)</vt:lpstr>
      <vt:lpstr>Abstract Data Type (ADT)</vt:lpstr>
      <vt:lpstr>Example</vt:lpstr>
      <vt:lpstr>Abstract Data Type (ADT)</vt:lpstr>
      <vt:lpstr>Dynamic Memory Allocation (DMA)</vt:lpstr>
      <vt:lpstr>Rule of Three C++</vt:lpstr>
      <vt:lpstr>SAFEARRAY and Jagged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Muhammad Ali</cp:lastModifiedBy>
  <cp:revision>75</cp:revision>
  <dcterms:created xsi:type="dcterms:W3CDTF">2006-08-16T00:00:00Z</dcterms:created>
  <dcterms:modified xsi:type="dcterms:W3CDTF">2022-08-30T21:29:41Z</dcterms:modified>
</cp:coreProperties>
</file>