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73" r:id="rId4"/>
    <p:sldId id="274" r:id="rId5"/>
    <p:sldId id="275" r:id="rId6"/>
    <p:sldId id="276" r:id="rId7"/>
    <p:sldId id="278" r:id="rId8"/>
    <p:sldId id="279" r:id="rId9"/>
    <p:sldId id="280" r:id="rId10"/>
    <p:sldId id="281" r:id="rId11"/>
    <p:sldId id="283" r:id="rId12"/>
    <p:sldId id="284" r:id="rId13"/>
    <p:sldId id="285" r:id="rId14"/>
    <p:sldId id="286" r:id="rId15"/>
    <p:sldId id="287" r:id="rId16"/>
    <p:sldId id="288"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434" autoAdjust="0"/>
  </p:normalViewPr>
  <p:slideViewPr>
    <p:cSldViewPr>
      <p:cViewPr varScale="1">
        <p:scale>
          <a:sx n="74" d="100"/>
          <a:sy n="74" d="100"/>
        </p:scale>
        <p:origin x="13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li Fatmi" userId="2497a2a4205a29ee" providerId="LiveId" clId="{B09232BC-03F4-4E71-9A22-865F4460D4F5}"/>
    <pc:docChg chg="undo redo custSel addSld modSld">
      <pc:chgData name="Muhammad Ali Fatmi" userId="2497a2a4205a29ee" providerId="LiveId" clId="{B09232BC-03F4-4E71-9A22-865F4460D4F5}" dt="2022-10-12T07:11:05.604" v="359" actId="207"/>
      <pc:docMkLst>
        <pc:docMk/>
      </pc:docMkLst>
      <pc:sldChg chg="modSp mod">
        <pc:chgData name="Muhammad Ali Fatmi" userId="2497a2a4205a29ee" providerId="LiveId" clId="{B09232BC-03F4-4E71-9A22-865F4460D4F5}" dt="2022-10-11T04:34:09.056" v="0" actId="313"/>
        <pc:sldMkLst>
          <pc:docMk/>
          <pc:sldMk cId="974086832" sldId="274"/>
        </pc:sldMkLst>
        <pc:spChg chg="mod">
          <ac:chgData name="Muhammad Ali Fatmi" userId="2497a2a4205a29ee" providerId="LiveId" clId="{B09232BC-03F4-4E71-9A22-865F4460D4F5}" dt="2022-10-11T04:34:09.056" v="0" actId="313"/>
          <ac:spMkLst>
            <pc:docMk/>
            <pc:sldMk cId="974086832" sldId="274"/>
            <ac:spMk id="2" creationId="{00000000-0000-0000-0000-000000000000}"/>
          </ac:spMkLst>
        </pc:spChg>
      </pc:sldChg>
      <pc:sldChg chg="modSp mod">
        <pc:chgData name="Muhammad Ali Fatmi" userId="2497a2a4205a29ee" providerId="LiveId" clId="{B09232BC-03F4-4E71-9A22-865F4460D4F5}" dt="2022-10-12T06:34:25.756" v="13" actId="27636"/>
        <pc:sldMkLst>
          <pc:docMk/>
          <pc:sldMk cId="373446485" sldId="281"/>
        </pc:sldMkLst>
        <pc:spChg chg="mod">
          <ac:chgData name="Muhammad Ali Fatmi" userId="2497a2a4205a29ee" providerId="LiveId" clId="{B09232BC-03F4-4E71-9A22-865F4460D4F5}" dt="2022-10-12T06:34:25.756" v="13" actId="27636"/>
          <ac:spMkLst>
            <pc:docMk/>
            <pc:sldMk cId="373446485" sldId="281"/>
            <ac:spMk id="3" creationId="{00000000-0000-0000-0000-000000000000}"/>
          </ac:spMkLst>
        </pc:spChg>
      </pc:sldChg>
      <pc:sldChg chg="modSp new mod">
        <pc:chgData name="Muhammad Ali Fatmi" userId="2497a2a4205a29ee" providerId="LiveId" clId="{B09232BC-03F4-4E71-9A22-865F4460D4F5}" dt="2022-10-12T06:35:55.645" v="58" actId="2711"/>
        <pc:sldMkLst>
          <pc:docMk/>
          <pc:sldMk cId="2481253196" sldId="282"/>
        </pc:sldMkLst>
        <pc:spChg chg="mod">
          <ac:chgData name="Muhammad Ali Fatmi" userId="2497a2a4205a29ee" providerId="LiveId" clId="{B09232BC-03F4-4E71-9A22-865F4460D4F5}" dt="2022-10-12T06:35:25.702" v="47" actId="113"/>
          <ac:spMkLst>
            <pc:docMk/>
            <pc:sldMk cId="2481253196" sldId="282"/>
            <ac:spMk id="2" creationId="{C2E4C2C9-8CFE-C462-37BB-F0479C52228A}"/>
          </ac:spMkLst>
        </pc:spChg>
        <pc:spChg chg="mod">
          <ac:chgData name="Muhammad Ali Fatmi" userId="2497a2a4205a29ee" providerId="LiveId" clId="{B09232BC-03F4-4E71-9A22-865F4460D4F5}" dt="2022-10-12T06:35:55.645" v="58" actId="2711"/>
          <ac:spMkLst>
            <pc:docMk/>
            <pc:sldMk cId="2481253196" sldId="282"/>
            <ac:spMk id="3" creationId="{EEFB1153-0B86-F375-6708-2EE23BF90BAF}"/>
          </ac:spMkLst>
        </pc:spChg>
      </pc:sldChg>
      <pc:sldChg chg="modSp new mod">
        <pc:chgData name="Muhammad Ali Fatmi" userId="2497a2a4205a29ee" providerId="LiveId" clId="{B09232BC-03F4-4E71-9A22-865F4460D4F5}" dt="2022-10-12T06:36:12.041" v="61"/>
        <pc:sldMkLst>
          <pc:docMk/>
          <pc:sldMk cId="1515198919" sldId="283"/>
        </pc:sldMkLst>
        <pc:spChg chg="mod">
          <ac:chgData name="Muhammad Ali Fatmi" userId="2497a2a4205a29ee" providerId="LiveId" clId="{B09232BC-03F4-4E71-9A22-865F4460D4F5}" dt="2022-10-12T06:36:12.041" v="61"/>
          <ac:spMkLst>
            <pc:docMk/>
            <pc:sldMk cId="1515198919" sldId="283"/>
            <ac:spMk id="2" creationId="{2BEA65AB-0BCE-74B7-1668-FAADB3657A77}"/>
          </ac:spMkLst>
        </pc:spChg>
        <pc:spChg chg="mod">
          <ac:chgData name="Muhammad Ali Fatmi" userId="2497a2a4205a29ee" providerId="LiveId" clId="{B09232BC-03F4-4E71-9A22-865F4460D4F5}" dt="2022-10-12T06:36:06.238" v="60"/>
          <ac:spMkLst>
            <pc:docMk/>
            <pc:sldMk cId="1515198919" sldId="283"/>
            <ac:spMk id="3" creationId="{93FD89DC-B234-58BF-8E28-912489027C2A}"/>
          </ac:spMkLst>
        </pc:spChg>
      </pc:sldChg>
      <pc:sldChg chg="addSp delSp modSp new mod">
        <pc:chgData name="Muhammad Ali Fatmi" userId="2497a2a4205a29ee" providerId="LiveId" clId="{B09232BC-03F4-4E71-9A22-865F4460D4F5}" dt="2022-10-12T06:46:56.971" v="166" actId="242"/>
        <pc:sldMkLst>
          <pc:docMk/>
          <pc:sldMk cId="3982595866" sldId="284"/>
        </pc:sldMkLst>
        <pc:spChg chg="mod">
          <ac:chgData name="Muhammad Ali Fatmi" userId="2497a2a4205a29ee" providerId="LiveId" clId="{B09232BC-03F4-4E71-9A22-865F4460D4F5}" dt="2022-10-12T06:36:34.401" v="118" actId="207"/>
          <ac:spMkLst>
            <pc:docMk/>
            <pc:sldMk cId="3982595866" sldId="284"/>
            <ac:spMk id="2" creationId="{E74F68B9-D2B3-25E1-B8AE-09705E25D9FF}"/>
          </ac:spMkLst>
        </pc:spChg>
        <pc:spChg chg="del">
          <ac:chgData name="Muhammad Ali Fatmi" userId="2497a2a4205a29ee" providerId="LiveId" clId="{B09232BC-03F4-4E71-9A22-865F4460D4F5}" dt="2022-10-12T06:39:20.496" v="119"/>
          <ac:spMkLst>
            <pc:docMk/>
            <pc:sldMk cId="3982595866" sldId="284"/>
            <ac:spMk id="3" creationId="{FEAD1B3F-6FC9-C745-DD70-FD8471C2C9C1}"/>
          </ac:spMkLst>
        </pc:spChg>
        <pc:spChg chg="add del mod">
          <ac:chgData name="Muhammad Ali Fatmi" userId="2497a2a4205a29ee" providerId="LiveId" clId="{B09232BC-03F4-4E71-9A22-865F4460D4F5}" dt="2022-10-12T06:40:48.768" v="123" actId="3680"/>
          <ac:spMkLst>
            <pc:docMk/>
            <pc:sldMk cId="3982595866" sldId="284"/>
            <ac:spMk id="6" creationId="{5B528BF6-F776-AF08-84A8-332225576AAB}"/>
          </ac:spMkLst>
        </pc:spChg>
        <pc:graphicFrameChg chg="add del mod">
          <ac:chgData name="Muhammad Ali Fatmi" userId="2497a2a4205a29ee" providerId="LiveId" clId="{B09232BC-03F4-4E71-9A22-865F4460D4F5}" dt="2022-10-12T06:39:25.161" v="120" actId="21"/>
          <ac:graphicFrameMkLst>
            <pc:docMk/>
            <pc:sldMk cId="3982595866" sldId="284"/>
            <ac:graphicFrameMk id="4" creationId="{B0A0E72B-563A-E808-4590-F2DEDBA6C7E3}"/>
          </ac:graphicFrameMkLst>
        </pc:graphicFrameChg>
        <pc:graphicFrameChg chg="add del mod">
          <ac:chgData name="Muhammad Ali Fatmi" userId="2497a2a4205a29ee" providerId="LiveId" clId="{B09232BC-03F4-4E71-9A22-865F4460D4F5}" dt="2022-10-12T06:39:28.462" v="122"/>
          <ac:graphicFrameMkLst>
            <pc:docMk/>
            <pc:sldMk cId="3982595866" sldId="284"/>
            <ac:graphicFrameMk id="7" creationId="{3EEB41A9-895E-7588-E8E1-A38D6D5D2AF3}"/>
          </ac:graphicFrameMkLst>
        </pc:graphicFrameChg>
        <pc:graphicFrameChg chg="add mod ord modGraphic">
          <ac:chgData name="Muhammad Ali Fatmi" userId="2497a2a4205a29ee" providerId="LiveId" clId="{B09232BC-03F4-4E71-9A22-865F4460D4F5}" dt="2022-10-12T06:46:56.971" v="166" actId="242"/>
          <ac:graphicFrameMkLst>
            <pc:docMk/>
            <pc:sldMk cId="3982595866" sldId="284"/>
            <ac:graphicFrameMk id="8" creationId="{EB5BA54E-CA61-2235-8BAE-4A8C62C1BF7A}"/>
          </ac:graphicFrameMkLst>
        </pc:graphicFrameChg>
      </pc:sldChg>
      <pc:sldChg chg="modSp new mod">
        <pc:chgData name="Muhammad Ali Fatmi" userId="2497a2a4205a29ee" providerId="LiveId" clId="{B09232BC-03F4-4E71-9A22-865F4460D4F5}" dt="2022-10-12T07:08:49.940" v="343" actId="2711"/>
        <pc:sldMkLst>
          <pc:docMk/>
          <pc:sldMk cId="1461267622" sldId="285"/>
        </pc:sldMkLst>
        <pc:spChg chg="mod">
          <ac:chgData name="Muhammad Ali Fatmi" userId="2497a2a4205a29ee" providerId="LiveId" clId="{B09232BC-03F4-4E71-9A22-865F4460D4F5}" dt="2022-10-12T06:47:57.192" v="241" actId="113"/>
          <ac:spMkLst>
            <pc:docMk/>
            <pc:sldMk cId="1461267622" sldId="285"/>
            <ac:spMk id="2" creationId="{DCE5264D-7701-D06F-712F-3D6C44B69BB4}"/>
          </ac:spMkLst>
        </pc:spChg>
        <pc:spChg chg="mod">
          <ac:chgData name="Muhammad Ali Fatmi" userId="2497a2a4205a29ee" providerId="LiveId" clId="{B09232BC-03F4-4E71-9A22-865F4460D4F5}" dt="2022-10-12T07:08:49.940" v="343" actId="2711"/>
          <ac:spMkLst>
            <pc:docMk/>
            <pc:sldMk cId="1461267622" sldId="285"/>
            <ac:spMk id="3" creationId="{854CD0B7-C93A-B8C8-D842-4642AD03201B}"/>
          </ac:spMkLst>
        </pc:spChg>
      </pc:sldChg>
      <pc:sldChg chg="modSp new mod">
        <pc:chgData name="Muhammad Ali Fatmi" userId="2497a2a4205a29ee" providerId="LiveId" clId="{B09232BC-03F4-4E71-9A22-865F4460D4F5}" dt="2022-10-12T07:09:16.596" v="353" actId="3626"/>
        <pc:sldMkLst>
          <pc:docMk/>
          <pc:sldMk cId="1998579760" sldId="286"/>
        </pc:sldMkLst>
        <pc:spChg chg="mod">
          <ac:chgData name="Muhammad Ali Fatmi" userId="2497a2a4205a29ee" providerId="LiveId" clId="{B09232BC-03F4-4E71-9A22-865F4460D4F5}" dt="2022-10-12T06:48:02.949" v="243" actId="207"/>
          <ac:spMkLst>
            <pc:docMk/>
            <pc:sldMk cId="1998579760" sldId="286"/>
            <ac:spMk id="2" creationId="{EF0E5D2F-8890-ED97-BDF5-2E8E712AAB32}"/>
          </ac:spMkLst>
        </pc:spChg>
        <pc:spChg chg="mod">
          <ac:chgData name="Muhammad Ali Fatmi" userId="2497a2a4205a29ee" providerId="LiveId" clId="{B09232BC-03F4-4E71-9A22-865F4460D4F5}" dt="2022-10-12T07:09:16.596" v="353" actId="3626"/>
          <ac:spMkLst>
            <pc:docMk/>
            <pc:sldMk cId="1998579760" sldId="286"/>
            <ac:spMk id="3" creationId="{DD06DA59-CCED-AA63-3AAF-66D18A41BEC3}"/>
          </ac:spMkLst>
        </pc:spChg>
      </pc:sldChg>
      <pc:sldChg chg="modSp new mod">
        <pc:chgData name="Muhammad Ali Fatmi" userId="2497a2a4205a29ee" providerId="LiveId" clId="{B09232BC-03F4-4E71-9A22-865F4460D4F5}" dt="2022-10-12T07:11:05.604" v="359" actId="207"/>
        <pc:sldMkLst>
          <pc:docMk/>
          <pc:sldMk cId="3131295056" sldId="287"/>
        </pc:sldMkLst>
        <pc:spChg chg="mod">
          <ac:chgData name="Muhammad Ali Fatmi" userId="2497a2a4205a29ee" providerId="LiveId" clId="{B09232BC-03F4-4E71-9A22-865F4460D4F5}" dt="2022-10-12T06:48:07.861" v="245" actId="207"/>
          <ac:spMkLst>
            <pc:docMk/>
            <pc:sldMk cId="3131295056" sldId="287"/>
            <ac:spMk id="2" creationId="{E1529CAB-7A7A-BD4D-1C0F-9031E4EEE362}"/>
          </ac:spMkLst>
        </pc:spChg>
        <pc:spChg chg="mod">
          <ac:chgData name="Muhammad Ali Fatmi" userId="2497a2a4205a29ee" providerId="LiveId" clId="{B09232BC-03F4-4E71-9A22-865F4460D4F5}" dt="2022-10-12T07:11:05.604" v="359" actId="207"/>
          <ac:spMkLst>
            <pc:docMk/>
            <pc:sldMk cId="3131295056" sldId="287"/>
            <ac:spMk id="3" creationId="{C0A05083-7DBD-E031-6118-BF22E58AEBA8}"/>
          </ac:spMkLst>
        </pc:spChg>
      </pc:sldChg>
    </pc:docChg>
  </pc:docChgLst>
  <pc:docChgLst>
    <pc:chgData name="Muhammad Ali Fatmi" userId="2497a2a4205a29ee" providerId="LiveId" clId="{4729560D-EE9A-4599-BE5E-BDFDB7021867}"/>
    <pc:docChg chg="undo custSel addSld delSld modSld">
      <pc:chgData name="Muhammad Ali Fatmi" userId="2497a2a4205a29ee" providerId="LiveId" clId="{4729560D-EE9A-4599-BE5E-BDFDB7021867}" dt="2022-10-05T10:29:35.333" v="781" actId="208"/>
      <pc:docMkLst>
        <pc:docMk/>
      </pc:docMkLst>
      <pc:sldChg chg="modSp mod">
        <pc:chgData name="Muhammad Ali Fatmi" userId="2497a2a4205a29ee" providerId="LiveId" clId="{4729560D-EE9A-4599-BE5E-BDFDB7021867}" dt="2022-10-05T04:51:41.680" v="16" actId="20577"/>
        <pc:sldMkLst>
          <pc:docMk/>
          <pc:sldMk cId="0" sldId="256"/>
        </pc:sldMkLst>
        <pc:spChg chg="mod">
          <ac:chgData name="Muhammad Ali Fatmi" userId="2497a2a4205a29ee" providerId="LiveId" clId="{4729560D-EE9A-4599-BE5E-BDFDB7021867}" dt="2022-10-05T04:51:41.680" v="16" actId="20577"/>
          <ac:spMkLst>
            <pc:docMk/>
            <pc:sldMk cId="0" sldId="256"/>
            <ac:spMk id="3" creationId="{00000000-0000-0000-0000-000000000000}"/>
          </ac:spMkLst>
        </pc:spChg>
      </pc:sldChg>
      <pc:sldChg chg="del">
        <pc:chgData name="Muhammad Ali Fatmi" userId="2497a2a4205a29ee" providerId="LiveId" clId="{4729560D-EE9A-4599-BE5E-BDFDB7021867}" dt="2022-10-05T04:56:12.963" v="52" actId="2696"/>
        <pc:sldMkLst>
          <pc:docMk/>
          <pc:sldMk cId="0" sldId="257"/>
        </pc:sldMkLst>
      </pc:sldChg>
      <pc:sldChg chg="del">
        <pc:chgData name="Muhammad Ali Fatmi" userId="2497a2a4205a29ee" providerId="LiveId" clId="{4729560D-EE9A-4599-BE5E-BDFDB7021867}" dt="2022-10-05T04:56:21.232" v="56" actId="2696"/>
        <pc:sldMkLst>
          <pc:docMk/>
          <pc:sldMk cId="0" sldId="259"/>
        </pc:sldMkLst>
      </pc:sldChg>
      <pc:sldChg chg="del">
        <pc:chgData name="Muhammad Ali Fatmi" userId="2497a2a4205a29ee" providerId="LiveId" clId="{4729560D-EE9A-4599-BE5E-BDFDB7021867}" dt="2022-10-05T04:56:25.022" v="58" actId="2696"/>
        <pc:sldMkLst>
          <pc:docMk/>
          <pc:sldMk cId="0" sldId="260"/>
        </pc:sldMkLst>
      </pc:sldChg>
      <pc:sldChg chg="del">
        <pc:chgData name="Muhammad Ali Fatmi" userId="2497a2a4205a29ee" providerId="LiveId" clId="{4729560D-EE9A-4599-BE5E-BDFDB7021867}" dt="2022-10-05T04:56:19.223" v="55" actId="2696"/>
        <pc:sldMkLst>
          <pc:docMk/>
          <pc:sldMk cId="0" sldId="262"/>
        </pc:sldMkLst>
      </pc:sldChg>
      <pc:sldChg chg="modSp del mod">
        <pc:chgData name="Muhammad Ali Fatmi" userId="2497a2a4205a29ee" providerId="LiveId" clId="{4729560D-EE9A-4599-BE5E-BDFDB7021867}" dt="2022-10-05T04:56:23.327" v="57" actId="2696"/>
        <pc:sldMkLst>
          <pc:docMk/>
          <pc:sldMk cId="0" sldId="266"/>
        </pc:sldMkLst>
        <pc:spChg chg="mod">
          <ac:chgData name="Muhammad Ali Fatmi" userId="2497a2a4205a29ee" providerId="LiveId" clId="{4729560D-EE9A-4599-BE5E-BDFDB7021867}" dt="2022-10-05T04:54:47.627" v="18" actId="27636"/>
          <ac:spMkLst>
            <pc:docMk/>
            <pc:sldMk cId="0" sldId="266"/>
            <ac:spMk id="3" creationId="{00000000-0000-0000-0000-000000000000}"/>
          </ac:spMkLst>
        </pc:spChg>
      </pc:sldChg>
      <pc:sldChg chg="del">
        <pc:chgData name="Muhammad Ali Fatmi" userId="2497a2a4205a29ee" providerId="LiveId" clId="{4729560D-EE9A-4599-BE5E-BDFDB7021867}" dt="2022-10-05T04:56:27.016" v="59" actId="2696"/>
        <pc:sldMkLst>
          <pc:docMk/>
          <pc:sldMk cId="0" sldId="267"/>
        </pc:sldMkLst>
      </pc:sldChg>
      <pc:sldChg chg="del">
        <pc:chgData name="Muhammad Ali Fatmi" userId="2497a2a4205a29ee" providerId="LiveId" clId="{4729560D-EE9A-4599-BE5E-BDFDB7021867}" dt="2022-10-05T04:56:29.117" v="60" actId="2696"/>
        <pc:sldMkLst>
          <pc:docMk/>
          <pc:sldMk cId="0" sldId="268"/>
        </pc:sldMkLst>
      </pc:sldChg>
      <pc:sldChg chg="modSp mod">
        <pc:chgData name="Muhammad Ali Fatmi" userId="2497a2a4205a29ee" providerId="LiveId" clId="{4729560D-EE9A-4599-BE5E-BDFDB7021867}" dt="2022-10-05T05:52:04.325" v="226" actId="123"/>
        <pc:sldMkLst>
          <pc:docMk/>
          <pc:sldMk cId="0" sldId="269"/>
        </pc:sldMkLst>
        <pc:spChg chg="mod">
          <ac:chgData name="Muhammad Ali Fatmi" userId="2497a2a4205a29ee" providerId="LiveId" clId="{4729560D-EE9A-4599-BE5E-BDFDB7021867}" dt="2022-10-05T05:41:47.722" v="75" actId="27636"/>
          <ac:spMkLst>
            <pc:docMk/>
            <pc:sldMk cId="0" sldId="269"/>
            <ac:spMk id="2" creationId="{00000000-0000-0000-0000-000000000000}"/>
          </ac:spMkLst>
        </pc:spChg>
        <pc:spChg chg="mod">
          <ac:chgData name="Muhammad Ali Fatmi" userId="2497a2a4205a29ee" providerId="LiveId" clId="{4729560D-EE9A-4599-BE5E-BDFDB7021867}" dt="2022-10-05T05:52:04.325" v="226" actId="123"/>
          <ac:spMkLst>
            <pc:docMk/>
            <pc:sldMk cId="0" sldId="269"/>
            <ac:spMk id="3" creationId="{00000000-0000-0000-0000-000000000000}"/>
          </ac:spMkLst>
        </pc:spChg>
      </pc:sldChg>
      <pc:sldChg chg="del">
        <pc:chgData name="Muhammad Ali Fatmi" userId="2497a2a4205a29ee" providerId="LiveId" clId="{4729560D-EE9A-4599-BE5E-BDFDB7021867}" dt="2022-10-05T04:56:15.019" v="53" actId="2696"/>
        <pc:sldMkLst>
          <pc:docMk/>
          <pc:sldMk cId="3864503573" sldId="270"/>
        </pc:sldMkLst>
      </pc:sldChg>
      <pc:sldChg chg="del">
        <pc:chgData name="Muhammad Ali Fatmi" userId="2497a2a4205a29ee" providerId="LiveId" clId="{4729560D-EE9A-4599-BE5E-BDFDB7021867}" dt="2022-10-05T04:56:17.429" v="54" actId="2696"/>
        <pc:sldMkLst>
          <pc:docMk/>
          <pc:sldMk cId="2520243642" sldId="271"/>
        </pc:sldMkLst>
      </pc:sldChg>
      <pc:sldChg chg="modSp add mod">
        <pc:chgData name="Muhammad Ali Fatmi" userId="2497a2a4205a29ee" providerId="LiveId" clId="{4729560D-EE9A-4599-BE5E-BDFDB7021867}" dt="2022-10-05T08:28:23.582" v="668" actId="108"/>
        <pc:sldMkLst>
          <pc:docMk/>
          <pc:sldMk cId="839223135" sldId="272"/>
        </pc:sldMkLst>
        <pc:spChg chg="mod">
          <ac:chgData name="Muhammad Ali Fatmi" userId="2497a2a4205a29ee" providerId="LiveId" clId="{4729560D-EE9A-4599-BE5E-BDFDB7021867}" dt="2022-10-05T08:28:23.582" v="668" actId="108"/>
          <ac:spMkLst>
            <pc:docMk/>
            <pc:sldMk cId="839223135" sldId="272"/>
            <ac:spMk id="3" creationId="{00000000-0000-0000-0000-000000000000}"/>
          </ac:spMkLst>
        </pc:spChg>
      </pc:sldChg>
      <pc:sldChg chg="modSp new mod">
        <pc:chgData name="Muhammad Ali Fatmi" userId="2497a2a4205a29ee" providerId="LiveId" clId="{4729560D-EE9A-4599-BE5E-BDFDB7021867}" dt="2022-10-05T05:52:10.972" v="227" actId="207"/>
        <pc:sldMkLst>
          <pc:docMk/>
          <pc:sldMk cId="822796649" sldId="273"/>
        </pc:sldMkLst>
        <pc:spChg chg="mod">
          <ac:chgData name="Muhammad Ali Fatmi" userId="2497a2a4205a29ee" providerId="LiveId" clId="{4729560D-EE9A-4599-BE5E-BDFDB7021867}" dt="2022-10-05T05:49:15.130" v="145" actId="20577"/>
          <ac:spMkLst>
            <pc:docMk/>
            <pc:sldMk cId="822796649" sldId="273"/>
            <ac:spMk id="2" creationId="{4C0985F9-188D-2D02-6235-EA80405FDF04}"/>
          </ac:spMkLst>
        </pc:spChg>
        <pc:spChg chg="mod">
          <ac:chgData name="Muhammad Ali Fatmi" userId="2497a2a4205a29ee" providerId="LiveId" clId="{4729560D-EE9A-4599-BE5E-BDFDB7021867}" dt="2022-10-05T05:52:10.972" v="227" actId="207"/>
          <ac:spMkLst>
            <pc:docMk/>
            <pc:sldMk cId="822796649" sldId="273"/>
            <ac:spMk id="3" creationId="{78442E5D-9344-7465-95BB-4EF66C59060B}"/>
          </ac:spMkLst>
        </pc:spChg>
      </pc:sldChg>
      <pc:sldChg chg="addSp delSp modSp new mod">
        <pc:chgData name="Muhammad Ali Fatmi" userId="2497a2a4205a29ee" providerId="LiveId" clId="{4729560D-EE9A-4599-BE5E-BDFDB7021867}" dt="2022-10-05T05:55:03.904" v="259" actId="20577"/>
        <pc:sldMkLst>
          <pc:docMk/>
          <pc:sldMk cId="1227131498" sldId="274"/>
        </pc:sldMkLst>
        <pc:spChg chg="mod">
          <ac:chgData name="Muhammad Ali Fatmi" userId="2497a2a4205a29ee" providerId="LiveId" clId="{4729560D-EE9A-4599-BE5E-BDFDB7021867}" dt="2022-10-05T05:55:03.904" v="259" actId="20577"/>
          <ac:spMkLst>
            <pc:docMk/>
            <pc:sldMk cId="1227131498" sldId="274"/>
            <ac:spMk id="2" creationId="{70EA7904-43DF-7A28-8968-FDE36B169F91}"/>
          </ac:spMkLst>
        </pc:spChg>
        <pc:spChg chg="add del mod">
          <ac:chgData name="Muhammad Ali Fatmi" userId="2497a2a4205a29ee" providerId="LiveId" clId="{4729560D-EE9A-4599-BE5E-BDFDB7021867}" dt="2022-10-05T05:53:44.790" v="237" actId="21"/>
          <ac:spMkLst>
            <pc:docMk/>
            <pc:sldMk cId="1227131498" sldId="274"/>
            <ac:spMk id="3" creationId="{9CE5797F-325C-3F1C-A472-B967477E981E}"/>
          </ac:spMkLst>
        </pc:spChg>
        <pc:spChg chg="add del mod">
          <ac:chgData name="Muhammad Ali Fatmi" userId="2497a2a4205a29ee" providerId="LiveId" clId="{4729560D-EE9A-4599-BE5E-BDFDB7021867}" dt="2022-10-05T05:53:24.126" v="230"/>
          <ac:spMkLst>
            <pc:docMk/>
            <pc:sldMk cId="1227131498" sldId="274"/>
            <ac:spMk id="4" creationId="{AEDDC7A9-381E-9584-0CBE-0A08BABCC60E}"/>
          </ac:spMkLst>
        </pc:spChg>
        <pc:spChg chg="add del mod">
          <ac:chgData name="Muhammad Ali Fatmi" userId="2497a2a4205a29ee" providerId="LiveId" clId="{4729560D-EE9A-4599-BE5E-BDFDB7021867}" dt="2022-10-05T05:53:35.596" v="234"/>
          <ac:spMkLst>
            <pc:docMk/>
            <pc:sldMk cId="1227131498" sldId="274"/>
            <ac:spMk id="5" creationId="{80AF6FD5-CC7E-7FF3-953F-D4DAAB6B060A}"/>
          </ac:spMkLst>
        </pc:spChg>
        <pc:spChg chg="add del">
          <ac:chgData name="Muhammad Ali Fatmi" userId="2497a2a4205a29ee" providerId="LiveId" clId="{4729560D-EE9A-4599-BE5E-BDFDB7021867}" dt="2022-10-05T05:53:44.790" v="237" actId="21"/>
          <ac:spMkLst>
            <pc:docMk/>
            <pc:sldMk cId="1227131498" sldId="274"/>
            <ac:spMk id="6" creationId="{E00160C2-0BEE-B8BD-90EF-042715E2A1EA}"/>
          </ac:spMkLst>
        </pc:spChg>
        <pc:spChg chg="add mod">
          <ac:chgData name="Muhammad Ali Fatmi" userId="2497a2a4205a29ee" providerId="LiveId" clId="{4729560D-EE9A-4599-BE5E-BDFDB7021867}" dt="2022-10-05T05:54:18.934" v="249" actId="27636"/>
          <ac:spMkLst>
            <pc:docMk/>
            <pc:sldMk cId="1227131498" sldId="274"/>
            <ac:spMk id="7" creationId="{0DC2BB2D-E84C-800E-D553-D2BF79FF7E86}"/>
          </ac:spMkLst>
        </pc:spChg>
      </pc:sldChg>
      <pc:sldChg chg="addSp delSp modSp new mod">
        <pc:chgData name="Muhammad Ali Fatmi" userId="2497a2a4205a29ee" providerId="LiveId" clId="{4729560D-EE9A-4599-BE5E-BDFDB7021867}" dt="2022-10-05T06:41:46.770" v="338" actId="208"/>
        <pc:sldMkLst>
          <pc:docMk/>
          <pc:sldMk cId="3135521661" sldId="275"/>
        </pc:sldMkLst>
        <pc:spChg chg="mod">
          <ac:chgData name="Muhammad Ali Fatmi" userId="2497a2a4205a29ee" providerId="LiveId" clId="{4729560D-EE9A-4599-BE5E-BDFDB7021867}" dt="2022-10-05T06:26:49.985" v="281" actId="20577"/>
          <ac:spMkLst>
            <pc:docMk/>
            <pc:sldMk cId="3135521661" sldId="275"/>
            <ac:spMk id="2" creationId="{8A339AA2-1C6F-F4BE-6D58-22F7AD393221}"/>
          </ac:spMkLst>
        </pc:spChg>
        <pc:spChg chg="del">
          <ac:chgData name="Muhammad Ali Fatmi" userId="2497a2a4205a29ee" providerId="LiveId" clId="{4729560D-EE9A-4599-BE5E-BDFDB7021867}" dt="2022-10-05T06:25:37.625" v="261" actId="22"/>
          <ac:spMkLst>
            <pc:docMk/>
            <pc:sldMk cId="3135521661" sldId="275"/>
            <ac:spMk id="3" creationId="{B6E2398B-D276-0456-3317-C1261C42617D}"/>
          </ac:spMkLst>
        </pc:spChg>
        <pc:spChg chg="add del mod">
          <ac:chgData name="Muhammad Ali Fatmi" userId="2497a2a4205a29ee" providerId="LiveId" clId="{4729560D-EE9A-4599-BE5E-BDFDB7021867}" dt="2022-10-05T06:27:57.048" v="295" actId="22"/>
          <ac:spMkLst>
            <pc:docMk/>
            <pc:sldMk cId="3135521661" sldId="275"/>
            <ac:spMk id="7" creationId="{3CFB1B9E-440A-7B8C-EA31-6464026CCE27}"/>
          </ac:spMkLst>
        </pc:spChg>
        <pc:spChg chg="add del">
          <ac:chgData name="Muhammad Ali Fatmi" userId="2497a2a4205a29ee" providerId="LiveId" clId="{4729560D-EE9A-4599-BE5E-BDFDB7021867}" dt="2022-10-05T06:27:01.152" v="284" actId="22"/>
          <ac:spMkLst>
            <pc:docMk/>
            <pc:sldMk cId="3135521661" sldId="275"/>
            <ac:spMk id="9" creationId="{47642DF1-4776-6B7C-6BF8-FC0A20F3B6E4}"/>
          </ac:spMkLst>
        </pc:spChg>
        <pc:spChg chg="add mod">
          <ac:chgData name="Muhammad Ali Fatmi" userId="2497a2a4205a29ee" providerId="LiveId" clId="{4729560D-EE9A-4599-BE5E-BDFDB7021867}" dt="2022-10-05T06:29:13.121" v="299" actId="478"/>
          <ac:spMkLst>
            <pc:docMk/>
            <pc:sldMk cId="3135521661" sldId="275"/>
            <ac:spMk id="15" creationId="{B6A5B559-DF2A-B97B-594C-C340B8684006}"/>
          </ac:spMkLst>
        </pc:spChg>
        <pc:picChg chg="add del mod ord">
          <ac:chgData name="Muhammad Ali Fatmi" userId="2497a2a4205a29ee" providerId="LiveId" clId="{4729560D-EE9A-4599-BE5E-BDFDB7021867}" dt="2022-10-05T06:26:59.242" v="282" actId="478"/>
          <ac:picMkLst>
            <pc:docMk/>
            <pc:sldMk cId="3135521661" sldId="275"/>
            <ac:picMk id="5" creationId="{DDEDEC62-B592-C5F1-71BE-CA682F1C4563}"/>
          </ac:picMkLst>
        </pc:picChg>
        <pc:picChg chg="add del mod">
          <ac:chgData name="Muhammad Ali Fatmi" userId="2497a2a4205a29ee" providerId="LiveId" clId="{4729560D-EE9A-4599-BE5E-BDFDB7021867}" dt="2022-10-05T06:27:23.281" v="294" actId="22"/>
          <ac:picMkLst>
            <pc:docMk/>
            <pc:sldMk cId="3135521661" sldId="275"/>
            <ac:picMk id="11" creationId="{C3171DB4-DF63-2F48-5626-AF0308E3432F}"/>
          </ac:picMkLst>
        </pc:picChg>
        <pc:picChg chg="add del mod ord">
          <ac:chgData name="Muhammad Ali Fatmi" userId="2497a2a4205a29ee" providerId="LiveId" clId="{4729560D-EE9A-4599-BE5E-BDFDB7021867}" dt="2022-10-05T06:29:13.121" v="299" actId="478"/>
          <ac:picMkLst>
            <pc:docMk/>
            <pc:sldMk cId="3135521661" sldId="275"/>
            <ac:picMk id="13" creationId="{D5309C7C-7E3A-C243-FF80-64D370ABA2BE}"/>
          </ac:picMkLst>
        </pc:picChg>
        <pc:picChg chg="add del mod">
          <ac:chgData name="Muhammad Ali Fatmi" userId="2497a2a4205a29ee" providerId="LiveId" clId="{4729560D-EE9A-4599-BE5E-BDFDB7021867}" dt="2022-10-05T06:41:20.401" v="330" actId="478"/>
          <ac:picMkLst>
            <pc:docMk/>
            <pc:sldMk cId="3135521661" sldId="275"/>
            <ac:picMk id="17" creationId="{D9F2DE3D-2C73-36CC-C607-5EB3963D0044}"/>
          </ac:picMkLst>
        </pc:picChg>
        <pc:picChg chg="add mod">
          <ac:chgData name="Muhammad Ali Fatmi" userId="2497a2a4205a29ee" providerId="LiveId" clId="{4729560D-EE9A-4599-BE5E-BDFDB7021867}" dt="2022-10-05T06:41:46.770" v="338" actId="208"/>
          <ac:picMkLst>
            <pc:docMk/>
            <pc:sldMk cId="3135521661" sldId="275"/>
            <ac:picMk id="19" creationId="{BD0CA485-93C2-B0BC-14C7-6DC507790FDE}"/>
          </ac:picMkLst>
        </pc:picChg>
      </pc:sldChg>
      <pc:sldChg chg="addSp delSp modSp new mod">
        <pc:chgData name="Muhammad Ali Fatmi" userId="2497a2a4205a29ee" providerId="LiveId" clId="{4729560D-EE9A-4599-BE5E-BDFDB7021867}" dt="2022-10-05T06:43:03.029" v="347" actId="14100"/>
        <pc:sldMkLst>
          <pc:docMk/>
          <pc:sldMk cId="3565486104" sldId="276"/>
        </pc:sldMkLst>
        <pc:spChg chg="mod">
          <ac:chgData name="Muhammad Ali Fatmi" userId="2497a2a4205a29ee" providerId="LiveId" clId="{4729560D-EE9A-4599-BE5E-BDFDB7021867}" dt="2022-10-05T06:31:03.134" v="329" actId="20577"/>
          <ac:spMkLst>
            <pc:docMk/>
            <pc:sldMk cId="3565486104" sldId="276"/>
            <ac:spMk id="2" creationId="{5EF711A3-A382-4EAB-5635-55A930B75927}"/>
          </ac:spMkLst>
        </pc:spChg>
        <pc:spChg chg="add del">
          <ac:chgData name="Muhammad Ali Fatmi" userId="2497a2a4205a29ee" providerId="LiveId" clId="{4729560D-EE9A-4599-BE5E-BDFDB7021867}" dt="2022-10-05T06:30:56.718" v="312" actId="22"/>
          <ac:spMkLst>
            <pc:docMk/>
            <pc:sldMk cId="3565486104" sldId="276"/>
            <ac:spMk id="5" creationId="{76C176A0-F294-EF61-5791-9DDE44B7B8DF}"/>
          </ac:spMkLst>
        </pc:spChg>
        <pc:picChg chg="add mod">
          <ac:chgData name="Muhammad Ali Fatmi" userId="2497a2a4205a29ee" providerId="LiveId" clId="{4729560D-EE9A-4599-BE5E-BDFDB7021867}" dt="2022-10-05T06:43:03.029" v="347" actId="14100"/>
          <ac:picMkLst>
            <pc:docMk/>
            <pc:sldMk cId="3565486104" sldId="276"/>
            <ac:picMk id="7" creationId="{00CC143B-4D6F-EA33-CA75-7A9D5C78E26C}"/>
          </ac:picMkLst>
        </pc:picChg>
      </pc:sldChg>
      <pc:sldChg chg="modSp new mod">
        <pc:chgData name="Muhammad Ali Fatmi" userId="2497a2a4205a29ee" providerId="LiveId" clId="{4729560D-EE9A-4599-BE5E-BDFDB7021867}" dt="2022-10-05T07:35:46.756" v="392" actId="123"/>
        <pc:sldMkLst>
          <pc:docMk/>
          <pc:sldMk cId="3416233702" sldId="277"/>
        </pc:sldMkLst>
        <pc:spChg chg="mod">
          <ac:chgData name="Muhammad Ali Fatmi" userId="2497a2a4205a29ee" providerId="LiveId" clId="{4729560D-EE9A-4599-BE5E-BDFDB7021867}" dt="2022-10-05T06:45:39.093" v="354" actId="20577"/>
          <ac:spMkLst>
            <pc:docMk/>
            <pc:sldMk cId="3416233702" sldId="277"/>
            <ac:spMk id="2" creationId="{5B3FEF15-7A73-B368-72F2-06ACD481666F}"/>
          </ac:spMkLst>
        </pc:spChg>
        <pc:spChg chg="mod">
          <ac:chgData name="Muhammad Ali Fatmi" userId="2497a2a4205a29ee" providerId="LiveId" clId="{4729560D-EE9A-4599-BE5E-BDFDB7021867}" dt="2022-10-05T07:35:46.756" v="392" actId="123"/>
          <ac:spMkLst>
            <pc:docMk/>
            <pc:sldMk cId="3416233702" sldId="277"/>
            <ac:spMk id="3" creationId="{72DE12DB-29CA-9D6B-042F-8CAA237D203F}"/>
          </ac:spMkLst>
        </pc:spChg>
      </pc:sldChg>
      <pc:sldChg chg="modSp new mod">
        <pc:chgData name="Muhammad Ali Fatmi" userId="2497a2a4205a29ee" providerId="LiveId" clId="{4729560D-EE9A-4599-BE5E-BDFDB7021867}" dt="2022-10-05T07:38:06.110" v="462" actId="20577"/>
        <pc:sldMkLst>
          <pc:docMk/>
          <pc:sldMk cId="2472809306" sldId="278"/>
        </pc:sldMkLst>
        <pc:spChg chg="mod">
          <ac:chgData name="Muhammad Ali Fatmi" userId="2497a2a4205a29ee" providerId="LiveId" clId="{4729560D-EE9A-4599-BE5E-BDFDB7021867}" dt="2022-10-05T07:37:06.946" v="405" actId="20577"/>
          <ac:spMkLst>
            <pc:docMk/>
            <pc:sldMk cId="2472809306" sldId="278"/>
            <ac:spMk id="2" creationId="{FB68E9FB-2F92-68ED-8FEC-EABAA0F926E0}"/>
          </ac:spMkLst>
        </pc:spChg>
        <pc:spChg chg="mod">
          <ac:chgData name="Muhammad Ali Fatmi" userId="2497a2a4205a29ee" providerId="LiveId" clId="{4729560D-EE9A-4599-BE5E-BDFDB7021867}" dt="2022-10-05T07:38:06.110" v="462" actId="20577"/>
          <ac:spMkLst>
            <pc:docMk/>
            <pc:sldMk cId="2472809306" sldId="278"/>
            <ac:spMk id="3" creationId="{0404831D-6F38-81C4-4DDB-089714345CCB}"/>
          </ac:spMkLst>
        </pc:spChg>
      </pc:sldChg>
      <pc:sldChg chg="addSp delSp modSp new mod modClrScheme chgLayout">
        <pc:chgData name="Muhammad Ali Fatmi" userId="2497a2a4205a29ee" providerId="LiveId" clId="{4729560D-EE9A-4599-BE5E-BDFDB7021867}" dt="2022-10-05T08:05:03.606" v="592" actId="20577"/>
        <pc:sldMkLst>
          <pc:docMk/>
          <pc:sldMk cId="604808151" sldId="279"/>
        </pc:sldMkLst>
        <pc:spChg chg="del mod ord">
          <ac:chgData name="Muhammad Ali Fatmi" userId="2497a2a4205a29ee" providerId="LiveId" clId="{4729560D-EE9A-4599-BE5E-BDFDB7021867}" dt="2022-10-05T07:45:53.452" v="535" actId="700"/>
          <ac:spMkLst>
            <pc:docMk/>
            <pc:sldMk cId="604808151" sldId="279"/>
            <ac:spMk id="2" creationId="{5A129417-17FA-5E37-F9BE-C646F9D61CF7}"/>
          </ac:spMkLst>
        </pc:spChg>
        <pc:spChg chg="mod ord">
          <ac:chgData name="Muhammad Ali Fatmi" userId="2497a2a4205a29ee" providerId="LiveId" clId="{4729560D-EE9A-4599-BE5E-BDFDB7021867}" dt="2022-10-05T07:46:26.794" v="555" actId="208"/>
          <ac:spMkLst>
            <pc:docMk/>
            <pc:sldMk cId="604808151" sldId="279"/>
            <ac:spMk id="3" creationId="{07162725-CF77-EBFB-0702-DB6A977ED9AC}"/>
          </ac:spMkLst>
        </pc:spChg>
        <pc:spChg chg="add mod ord">
          <ac:chgData name="Muhammad Ali Fatmi" userId="2497a2a4205a29ee" providerId="LiveId" clId="{4729560D-EE9A-4599-BE5E-BDFDB7021867}" dt="2022-10-05T08:05:03.606" v="592" actId="20577"/>
          <ac:spMkLst>
            <pc:docMk/>
            <pc:sldMk cId="604808151" sldId="279"/>
            <ac:spMk id="4" creationId="{9800D74E-14BA-AF77-B8B3-D531DE6F5712}"/>
          </ac:spMkLst>
        </pc:spChg>
        <pc:spChg chg="add mod ord">
          <ac:chgData name="Muhammad Ali Fatmi" userId="2497a2a4205a29ee" providerId="LiveId" clId="{4729560D-EE9A-4599-BE5E-BDFDB7021867}" dt="2022-10-05T07:47:16.117" v="564" actId="20577"/>
          <ac:spMkLst>
            <pc:docMk/>
            <pc:sldMk cId="604808151" sldId="279"/>
            <ac:spMk id="5" creationId="{BD1C298E-C4CF-C250-3DE7-16FEF0C3DD4A}"/>
          </ac:spMkLst>
        </pc:spChg>
        <pc:spChg chg="add mod ord">
          <ac:chgData name="Muhammad Ali Fatmi" userId="2497a2a4205a29ee" providerId="LiveId" clId="{4729560D-EE9A-4599-BE5E-BDFDB7021867}" dt="2022-10-05T07:47:12.958" v="561" actId="20577"/>
          <ac:spMkLst>
            <pc:docMk/>
            <pc:sldMk cId="604808151" sldId="279"/>
            <ac:spMk id="6" creationId="{BB7D8575-D800-7083-1C12-0FE0DB0E8D91}"/>
          </ac:spMkLst>
        </pc:spChg>
        <pc:spChg chg="add mod ord">
          <ac:chgData name="Muhammad Ali Fatmi" userId="2497a2a4205a29ee" providerId="LiveId" clId="{4729560D-EE9A-4599-BE5E-BDFDB7021867}" dt="2022-10-05T07:46:20.921" v="554" actId="208"/>
          <ac:spMkLst>
            <pc:docMk/>
            <pc:sldMk cId="604808151" sldId="279"/>
            <ac:spMk id="7" creationId="{65E0C539-F109-1F1C-C8D1-39079CEDA4D3}"/>
          </ac:spMkLst>
        </pc:spChg>
      </pc:sldChg>
      <pc:sldChg chg="addSp delSp modSp new mod modClrScheme chgLayout">
        <pc:chgData name="Muhammad Ali Fatmi" userId="2497a2a4205a29ee" providerId="LiveId" clId="{4729560D-EE9A-4599-BE5E-BDFDB7021867}" dt="2022-10-05T08:25:35.437" v="635" actId="14100"/>
        <pc:sldMkLst>
          <pc:docMk/>
          <pc:sldMk cId="4083408863" sldId="280"/>
        </pc:sldMkLst>
        <pc:spChg chg="del mod ord">
          <ac:chgData name="Muhammad Ali Fatmi" userId="2497a2a4205a29ee" providerId="LiveId" clId="{4729560D-EE9A-4599-BE5E-BDFDB7021867}" dt="2022-10-05T08:03:55.347" v="566" actId="700"/>
          <ac:spMkLst>
            <pc:docMk/>
            <pc:sldMk cId="4083408863" sldId="280"/>
            <ac:spMk id="2" creationId="{380DA568-E6B8-8359-DE51-FD8A8A9ABC01}"/>
          </ac:spMkLst>
        </pc:spChg>
        <pc:spChg chg="del">
          <ac:chgData name="Muhammad Ali Fatmi" userId="2497a2a4205a29ee" providerId="LiveId" clId="{4729560D-EE9A-4599-BE5E-BDFDB7021867}" dt="2022-10-05T08:03:55.347" v="566" actId="700"/>
          <ac:spMkLst>
            <pc:docMk/>
            <pc:sldMk cId="4083408863" sldId="280"/>
            <ac:spMk id="3" creationId="{416218D3-6DB9-D550-784A-2768AF80125A}"/>
          </ac:spMkLst>
        </pc:spChg>
        <pc:spChg chg="del mod ord">
          <ac:chgData name="Muhammad Ali Fatmi" userId="2497a2a4205a29ee" providerId="LiveId" clId="{4729560D-EE9A-4599-BE5E-BDFDB7021867}" dt="2022-10-05T08:03:55.347" v="566" actId="700"/>
          <ac:spMkLst>
            <pc:docMk/>
            <pc:sldMk cId="4083408863" sldId="280"/>
            <ac:spMk id="4" creationId="{DD019D48-A57A-4DCB-1A07-2BAE605668A5}"/>
          </ac:spMkLst>
        </pc:spChg>
        <pc:spChg chg="del">
          <ac:chgData name="Muhammad Ali Fatmi" userId="2497a2a4205a29ee" providerId="LiveId" clId="{4729560D-EE9A-4599-BE5E-BDFDB7021867}" dt="2022-10-05T08:03:55.347" v="566" actId="700"/>
          <ac:spMkLst>
            <pc:docMk/>
            <pc:sldMk cId="4083408863" sldId="280"/>
            <ac:spMk id="5" creationId="{935DBFEE-4C59-A956-E787-160E6C29BB29}"/>
          </ac:spMkLst>
        </pc:spChg>
        <pc:spChg chg="del">
          <ac:chgData name="Muhammad Ali Fatmi" userId="2497a2a4205a29ee" providerId="LiveId" clId="{4729560D-EE9A-4599-BE5E-BDFDB7021867}" dt="2022-10-05T08:03:55.347" v="566" actId="700"/>
          <ac:spMkLst>
            <pc:docMk/>
            <pc:sldMk cId="4083408863" sldId="280"/>
            <ac:spMk id="6" creationId="{3E91C4BD-53EE-CE3A-8EA3-2B7148EF39C2}"/>
          </ac:spMkLst>
        </pc:spChg>
        <pc:spChg chg="add mod ord">
          <ac:chgData name="Muhammad Ali Fatmi" userId="2497a2a4205a29ee" providerId="LiveId" clId="{4729560D-EE9A-4599-BE5E-BDFDB7021867}" dt="2022-10-05T08:05:13.520" v="616" actId="20577"/>
          <ac:spMkLst>
            <pc:docMk/>
            <pc:sldMk cId="4083408863" sldId="280"/>
            <ac:spMk id="7" creationId="{F75FBEC0-B727-62DB-0CE4-D4D0BB2B48B7}"/>
          </ac:spMkLst>
        </pc:spChg>
        <pc:spChg chg="add mod ord">
          <ac:chgData name="Muhammad Ali Fatmi" userId="2497a2a4205a29ee" providerId="LiveId" clId="{4729560D-EE9A-4599-BE5E-BDFDB7021867}" dt="2022-10-05T08:03:55.347" v="566" actId="700"/>
          <ac:spMkLst>
            <pc:docMk/>
            <pc:sldMk cId="4083408863" sldId="280"/>
            <ac:spMk id="8" creationId="{839C53FD-B1F3-A3A3-EED0-E209EAB68495}"/>
          </ac:spMkLst>
        </pc:spChg>
        <pc:picChg chg="add del mod">
          <ac:chgData name="Muhammad Ali Fatmi" userId="2497a2a4205a29ee" providerId="LiveId" clId="{4729560D-EE9A-4599-BE5E-BDFDB7021867}" dt="2022-10-05T08:22:47.201" v="617" actId="478"/>
          <ac:picMkLst>
            <pc:docMk/>
            <pc:sldMk cId="4083408863" sldId="280"/>
            <ac:picMk id="10" creationId="{0C4EB1C7-6034-5F63-D66A-B9DB5310099D}"/>
          </ac:picMkLst>
        </pc:picChg>
        <pc:picChg chg="add del mod">
          <ac:chgData name="Muhammad Ali Fatmi" userId="2497a2a4205a29ee" providerId="LiveId" clId="{4729560D-EE9A-4599-BE5E-BDFDB7021867}" dt="2022-10-05T08:24:20.025" v="622" actId="478"/>
          <ac:picMkLst>
            <pc:docMk/>
            <pc:sldMk cId="4083408863" sldId="280"/>
            <ac:picMk id="12" creationId="{7F27014F-8391-53EF-5ADA-C3A7430F0B97}"/>
          </ac:picMkLst>
        </pc:picChg>
        <pc:picChg chg="add del mod">
          <ac:chgData name="Muhammad Ali Fatmi" userId="2497a2a4205a29ee" providerId="LiveId" clId="{4729560D-EE9A-4599-BE5E-BDFDB7021867}" dt="2022-10-05T08:25:18.048" v="629" actId="478"/>
          <ac:picMkLst>
            <pc:docMk/>
            <pc:sldMk cId="4083408863" sldId="280"/>
            <ac:picMk id="14" creationId="{50A6FE8C-5E45-1B30-134F-267089FC4548}"/>
          </ac:picMkLst>
        </pc:picChg>
        <pc:picChg chg="add mod">
          <ac:chgData name="Muhammad Ali Fatmi" userId="2497a2a4205a29ee" providerId="LiveId" clId="{4729560D-EE9A-4599-BE5E-BDFDB7021867}" dt="2022-10-05T08:25:35.437" v="635" actId="14100"/>
          <ac:picMkLst>
            <pc:docMk/>
            <pc:sldMk cId="4083408863" sldId="280"/>
            <ac:picMk id="16" creationId="{ECDF7FC3-4FA2-007F-C5D9-ED3ED5F17AB2}"/>
          </ac:picMkLst>
        </pc:picChg>
      </pc:sldChg>
      <pc:sldChg chg="modSp new mod">
        <pc:chgData name="Muhammad Ali Fatmi" userId="2497a2a4205a29ee" providerId="LiveId" clId="{4729560D-EE9A-4599-BE5E-BDFDB7021867}" dt="2022-10-05T08:35:19.148" v="697" actId="20577"/>
        <pc:sldMkLst>
          <pc:docMk/>
          <pc:sldMk cId="2385226202" sldId="281"/>
        </pc:sldMkLst>
        <pc:spChg chg="mod">
          <ac:chgData name="Muhammad Ali Fatmi" userId="2497a2a4205a29ee" providerId="LiveId" clId="{4729560D-EE9A-4599-BE5E-BDFDB7021867}" dt="2022-10-05T08:29:03.621" v="674" actId="20577"/>
          <ac:spMkLst>
            <pc:docMk/>
            <pc:sldMk cId="2385226202" sldId="281"/>
            <ac:spMk id="2" creationId="{64F544AC-BA0F-937F-AE5A-7B6189C2941C}"/>
          </ac:spMkLst>
        </pc:spChg>
        <pc:spChg chg="mod">
          <ac:chgData name="Muhammad Ali Fatmi" userId="2497a2a4205a29ee" providerId="LiveId" clId="{4729560D-EE9A-4599-BE5E-BDFDB7021867}" dt="2022-10-05T08:35:19.148" v="697" actId="20577"/>
          <ac:spMkLst>
            <pc:docMk/>
            <pc:sldMk cId="2385226202" sldId="281"/>
            <ac:spMk id="3" creationId="{F1C63C89-58B9-4B51-4EA9-1E443658462B}"/>
          </ac:spMkLst>
        </pc:spChg>
      </pc:sldChg>
      <pc:sldChg chg="modSp new mod">
        <pc:chgData name="Muhammad Ali Fatmi" userId="2497a2a4205a29ee" providerId="LiveId" clId="{4729560D-EE9A-4599-BE5E-BDFDB7021867}" dt="2022-10-05T08:35:29.783" v="709" actId="20577"/>
        <pc:sldMkLst>
          <pc:docMk/>
          <pc:sldMk cId="456686679" sldId="282"/>
        </pc:sldMkLst>
        <pc:spChg chg="mod">
          <ac:chgData name="Muhammad Ali Fatmi" userId="2497a2a4205a29ee" providerId="LiveId" clId="{4729560D-EE9A-4599-BE5E-BDFDB7021867}" dt="2022-10-05T08:35:29.783" v="709" actId="20577"/>
          <ac:spMkLst>
            <pc:docMk/>
            <pc:sldMk cId="456686679" sldId="282"/>
            <ac:spMk id="2" creationId="{6AD5F87A-F226-429E-376C-55FE72EF8881}"/>
          </ac:spMkLst>
        </pc:spChg>
        <pc:spChg chg="mod">
          <ac:chgData name="Muhammad Ali Fatmi" userId="2497a2a4205a29ee" providerId="LiveId" clId="{4729560D-EE9A-4599-BE5E-BDFDB7021867}" dt="2022-10-05T08:35:13.194" v="695" actId="114"/>
          <ac:spMkLst>
            <pc:docMk/>
            <pc:sldMk cId="456686679" sldId="282"/>
            <ac:spMk id="3" creationId="{4F04ABC8-AB21-90DE-CA98-4C50C6EA2482}"/>
          </ac:spMkLst>
        </pc:spChg>
      </pc:sldChg>
      <pc:sldChg chg="modSp new mod">
        <pc:chgData name="Muhammad Ali Fatmi" userId="2497a2a4205a29ee" providerId="LiveId" clId="{4729560D-EE9A-4599-BE5E-BDFDB7021867}" dt="2022-10-05T08:36:17.255" v="739" actId="207"/>
        <pc:sldMkLst>
          <pc:docMk/>
          <pc:sldMk cId="2114475360" sldId="283"/>
        </pc:sldMkLst>
        <pc:spChg chg="mod">
          <ac:chgData name="Muhammad Ali Fatmi" userId="2497a2a4205a29ee" providerId="LiveId" clId="{4729560D-EE9A-4599-BE5E-BDFDB7021867}" dt="2022-10-05T08:36:11.726" v="737" actId="20577"/>
          <ac:spMkLst>
            <pc:docMk/>
            <pc:sldMk cId="2114475360" sldId="283"/>
            <ac:spMk id="2" creationId="{E19AB78A-43A3-FC32-CDA9-B6D43E84C1BF}"/>
          </ac:spMkLst>
        </pc:spChg>
        <pc:spChg chg="mod">
          <ac:chgData name="Muhammad Ali Fatmi" userId="2497a2a4205a29ee" providerId="LiveId" clId="{4729560D-EE9A-4599-BE5E-BDFDB7021867}" dt="2022-10-05T08:36:17.255" v="739" actId="207"/>
          <ac:spMkLst>
            <pc:docMk/>
            <pc:sldMk cId="2114475360" sldId="283"/>
            <ac:spMk id="3" creationId="{E7FF4397-B60D-A41D-CBDE-E2D000BA6F39}"/>
          </ac:spMkLst>
        </pc:spChg>
      </pc:sldChg>
      <pc:sldChg chg="modSp new mod">
        <pc:chgData name="Muhammad Ali Fatmi" userId="2497a2a4205a29ee" providerId="LiveId" clId="{4729560D-EE9A-4599-BE5E-BDFDB7021867}" dt="2022-10-05T08:38:49.214" v="776" actId="207"/>
        <pc:sldMkLst>
          <pc:docMk/>
          <pc:sldMk cId="2588790033" sldId="284"/>
        </pc:sldMkLst>
        <pc:spChg chg="mod">
          <ac:chgData name="Muhammad Ali Fatmi" userId="2497a2a4205a29ee" providerId="LiveId" clId="{4729560D-EE9A-4599-BE5E-BDFDB7021867}" dt="2022-10-05T08:38:49.214" v="776" actId="207"/>
          <ac:spMkLst>
            <pc:docMk/>
            <pc:sldMk cId="2588790033" sldId="284"/>
            <ac:spMk id="2" creationId="{3819AEF5-3AF0-72BE-A8D3-B1B0F789D473}"/>
          </ac:spMkLst>
        </pc:spChg>
        <pc:spChg chg="mod">
          <ac:chgData name="Muhammad Ali Fatmi" userId="2497a2a4205a29ee" providerId="LiveId" clId="{4729560D-EE9A-4599-BE5E-BDFDB7021867}" dt="2022-10-05T08:37:52.673" v="764" actId="207"/>
          <ac:spMkLst>
            <pc:docMk/>
            <pc:sldMk cId="2588790033" sldId="284"/>
            <ac:spMk id="3" creationId="{153C4B96-59CD-6CA1-D407-E7BA2441A84D}"/>
          </ac:spMkLst>
        </pc:spChg>
      </pc:sldChg>
      <pc:sldChg chg="addSp delSp modSp new mod">
        <pc:chgData name="Muhammad Ali Fatmi" userId="2497a2a4205a29ee" providerId="LiveId" clId="{4729560D-EE9A-4599-BE5E-BDFDB7021867}" dt="2022-10-05T10:29:35.333" v="781" actId="208"/>
        <pc:sldMkLst>
          <pc:docMk/>
          <pc:sldMk cId="1148052520" sldId="285"/>
        </pc:sldMkLst>
        <pc:spChg chg="mod">
          <ac:chgData name="Muhammad Ali Fatmi" userId="2497a2a4205a29ee" providerId="LiveId" clId="{4729560D-EE9A-4599-BE5E-BDFDB7021867}" dt="2022-10-05T08:38:35.239" v="774" actId="20577"/>
          <ac:spMkLst>
            <pc:docMk/>
            <pc:sldMk cId="1148052520" sldId="285"/>
            <ac:spMk id="2" creationId="{1676D75C-111D-7C7E-B08E-1B8136B04B0B}"/>
          </ac:spMkLst>
        </pc:spChg>
        <pc:spChg chg="del">
          <ac:chgData name="Muhammad Ali Fatmi" userId="2497a2a4205a29ee" providerId="LiveId" clId="{4729560D-EE9A-4599-BE5E-BDFDB7021867}" dt="2022-10-05T10:28:57.506" v="777" actId="22"/>
          <ac:spMkLst>
            <pc:docMk/>
            <pc:sldMk cId="1148052520" sldId="285"/>
            <ac:spMk id="3" creationId="{41BFFFBF-95B4-18C1-6082-18CA3E6FB43C}"/>
          </ac:spMkLst>
        </pc:spChg>
        <pc:picChg chg="add mod ord">
          <ac:chgData name="Muhammad Ali Fatmi" userId="2497a2a4205a29ee" providerId="LiveId" clId="{4729560D-EE9A-4599-BE5E-BDFDB7021867}" dt="2022-10-05T10:29:35.333" v="781" actId="208"/>
          <ac:picMkLst>
            <pc:docMk/>
            <pc:sldMk cId="1148052520" sldId="285"/>
            <ac:picMk id="5" creationId="{BEC7C75C-C589-CF75-FD81-D0C6371CA743}"/>
          </ac:picMkLst>
        </pc:picChg>
      </pc:sldChg>
    </pc:docChg>
  </pc:docChgLst>
  <pc:docChgLst>
    <pc:chgData name="Muhammad Ali Fatmi" userId="2497a2a4205a29ee" providerId="LiveId" clId="{2CF22D77-10EA-48A4-90E4-3328E14D3B06}"/>
    <pc:docChg chg="undo custSel addSld delSld modSld">
      <pc:chgData name="Muhammad Ali Fatmi" userId="2497a2a4205a29ee" providerId="LiveId" clId="{2CF22D77-10EA-48A4-90E4-3328E14D3B06}" dt="2022-10-24T07:18:47.994" v="692" actId="1582"/>
      <pc:docMkLst>
        <pc:docMk/>
      </pc:docMkLst>
      <pc:sldChg chg="modSp add mod">
        <pc:chgData name="Muhammad Ali Fatmi" userId="2497a2a4205a29ee" providerId="LiveId" clId="{2CF22D77-10EA-48A4-90E4-3328E14D3B06}" dt="2022-10-24T06:26:52.472" v="209" actId="20577"/>
        <pc:sldMkLst>
          <pc:docMk/>
          <pc:sldMk cId="1415434624" sldId="287"/>
        </pc:sldMkLst>
        <pc:spChg chg="mod">
          <ac:chgData name="Muhammad Ali Fatmi" userId="2497a2a4205a29ee" providerId="LiveId" clId="{2CF22D77-10EA-48A4-90E4-3328E14D3B06}" dt="2022-10-24T06:26:52.472" v="209" actId="20577"/>
          <ac:spMkLst>
            <pc:docMk/>
            <pc:sldMk cId="1415434624" sldId="287"/>
            <ac:spMk id="2" creationId="{00000000-0000-0000-0000-000000000000}"/>
          </ac:spMkLst>
        </pc:spChg>
        <pc:spChg chg="mod">
          <ac:chgData name="Muhammad Ali Fatmi" userId="2497a2a4205a29ee" providerId="LiveId" clId="{2CF22D77-10EA-48A4-90E4-3328E14D3B06}" dt="2022-10-24T06:26:33.966" v="200" actId="403"/>
          <ac:spMkLst>
            <pc:docMk/>
            <pc:sldMk cId="1415434624" sldId="287"/>
            <ac:spMk id="3" creationId="{00000000-0000-0000-0000-000000000000}"/>
          </ac:spMkLst>
        </pc:spChg>
      </pc:sldChg>
      <pc:sldChg chg="new del">
        <pc:chgData name="Muhammad Ali Fatmi" userId="2497a2a4205a29ee" providerId="LiveId" clId="{2CF22D77-10EA-48A4-90E4-3328E14D3B06}" dt="2022-10-24T06:47:20.297" v="212" actId="47"/>
        <pc:sldMkLst>
          <pc:docMk/>
          <pc:sldMk cId="800891638" sldId="288"/>
        </pc:sldMkLst>
      </pc:sldChg>
      <pc:sldChg chg="addSp modSp add mod">
        <pc:chgData name="Muhammad Ali Fatmi" userId="2497a2a4205a29ee" providerId="LiveId" clId="{2CF22D77-10EA-48A4-90E4-3328E14D3B06}" dt="2022-10-24T07:18:47.994" v="692" actId="1582"/>
        <pc:sldMkLst>
          <pc:docMk/>
          <pc:sldMk cId="67226557" sldId="289"/>
        </pc:sldMkLst>
        <pc:spChg chg="mod">
          <ac:chgData name="Muhammad Ali Fatmi" userId="2497a2a4205a29ee" providerId="LiveId" clId="{2CF22D77-10EA-48A4-90E4-3328E14D3B06}" dt="2022-10-24T07:18:13.042" v="691" actId="20577"/>
          <ac:spMkLst>
            <pc:docMk/>
            <pc:sldMk cId="67226557" sldId="289"/>
            <ac:spMk id="2" creationId="{00000000-0000-0000-0000-000000000000}"/>
          </ac:spMkLst>
        </pc:spChg>
        <pc:spChg chg="mod">
          <ac:chgData name="Muhammad Ali Fatmi" userId="2497a2a4205a29ee" providerId="LiveId" clId="{2CF22D77-10EA-48A4-90E4-3328E14D3B06}" dt="2022-10-24T07:15:20.594" v="652" actId="20577"/>
          <ac:spMkLst>
            <pc:docMk/>
            <pc:sldMk cId="67226557" sldId="289"/>
            <ac:spMk id="3" creationId="{00000000-0000-0000-0000-000000000000}"/>
          </ac:spMkLst>
        </pc:spChg>
        <pc:spChg chg="add mod">
          <ac:chgData name="Muhammad Ali Fatmi" userId="2497a2a4205a29ee" providerId="LiveId" clId="{2CF22D77-10EA-48A4-90E4-3328E14D3B06}" dt="2022-10-24T07:18:47.994" v="692" actId="1582"/>
          <ac:spMkLst>
            <pc:docMk/>
            <pc:sldMk cId="67226557" sldId="289"/>
            <ac:spMk id="4" creationId="{17E4E1D9-EB79-0A88-54DC-33BA5813BFC7}"/>
          </ac:spMkLst>
        </pc:spChg>
      </pc:sldChg>
    </pc:docChg>
  </pc:docChgLst>
  <pc:docChgLst>
    <pc:chgData name="Muhammad Ali Fatmi" userId="2497a2a4205a29ee" providerId="LiveId" clId="{E2A51C8B-78B0-4685-9CB4-ABA86AB8E0EB}"/>
    <pc:docChg chg="undo custSel addSld modSld">
      <pc:chgData name="Muhammad Ali Fatmi" userId="2497a2a4205a29ee" providerId="LiveId" clId="{E2A51C8B-78B0-4685-9CB4-ABA86AB8E0EB}" dt="2022-11-08T05:49:08.733" v="1060" actId="207"/>
      <pc:docMkLst>
        <pc:docMk/>
      </pc:docMkLst>
      <pc:sldChg chg="modSp mod">
        <pc:chgData name="Muhammad Ali Fatmi" userId="2497a2a4205a29ee" providerId="LiveId" clId="{E2A51C8B-78B0-4685-9CB4-ABA86AB8E0EB}" dt="2022-11-08T04:41:11.296" v="6" actId="207"/>
        <pc:sldMkLst>
          <pc:docMk/>
          <pc:sldMk cId="3821322356" sldId="274"/>
        </pc:sldMkLst>
        <pc:spChg chg="mod">
          <ac:chgData name="Muhammad Ali Fatmi" userId="2497a2a4205a29ee" providerId="LiveId" clId="{E2A51C8B-78B0-4685-9CB4-ABA86AB8E0EB}" dt="2022-11-08T04:41:11.296" v="6" actId="207"/>
          <ac:spMkLst>
            <pc:docMk/>
            <pc:sldMk cId="3821322356" sldId="274"/>
            <ac:spMk id="4" creationId="{00000000-0000-0000-0000-000000000000}"/>
          </ac:spMkLst>
        </pc:spChg>
        <pc:spChg chg="mod">
          <ac:chgData name="Muhammad Ali Fatmi" userId="2497a2a4205a29ee" providerId="LiveId" clId="{E2A51C8B-78B0-4685-9CB4-ABA86AB8E0EB}" dt="2022-11-08T04:41:07.728" v="4" actId="2711"/>
          <ac:spMkLst>
            <pc:docMk/>
            <pc:sldMk cId="3821322356" sldId="274"/>
            <ac:spMk id="8" creationId="{00000000-0000-0000-0000-000000000000}"/>
          </ac:spMkLst>
        </pc:spChg>
        <pc:spChg chg="mod">
          <ac:chgData name="Muhammad Ali Fatmi" userId="2497a2a4205a29ee" providerId="LiveId" clId="{E2A51C8B-78B0-4685-9CB4-ABA86AB8E0EB}" dt="2022-11-08T04:41:04.441" v="3" actId="2711"/>
          <ac:spMkLst>
            <pc:docMk/>
            <pc:sldMk cId="3821322356" sldId="274"/>
            <ac:spMk id="10" creationId="{00000000-0000-0000-0000-000000000000}"/>
          </ac:spMkLst>
        </pc:spChg>
      </pc:sldChg>
      <pc:sldChg chg="modSp mod">
        <pc:chgData name="Muhammad Ali Fatmi" userId="2497a2a4205a29ee" providerId="LiveId" clId="{E2A51C8B-78B0-4685-9CB4-ABA86AB8E0EB}" dt="2022-11-08T04:41:26.144" v="9" actId="207"/>
        <pc:sldMkLst>
          <pc:docMk/>
          <pc:sldMk cId="3012840343" sldId="275"/>
        </pc:sldMkLst>
        <pc:spChg chg="mod">
          <ac:chgData name="Muhammad Ali Fatmi" userId="2497a2a4205a29ee" providerId="LiveId" clId="{E2A51C8B-78B0-4685-9CB4-ABA86AB8E0EB}" dt="2022-11-08T04:41:26.144" v="9" actId="207"/>
          <ac:spMkLst>
            <pc:docMk/>
            <pc:sldMk cId="3012840343" sldId="275"/>
            <ac:spMk id="4" creationId="{00000000-0000-0000-0000-000000000000}"/>
          </ac:spMkLst>
        </pc:spChg>
        <pc:spChg chg="mod">
          <ac:chgData name="Muhammad Ali Fatmi" userId="2497a2a4205a29ee" providerId="LiveId" clId="{E2A51C8B-78B0-4685-9CB4-ABA86AB8E0EB}" dt="2022-11-08T04:41:19.552" v="7" actId="2711"/>
          <ac:spMkLst>
            <pc:docMk/>
            <pc:sldMk cId="3012840343" sldId="275"/>
            <ac:spMk id="8" creationId="{00000000-0000-0000-0000-000000000000}"/>
          </ac:spMkLst>
        </pc:spChg>
        <pc:spChg chg="mod">
          <ac:chgData name="Muhammad Ali Fatmi" userId="2497a2a4205a29ee" providerId="LiveId" clId="{E2A51C8B-78B0-4685-9CB4-ABA86AB8E0EB}" dt="2022-11-08T04:41:19.552" v="7" actId="2711"/>
          <ac:spMkLst>
            <pc:docMk/>
            <pc:sldMk cId="3012840343" sldId="275"/>
            <ac:spMk id="10" creationId="{00000000-0000-0000-0000-000000000000}"/>
          </ac:spMkLst>
        </pc:spChg>
      </pc:sldChg>
      <pc:sldChg chg="modSp mod">
        <pc:chgData name="Muhammad Ali Fatmi" userId="2497a2a4205a29ee" providerId="LiveId" clId="{E2A51C8B-78B0-4685-9CB4-ABA86AB8E0EB}" dt="2022-11-08T04:41:51.487" v="14" actId="2711"/>
        <pc:sldMkLst>
          <pc:docMk/>
          <pc:sldMk cId="488631690" sldId="276"/>
        </pc:sldMkLst>
        <pc:spChg chg="mod">
          <ac:chgData name="Muhammad Ali Fatmi" userId="2497a2a4205a29ee" providerId="LiveId" clId="{E2A51C8B-78B0-4685-9CB4-ABA86AB8E0EB}" dt="2022-11-08T04:41:41.851" v="12" actId="113"/>
          <ac:spMkLst>
            <pc:docMk/>
            <pc:sldMk cId="488631690" sldId="276"/>
            <ac:spMk id="4" creationId="{00000000-0000-0000-0000-000000000000}"/>
          </ac:spMkLst>
        </pc:spChg>
        <pc:spChg chg="mod">
          <ac:chgData name="Muhammad Ali Fatmi" userId="2497a2a4205a29ee" providerId="LiveId" clId="{E2A51C8B-78B0-4685-9CB4-ABA86AB8E0EB}" dt="2022-11-08T04:41:45.784" v="13" actId="2711"/>
          <ac:spMkLst>
            <pc:docMk/>
            <pc:sldMk cId="488631690" sldId="276"/>
            <ac:spMk id="8" creationId="{00000000-0000-0000-0000-000000000000}"/>
          </ac:spMkLst>
        </pc:spChg>
        <pc:spChg chg="mod">
          <ac:chgData name="Muhammad Ali Fatmi" userId="2497a2a4205a29ee" providerId="LiveId" clId="{E2A51C8B-78B0-4685-9CB4-ABA86AB8E0EB}" dt="2022-11-08T04:41:51.487" v="14" actId="2711"/>
          <ac:spMkLst>
            <pc:docMk/>
            <pc:sldMk cId="488631690" sldId="276"/>
            <ac:spMk id="10" creationId="{00000000-0000-0000-0000-000000000000}"/>
          </ac:spMkLst>
        </pc:spChg>
      </pc:sldChg>
      <pc:sldChg chg="modSp mod">
        <pc:chgData name="Muhammad Ali Fatmi" userId="2497a2a4205a29ee" providerId="LiveId" clId="{E2A51C8B-78B0-4685-9CB4-ABA86AB8E0EB}" dt="2022-11-08T04:42:07.104" v="17" actId="207"/>
        <pc:sldMkLst>
          <pc:docMk/>
          <pc:sldMk cId="1016898210" sldId="277"/>
        </pc:sldMkLst>
        <pc:spChg chg="mod">
          <ac:chgData name="Muhammad Ali Fatmi" userId="2497a2a4205a29ee" providerId="LiveId" clId="{E2A51C8B-78B0-4685-9CB4-ABA86AB8E0EB}" dt="2022-11-08T04:42:04.066" v="15" actId="2711"/>
          <ac:spMkLst>
            <pc:docMk/>
            <pc:sldMk cId="1016898210" sldId="277"/>
            <ac:spMk id="2" creationId="{00000000-0000-0000-0000-000000000000}"/>
          </ac:spMkLst>
        </pc:spChg>
        <pc:spChg chg="mod">
          <ac:chgData name="Muhammad Ali Fatmi" userId="2497a2a4205a29ee" providerId="LiveId" clId="{E2A51C8B-78B0-4685-9CB4-ABA86AB8E0EB}" dt="2022-11-08T04:42:07.104" v="17" actId="207"/>
          <ac:spMkLst>
            <pc:docMk/>
            <pc:sldMk cId="1016898210" sldId="277"/>
            <ac:spMk id="4" creationId="{00000000-0000-0000-0000-000000000000}"/>
          </ac:spMkLst>
        </pc:spChg>
        <pc:spChg chg="mod">
          <ac:chgData name="Muhammad Ali Fatmi" userId="2497a2a4205a29ee" providerId="LiveId" clId="{E2A51C8B-78B0-4685-9CB4-ABA86AB8E0EB}" dt="2022-11-08T04:42:04.066" v="15" actId="2711"/>
          <ac:spMkLst>
            <pc:docMk/>
            <pc:sldMk cId="1016898210" sldId="277"/>
            <ac:spMk id="8" creationId="{00000000-0000-0000-0000-000000000000}"/>
          </ac:spMkLst>
        </pc:spChg>
        <pc:spChg chg="mod">
          <ac:chgData name="Muhammad Ali Fatmi" userId="2497a2a4205a29ee" providerId="LiveId" clId="{E2A51C8B-78B0-4685-9CB4-ABA86AB8E0EB}" dt="2022-11-08T04:42:04.066" v="15" actId="2711"/>
          <ac:spMkLst>
            <pc:docMk/>
            <pc:sldMk cId="1016898210" sldId="277"/>
            <ac:spMk id="10" creationId="{00000000-0000-0000-0000-000000000000}"/>
          </ac:spMkLst>
        </pc:spChg>
      </pc:sldChg>
      <pc:sldChg chg="modSp mod">
        <pc:chgData name="Muhammad Ali Fatmi" userId="2497a2a4205a29ee" providerId="LiveId" clId="{E2A51C8B-78B0-4685-9CB4-ABA86AB8E0EB}" dt="2022-11-08T04:42:16.325" v="20" actId="113"/>
        <pc:sldMkLst>
          <pc:docMk/>
          <pc:sldMk cId="2406122486" sldId="278"/>
        </pc:sldMkLst>
        <pc:spChg chg="mod">
          <ac:chgData name="Muhammad Ali Fatmi" userId="2497a2a4205a29ee" providerId="LiveId" clId="{E2A51C8B-78B0-4685-9CB4-ABA86AB8E0EB}" dt="2022-11-08T04:42:16.325" v="20" actId="113"/>
          <ac:spMkLst>
            <pc:docMk/>
            <pc:sldMk cId="2406122486" sldId="278"/>
            <ac:spMk id="9" creationId="{00000000-0000-0000-0000-000000000000}"/>
          </ac:spMkLst>
        </pc:spChg>
        <pc:spChg chg="mod">
          <ac:chgData name="Muhammad Ali Fatmi" userId="2497a2a4205a29ee" providerId="LiveId" clId="{E2A51C8B-78B0-4685-9CB4-ABA86AB8E0EB}" dt="2022-11-08T04:42:12.833" v="18" actId="2711"/>
          <ac:spMkLst>
            <pc:docMk/>
            <pc:sldMk cId="2406122486" sldId="278"/>
            <ac:spMk id="10" creationId="{00000000-0000-0000-0000-000000000000}"/>
          </ac:spMkLst>
        </pc:spChg>
        <pc:spChg chg="mod">
          <ac:chgData name="Muhammad Ali Fatmi" userId="2497a2a4205a29ee" providerId="LiveId" clId="{E2A51C8B-78B0-4685-9CB4-ABA86AB8E0EB}" dt="2022-11-08T04:42:12.833" v="18" actId="2711"/>
          <ac:spMkLst>
            <pc:docMk/>
            <pc:sldMk cId="2406122486" sldId="278"/>
            <ac:spMk id="12" creationId="{00000000-0000-0000-0000-000000000000}"/>
          </ac:spMkLst>
        </pc:spChg>
      </pc:sldChg>
      <pc:sldChg chg="modSp mod">
        <pc:chgData name="Muhammad Ali Fatmi" userId="2497a2a4205a29ee" providerId="LiveId" clId="{E2A51C8B-78B0-4685-9CB4-ABA86AB8E0EB}" dt="2022-11-08T04:42:28.352" v="23" actId="207"/>
        <pc:sldMkLst>
          <pc:docMk/>
          <pc:sldMk cId="102846727" sldId="279"/>
        </pc:sldMkLst>
        <pc:spChg chg="mod">
          <ac:chgData name="Muhammad Ali Fatmi" userId="2497a2a4205a29ee" providerId="LiveId" clId="{E2A51C8B-78B0-4685-9CB4-ABA86AB8E0EB}" dt="2022-11-08T04:42:28.352" v="23" actId="207"/>
          <ac:spMkLst>
            <pc:docMk/>
            <pc:sldMk cId="102846727" sldId="279"/>
            <ac:spMk id="9" creationId="{00000000-0000-0000-0000-000000000000}"/>
          </ac:spMkLst>
        </pc:spChg>
        <pc:spChg chg="mod">
          <ac:chgData name="Muhammad Ali Fatmi" userId="2497a2a4205a29ee" providerId="LiveId" clId="{E2A51C8B-78B0-4685-9CB4-ABA86AB8E0EB}" dt="2022-11-08T04:42:21.833" v="21" actId="2711"/>
          <ac:spMkLst>
            <pc:docMk/>
            <pc:sldMk cId="102846727" sldId="279"/>
            <ac:spMk id="10" creationId="{00000000-0000-0000-0000-000000000000}"/>
          </ac:spMkLst>
        </pc:spChg>
        <pc:spChg chg="mod">
          <ac:chgData name="Muhammad Ali Fatmi" userId="2497a2a4205a29ee" providerId="LiveId" clId="{E2A51C8B-78B0-4685-9CB4-ABA86AB8E0EB}" dt="2022-11-08T04:42:21.833" v="21" actId="2711"/>
          <ac:spMkLst>
            <pc:docMk/>
            <pc:sldMk cId="102846727" sldId="279"/>
            <ac:spMk id="12" creationId="{00000000-0000-0000-0000-000000000000}"/>
          </ac:spMkLst>
        </pc:spChg>
      </pc:sldChg>
      <pc:sldChg chg="modSp mod">
        <pc:chgData name="Muhammad Ali Fatmi" userId="2497a2a4205a29ee" providerId="LiveId" clId="{E2A51C8B-78B0-4685-9CB4-ABA86AB8E0EB}" dt="2022-11-08T04:42:48.244" v="29" actId="113"/>
        <pc:sldMkLst>
          <pc:docMk/>
          <pc:sldMk cId="3139705952" sldId="280"/>
        </pc:sldMkLst>
        <pc:spChg chg="mod">
          <ac:chgData name="Muhammad Ali Fatmi" userId="2497a2a4205a29ee" providerId="LiveId" clId="{E2A51C8B-78B0-4685-9CB4-ABA86AB8E0EB}" dt="2022-11-08T04:42:48.244" v="29" actId="113"/>
          <ac:spMkLst>
            <pc:docMk/>
            <pc:sldMk cId="3139705952" sldId="280"/>
            <ac:spMk id="9" creationId="{00000000-0000-0000-0000-000000000000}"/>
          </ac:spMkLst>
        </pc:spChg>
        <pc:spChg chg="mod">
          <ac:chgData name="Muhammad Ali Fatmi" userId="2497a2a4205a29ee" providerId="LiveId" clId="{E2A51C8B-78B0-4685-9CB4-ABA86AB8E0EB}" dt="2022-11-08T04:42:43.639" v="27" actId="27636"/>
          <ac:spMkLst>
            <pc:docMk/>
            <pc:sldMk cId="3139705952" sldId="280"/>
            <ac:spMk id="10" creationId="{00000000-0000-0000-0000-000000000000}"/>
          </ac:spMkLst>
        </pc:spChg>
        <pc:spChg chg="mod">
          <ac:chgData name="Muhammad Ali Fatmi" userId="2497a2a4205a29ee" providerId="LiveId" clId="{E2A51C8B-78B0-4685-9CB4-ABA86AB8E0EB}" dt="2022-11-08T04:42:43.638" v="26" actId="27636"/>
          <ac:spMkLst>
            <pc:docMk/>
            <pc:sldMk cId="3139705952" sldId="280"/>
            <ac:spMk id="12" creationId="{00000000-0000-0000-0000-000000000000}"/>
          </ac:spMkLst>
        </pc:spChg>
      </pc:sldChg>
      <pc:sldChg chg="modSp mod">
        <pc:chgData name="Muhammad Ali Fatmi" userId="2497a2a4205a29ee" providerId="LiveId" clId="{E2A51C8B-78B0-4685-9CB4-ABA86AB8E0EB}" dt="2022-11-08T04:43:01.151" v="34" actId="113"/>
        <pc:sldMkLst>
          <pc:docMk/>
          <pc:sldMk cId="1541886564" sldId="281"/>
        </pc:sldMkLst>
        <pc:spChg chg="mod">
          <ac:chgData name="Muhammad Ali Fatmi" userId="2497a2a4205a29ee" providerId="LiveId" clId="{E2A51C8B-78B0-4685-9CB4-ABA86AB8E0EB}" dt="2022-11-08T04:43:01.151" v="34" actId="113"/>
          <ac:spMkLst>
            <pc:docMk/>
            <pc:sldMk cId="1541886564" sldId="281"/>
            <ac:spMk id="9" creationId="{00000000-0000-0000-0000-000000000000}"/>
          </ac:spMkLst>
        </pc:spChg>
        <pc:spChg chg="mod">
          <ac:chgData name="Muhammad Ali Fatmi" userId="2497a2a4205a29ee" providerId="LiveId" clId="{E2A51C8B-78B0-4685-9CB4-ABA86AB8E0EB}" dt="2022-11-08T04:42:55.272" v="32" actId="27636"/>
          <ac:spMkLst>
            <pc:docMk/>
            <pc:sldMk cId="1541886564" sldId="281"/>
            <ac:spMk id="10" creationId="{00000000-0000-0000-0000-000000000000}"/>
          </ac:spMkLst>
        </pc:spChg>
        <pc:spChg chg="mod">
          <ac:chgData name="Muhammad Ali Fatmi" userId="2497a2a4205a29ee" providerId="LiveId" clId="{E2A51C8B-78B0-4685-9CB4-ABA86AB8E0EB}" dt="2022-11-08T04:42:55.271" v="31" actId="27636"/>
          <ac:spMkLst>
            <pc:docMk/>
            <pc:sldMk cId="1541886564" sldId="281"/>
            <ac:spMk id="12" creationId="{00000000-0000-0000-0000-000000000000}"/>
          </ac:spMkLst>
        </pc:spChg>
      </pc:sldChg>
      <pc:sldChg chg="addSp delSp modSp new mod modClrScheme chgLayout">
        <pc:chgData name="Muhammad Ali Fatmi" userId="2497a2a4205a29ee" providerId="LiveId" clId="{E2A51C8B-78B0-4685-9CB4-ABA86AB8E0EB}" dt="2022-11-08T05:34:56.638" v="647" actId="12"/>
        <pc:sldMkLst>
          <pc:docMk/>
          <pc:sldMk cId="4242554742" sldId="282"/>
        </pc:sldMkLst>
        <pc:spChg chg="del mod ord">
          <ac:chgData name="Muhammad Ali Fatmi" userId="2497a2a4205a29ee" providerId="LiveId" clId="{E2A51C8B-78B0-4685-9CB4-ABA86AB8E0EB}" dt="2022-11-08T04:40:40.474" v="1" actId="700"/>
          <ac:spMkLst>
            <pc:docMk/>
            <pc:sldMk cId="4242554742" sldId="282"/>
            <ac:spMk id="2" creationId="{39E1BFA5-E36F-7814-21D0-918BD12D7C01}"/>
          </ac:spMkLst>
        </pc:spChg>
        <pc:spChg chg="del">
          <ac:chgData name="Muhammad Ali Fatmi" userId="2497a2a4205a29ee" providerId="LiveId" clId="{E2A51C8B-78B0-4685-9CB4-ABA86AB8E0EB}" dt="2022-11-08T04:40:40.474" v="1" actId="700"/>
          <ac:spMkLst>
            <pc:docMk/>
            <pc:sldMk cId="4242554742" sldId="282"/>
            <ac:spMk id="3" creationId="{F496108B-BA10-9ED0-9F0E-F0186F007A9D}"/>
          </ac:spMkLst>
        </pc:spChg>
        <pc:spChg chg="del mod ord">
          <ac:chgData name="Muhammad Ali Fatmi" userId="2497a2a4205a29ee" providerId="LiveId" clId="{E2A51C8B-78B0-4685-9CB4-ABA86AB8E0EB}" dt="2022-11-08T04:40:40.474" v="1" actId="700"/>
          <ac:spMkLst>
            <pc:docMk/>
            <pc:sldMk cId="4242554742" sldId="282"/>
            <ac:spMk id="4" creationId="{7BD1251F-453E-CD8B-4880-5855EEE75C76}"/>
          </ac:spMkLst>
        </pc:spChg>
        <pc:spChg chg="del">
          <ac:chgData name="Muhammad Ali Fatmi" userId="2497a2a4205a29ee" providerId="LiveId" clId="{E2A51C8B-78B0-4685-9CB4-ABA86AB8E0EB}" dt="2022-11-08T04:40:40.474" v="1" actId="700"/>
          <ac:spMkLst>
            <pc:docMk/>
            <pc:sldMk cId="4242554742" sldId="282"/>
            <ac:spMk id="5" creationId="{18EC8CB0-78A3-8859-873C-4207C58474B9}"/>
          </ac:spMkLst>
        </pc:spChg>
        <pc:spChg chg="del">
          <ac:chgData name="Muhammad Ali Fatmi" userId="2497a2a4205a29ee" providerId="LiveId" clId="{E2A51C8B-78B0-4685-9CB4-ABA86AB8E0EB}" dt="2022-11-08T04:40:40.474" v="1" actId="700"/>
          <ac:spMkLst>
            <pc:docMk/>
            <pc:sldMk cId="4242554742" sldId="282"/>
            <ac:spMk id="6" creationId="{DA0F7908-E273-60AD-664C-7721CC4403D9}"/>
          </ac:spMkLst>
        </pc:spChg>
        <pc:spChg chg="add mod ord">
          <ac:chgData name="Muhammad Ali Fatmi" userId="2497a2a4205a29ee" providerId="LiveId" clId="{E2A51C8B-78B0-4685-9CB4-ABA86AB8E0EB}" dt="2022-11-08T05:27:15.804" v="585" actId="14100"/>
          <ac:spMkLst>
            <pc:docMk/>
            <pc:sldMk cId="4242554742" sldId="282"/>
            <ac:spMk id="7" creationId="{32397B03-8029-C39B-8DB2-65AAFEFB9DE9}"/>
          </ac:spMkLst>
        </pc:spChg>
        <pc:spChg chg="add mod ord">
          <ac:chgData name="Muhammad Ali Fatmi" userId="2497a2a4205a29ee" providerId="LiveId" clId="{E2A51C8B-78B0-4685-9CB4-ABA86AB8E0EB}" dt="2022-11-08T05:34:56.638" v="647" actId="12"/>
          <ac:spMkLst>
            <pc:docMk/>
            <pc:sldMk cId="4242554742" sldId="282"/>
            <ac:spMk id="8" creationId="{6C025CFF-4E4B-9516-EB76-55C89050E07D}"/>
          </ac:spMkLst>
        </pc:spChg>
        <pc:spChg chg="add mod">
          <ac:chgData name="Muhammad Ali Fatmi" userId="2497a2a4205a29ee" providerId="LiveId" clId="{E2A51C8B-78B0-4685-9CB4-ABA86AB8E0EB}" dt="2022-11-08T05:27:24.696" v="590" actId="1037"/>
          <ac:spMkLst>
            <pc:docMk/>
            <pc:sldMk cId="4242554742" sldId="282"/>
            <ac:spMk id="9" creationId="{132CF44C-ED4F-D584-C5FA-6EE3549CB784}"/>
          </ac:spMkLst>
        </pc:spChg>
        <pc:spChg chg="add mod">
          <ac:chgData name="Muhammad Ali Fatmi" userId="2497a2a4205a29ee" providerId="LiveId" clId="{E2A51C8B-78B0-4685-9CB4-ABA86AB8E0EB}" dt="2022-11-08T05:27:24.696" v="590" actId="1037"/>
          <ac:spMkLst>
            <pc:docMk/>
            <pc:sldMk cId="4242554742" sldId="282"/>
            <ac:spMk id="10" creationId="{D847C937-830D-C5C2-6FA9-B1BB87B67F7D}"/>
          </ac:spMkLst>
        </pc:spChg>
        <pc:spChg chg="add mod">
          <ac:chgData name="Muhammad Ali Fatmi" userId="2497a2a4205a29ee" providerId="LiveId" clId="{E2A51C8B-78B0-4685-9CB4-ABA86AB8E0EB}" dt="2022-11-08T05:27:24.696" v="590" actId="1037"/>
          <ac:spMkLst>
            <pc:docMk/>
            <pc:sldMk cId="4242554742" sldId="282"/>
            <ac:spMk id="11" creationId="{41753640-6FFB-9AC6-9748-57C57E891D5D}"/>
          </ac:spMkLst>
        </pc:spChg>
      </pc:sldChg>
      <pc:sldChg chg="addSp delSp modSp add mod">
        <pc:chgData name="Muhammad Ali Fatmi" userId="2497a2a4205a29ee" providerId="LiveId" clId="{E2A51C8B-78B0-4685-9CB4-ABA86AB8E0EB}" dt="2022-11-08T05:46:42.439" v="1043" actId="5793"/>
        <pc:sldMkLst>
          <pc:docMk/>
          <pc:sldMk cId="3535044287" sldId="283"/>
        </pc:sldMkLst>
        <pc:spChg chg="add mod">
          <ac:chgData name="Muhammad Ali Fatmi" userId="2497a2a4205a29ee" providerId="LiveId" clId="{E2A51C8B-78B0-4685-9CB4-ABA86AB8E0EB}" dt="2022-11-08T05:46:25.223" v="1031" actId="5793"/>
          <ac:spMkLst>
            <pc:docMk/>
            <pc:sldMk cId="3535044287" sldId="283"/>
            <ac:spMk id="2" creationId="{D44C0742-1EE0-37F3-FE1A-2319748BD562}"/>
          </ac:spMkLst>
        </pc:spChg>
        <pc:spChg chg="add del">
          <ac:chgData name="Muhammad Ali Fatmi" userId="2497a2a4205a29ee" providerId="LiveId" clId="{E2A51C8B-78B0-4685-9CB4-ABA86AB8E0EB}" dt="2022-11-08T05:33:34.150" v="621" actId="22"/>
          <ac:spMkLst>
            <pc:docMk/>
            <pc:sldMk cId="3535044287" sldId="283"/>
            <ac:spMk id="4" creationId="{FB94DFBB-B1B9-2531-288D-78C69252B349}"/>
          </ac:spMkLst>
        </pc:spChg>
        <pc:spChg chg="mod">
          <ac:chgData name="Muhammad Ali Fatmi" userId="2497a2a4205a29ee" providerId="LiveId" clId="{E2A51C8B-78B0-4685-9CB4-ABA86AB8E0EB}" dt="2022-11-08T05:27:43.372" v="599" actId="14100"/>
          <ac:spMkLst>
            <pc:docMk/>
            <pc:sldMk cId="3535044287" sldId="283"/>
            <ac:spMk id="7" creationId="{32397B03-8029-C39B-8DB2-65AAFEFB9DE9}"/>
          </ac:spMkLst>
        </pc:spChg>
        <pc:spChg chg="mod">
          <ac:chgData name="Muhammad Ali Fatmi" userId="2497a2a4205a29ee" providerId="LiveId" clId="{E2A51C8B-78B0-4685-9CB4-ABA86AB8E0EB}" dt="2022-11-08T05:46:42.439" v="1043" actId="5793"/>
          <ac:spMkLst>
            <pc:docMk/>
            <pc:sldMk cId="3535044287" sldId="283"/>
            <ac:spMk id="8" creationId="{6C025CFF-4E4B-9516-EB76-55C89050E07D}"/>
          </ac:spMkLst>
        </pc:spChg>
        <pc:spChg chg="add del mod">
          <ac:chgData name="Muhammad Ali Fatmi" userId="2497a2a4205a29ee" providerId="LiveId" clId="{E2A51C8B-78B0-4685-9CB4-ABA86AB8E0EB}" dt="2022-11-08T05:28:06.008" v="604" actId="478"/>
          <ac:spMkLst>
            <pc:docMk/>
            <pc:sldMk cId="3535044287" sldId="283"/>
            <ac:spMk id="9" creationId="{132CF44C-ED4F-D584-C5FA-6EE3549CB784}"/>
          </ac:spMkLst>
        </pc:spChg>
        <pc:spChg chg="add del mod">
          <ac:chgData name="Muhammad Ali Fatmi" userId="2497a2a4205a29ee" providerId="LiveId" clId="{E2A51C8B-78B0-4685-9CB4-ABA86AB8E0EB}" dt="2022-11-08T05:27:58.775" v="602" actId="478"/>
          <ac:spMkLst>
            <pc:docMk/>
            <pc:sldMk cId="3535044287" sldId="283"/>
            <ac:spMk id="10" creationId="{D847C937-830D-C5C2-6FA9-B1BB87B67F7D}"/>
          </ac:spMkLst>
        </pc:spChg>
        <pc:spChg chg="add del mod">
          <ac:chgData name="Muhammad Ali Fatmi" userId="2497a2a4205a29ee" providerId="LiveId" clId="{E2A51C8B-78B0-4685-9CB4-ABA86AB8E0EB}" dt="2022-11-08T05:27:58.775" v="602" actId="478"/>
          <ac:spMkLst>
            <pc:docMk/>
            <pc:sldMk cId="3535044287" sldId="283"/>
            <ac:spMk id="11" creationId="{41753640-6FFB-9AC6-9748-57C57E891D5D}"/>
          </ac:spMkLst>
        </pc:spChg>
      </pc:sldChg>
      <pc:sldChg chg="addSp delSp modSp new mod">
        <pc:chgData name="Muhammad Ali Fatmi" userId="2497a2a4205a29ee" providerId="LiveId" clId="{E2A51C8B-78B0-4685-9CB4-ABA86AB8E0EB}" dt="2022-11-08T05:49:08.733" v="1060" actId="207"/>
        <pc:sldMkLst>
          <pc:docMk/>
          <pc:sldMk cId="2736752790" sldId="284"/>
        </pc:sldMkLst>
        <pc:spChg chg="mod">
          <ac:chgData name="Muhammad Ali Fatmi" userId="2497a2a4205a29ee" providerId="LiveId" clId="{E2A51C8B-78B0-4685-9CB4-ABA86AB8E0EB}" dt="2022-11-08T05:49:08.733" v="1060" actId="207"/>
          <ac:spMkLst>
            <pc:docMk/>
            <pc:sldMk cId="2736752790" sldId="284"/>
            <ac:spMk id="2" creationId="{CAABB540-FD67-5411-E466-946F697D93C5}"/>
          </ac:spMkLst>
        </pc:spChg>
        <pc:spChg chg="del">
          <ac:chgData name="Muhammad Ali Fatmi" userId="2497a2a4205a29ee" providerId="LiveId" clId="{E2A51C8B-78B0-4685-9CB4-ABA86AB8E0EB}" dt="2022-11-08T05:48:00.504" v="1045"/>
          <ac:spMkLst>
            <pc:docMk/>
            <pc:sldMk cId="2736752790" sldId="284"/>
            <ac:spMk id="3" creationId="{5D9455A7-9C23-FDF6-33FA-E8F26C51055A}"/>
          </ac:spMkLst>
        </pc:spChg>
        <pc:graphicFrameChg chg="add mod modGraphic">
          <ac:chgData name="Muhammad Ali Fatmi" userId="2497a2a4205a29ee" providerId="LiveId" clId="{E2A51C8B-78B0-4685-9CB4-ABA86AB8E0EB}" dt="2022-11-08T05:48:42.733" v="1053" actId="207"/>
          <ac:graphicFrameMkLst>
            <pc:docMk/>
            <pc:sldMk cId="2736752790" sldId="284"/>
            <ac:graphicFrameMk id="4" creationId="{E183B348-3F43-CAD1-6D45-175B2598D60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2C251-14D3-40BB-81F6-82222B318031}" type="datetimeFigureOut">
              <a:rPr lang="en-GB" smtClean="0"/>
              <a:t>21/11/2022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84145-7188-400F-A54C-96D1BE6C11B0}" type="slidenum">
              <a:rPr lang="en-GB" smtClean="0"/>
              <a:t>‹#›</a:t>
            </a:fld>
            <a:endParaRPr lang="en-GB"/>
          </a:p>
        </p:txBody>
      </p:sp>
    </p:spTree>
    <p:extLst>
      <p:ext uri="{BB962C8B-B14F-4D97-AF65-F5344CB8AC3E}">
        <p14:creationId xmlns:p14="http://schemas.microsoft.com/office/powerpoint/2010/main" val="12956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a:t>CS-2001 </a:t>
            </a:r>
            <a:r>
              <a:rPr lang="en-US" sz="6000" b="1" dirty="0">
                <a:solidFill>
                  <a:schemeClr val="bg1">
                    <a:lumMod val="50000"/>
                  </a:schemeClr>
                </a:solidFill>
              </a:rPr>
              <a:t>Data Structures</a:t>
            </a:r>
          </a:p>
        </p:txBody>
      </p:sp>
      <p:sp>
        <p:nvSpPr>
          <p:cNvPr id="3" name="Subtitle 2"/>
          <p:cNvSpPr>
            <a:spLocks noGrp="1"/>
          </p:cNvSpPr>
          <p:nvPr>
            <p:ph type="subTitle" idx="1"/>
          </p:nvPr>
        </p:nvSpPr>
        <p:spPr>
          <a:xfrm>
            <a:off x="1371600" y="3307348"/>
            <a:ext cx="6400800" cy="1752600"/>
          </a:xfrm>
        </p:spPr>
        <p:txBody>
          <a:bodyPr>
            <a:normAutofit/>
          </a:bodyPr>
          <a:lstStyle/>
          <a:p>
            <a:r>
              <a:rPr lang="en-US" sz="4800" b="1" dirty="0" smtClean="0">
                <a:solidFill>
                  <a:srgbClr val="0070C0"/>
                </a:solidFill>
              </a:rPr>
              <a:t>Hashing </a:t>
            </a:r>
          </a:p>
          <a:p>
            <a:r>
              <a:rPr lang="en-US" sz="4800" b="1" dirty="0" smtClean="0"/>
              <a:t>Week 14</a:t>
            </a:r>
            <a:r>
              <a:rPr lang="en-US" sz="4800" dirty="0" smtClean="0"/>
              <a:t>|</a:t>
            </a:r>
            <a:r>
              <a:rPr lang="en-US" sz="4800" b="1" dirty="0" smtClean="0"/>
              <a:t> </a:t>
            </a:r>
            <a:r>
              <a:rPr lang="en-US" sz="4800" b="1" dirty="0">
                <a:solidFill>
                  <a:srgbClr val="0070C0"/>
                </a:solidFill>
              </a:rPr>
              <a:t>Lecture </a:t>
            </a:r>
            <a:r>
              <a:rPr lang="en-US" sz="4800" b="1" dirty="0" smtClean="0">
                <a:solidFill>
                  <a:srgbClr val="0070C0"/>
                </a:solidFill>
              </a:rPr>
              <a:t>37-39</a:t>
            </a:r>
            <a:endParaRPr lang="en-US" sz="4800" b="1" dirty="0">
              <a:solidFill>
                <a:srgbClr val="0070C0"/>
              </a:solidFill>
            </a:endParaRPr>
          </a:p>
          <a:p>
            <a:endParaRPr lang="en-US" sz="4800" b="1" dirty="0">
              <a:solidFill>
                <a:srgbClr val="0070C0"/>
              </a:solidFill>
            </a:endParaRPr>
          </a:p>
        </p:txBody>
      </p:sp>
      <p:sp>
        <p:nvSpPr>
          <p:cNvPr id="4" name="TextBox 3"/>
          <p:cNvSpPr txBox="1"/>
          <p:nvPr/>
        </p:nvSpPr>
        <p:spPr>
          <a:xfrm>
            <a:off x="6172200" y="6519446"/>
            <a:ext cx="2971800" cy="338554"/>
          </a:xfrm>
          <a:prstGeom prst="rect">
            <a:avLst/>
          </a:prstGeom>
          <a:noFill/>
        </p:spPr>
        <p:txBody>
          <a:bodyPr wrap="square" rtlCol="0">
            <a:spAutoFit/>
          </a:bodyPr>
          <a:lstStyle/>
          <a:p>
            <a:endParaRPr lang="en-US" sz="1600" i="1"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latin typeface="Garamond" panose="02020404030301010803" pitchFamily="18" charset="0"/>
              </a:rPr>
              <a:t>Hash Functions -</a:t>
            </a:r>
            <a:r>
              <a:rPr lang="en-US" b="1" dirty="0">
                <a:latin typeface="Garamond" panose="02020404030301010803" pitchFamily="18" charset="0"/>
              </a:rPr>
              <a:t>Folding </a:t>
            </a:r>
            <a:r>
              <a:rPr lang="en-US" b="1" dirty="0" smtClean="0">
                <a:latin typeface="Garamond" panose="02020404030301010803" pitchFamily="18" charset="0"/>
              </a:rPr>
              <a:t>Method</a:t>
            </a:r>
            <a:endParaRPr lang="en-GB" dirty="0"/>
          </a:p>
        </p:txBody>
      </p:sp>
      <p:sp>
        <p:nvSpPr>
          <p:cNvPr id="6" name="Content Placeholder 2"/>
          <p:cNvSpPr>
            <a:spLocks noGrp="1"/>
          </p:cNvSpPr>
          <p:nvPr>
            <p:ph idx="1"/>
          </p:nvPr>
        </p:nvSpPr>
        <p:spPr>
          <a:xfrm>
            <a:off x="457200" y="1600200"/>
            <a:ext cx="8229600" cy="4525963"/>
          </a:xfrm>
        </p:spPr>
        <p:txBody>
          <a:bodyPr>
            <a:normAutofit/>
          </a:bodyPr>
          <a:lstStyle/>
          <a:p>
            <a:pPr marL="0" indent="0">
              <a:buNone/>
            </a:pPr>
            <a:r>
              <a:rPr lang="en-US" sz="2200" dirty="0">
                <a:latin typeface="Garamond" panose="02020404030301010803" pitchFamily="18" charset="0"/>
              </a:rPr>
              <a:t>Divide the key into several parts with same length (except the last part) Then sum up these parts (drop the carries) to get the hash address Two method of folding:</a:t>
            </a:r>
            <a:endParaRPr lang="en-GB" sz="2200" dirty="0">
              <a:latin typeface="Garamond" panose="02020404030301010803" pitchFamily="18" charset="0"/>
            </a:endParaRPr>
          </a:p>
          <a:p>
            <a:pPr marL="0" indent="0">
              <a:buNone/>
            </a:pPr>
            <a:r>
              <a:rPr lang="en-US" sz="2200" dirty="0">
                <a:latin typeface="Garamond" panose="02020404030301010803" pitchFamily="18" charset="0"/>
              </a:rPr>
              <a:t> Shift folding — add up the last digit of all the parts with alignment</a:t>
            </a:r>
            <a:endParaRPr lang="en-GB" sz="2200" dirty="0">
              <a:latin typeface="Garamond" panose="02020404030301010803" pitchFamily="18" charset="0"/>
            </a:endParaRPr>
          </a:p>
          <a:p>
            <a:pPr marL="0" indent="0">
              <a:buNone/>
            </a:pPr>
            <a:r>
              <a:rPr lang="en-US" sz="2200" dirty="0" smtClean="0">
                <a:latin typeface="Garamond" panose="02020404030301010803" pitchFamily="18" charset="0"/>
              </a:rPr>
              <a:t> Boundary folding — each part doesn’t break off, fold to and fro along the boundary of parts, then add up these with alignment, the result is a hash </a:t>
            </a:r>
            <a:r>
              <a:rPr lang="en-US" sz="2200" dirty="0" smtClean="0">
                <a:latin typeface="Garamond" panose="02020404030301010803" pitchFamily="18" charset="0"/>
              </a:rPr>
              <a:t>address</a:t>
            </a:r>
          </a:p>
          <a:p>
            <a:pPr marL="0" indent="0">
              <a:buNone/>
            </a:pPr>
            <a:r>
              <a:rPr lang="en-US" sz="2200" dirty="0" smtClean="0">
                <a:latin typeface="Garamond" panose="02020404030301010803" pitchFamily="18" charset="0"/>
              </a:rPr>
              <a:t>e.g. H(K)=K1+K2+K3….</a:t>
            </a:r>
          </a:p>
          <a:p>
            <a:pPr marL="0" indent="0">
              <a:buNone/>
            </a:pPr>
            <a:endParaRPr lang="en-GB" sz="2200" dirty="0" smtClean="0">
              <a:latin typeface="Garamond" panose="02020404030301010803" pitchFamily="18" charset="0"/>
            </a:endParaRPr>
          </a:p>
          <a:p>
            <a:endParaRPr lang="en-GB" sz="4000" dirty="0">
              <a:latin typeface="Garamond" panose="02020404030301010803" pitchFamily="18" charset="0"/>
            </a:endParaRPr>
          </a:p>
        </p:txBody>
      </p:sp>
    </p:spTree>
    <p:extLst>
      <p:ext uri="{BB962C8B-B14F-4D97-AF65-F5344CB8AC3E}">
        <p14:creationId xmlns:p14="http://schemas.microsoft.com/office/powerpoint/2010/main" val="39451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latin typeface="Garamond" panose="02020404030301010803" pitchFamily="18" charset="0"/>
              </a:rPr>
              <a:t>Collision </a:t>
            </a:r>
            <a:endParaRPr lang="en-GB" dirty="0"/>
          </a:p>
        </p:txBody>
      </p:sp>
      <p:sp>
        <p:nvSpPr>
          <p:cNvPr id="6"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200" dirty="0">
                <a:latin typeface="Garamond" panose="02020404030301010803" pitchFamily="18" charset="0"/>
              </a:rPr>
              <a:t>Since a hash function gets us a small number for a key which is a big integer or string, there is a possibility that two keys result in the same value. The situation where a newly inserted key maps to an already occupied slot in the hash table is called collision and must be handled using some collision handling technique. </a:t>
            </a:r>
            <a:r>
              <a:rPr lang="en-US" sz="2200" dirty="0" smtClean="0">
                <a:latin typeface="Garamond" panose="02020404030301010803" pitchFamily="18" charset="0"/>
              </a:rPr>
              <a:t>Following </a:t>
            </a:r>
            <a:r>
              <a:rPr lang="en-US" sz="2200" dirty="0">
                <a:latin typeface="Garamond" panose="02020404030301010803" pitchFamily="18" charset="0"/>
              </a:rPr>
              <a:t>are the ways to handle collisions: </a:t>
            </a:r>
          </a:p>
          <a:p>
            <a:pPr fontAlgn="base"/>
            <a:r>
              <a:rPr lang="en-US" sz="2200" b="1" dirty="0">
                <a:latin typeface="Garamond" panose="02020404030301010803" pitchFamily="18" charset="0"/>
              </a:rPr>
              <a:t>Chaining</a:t>
            </a:r>
            <a:r>
              <a:rPr lang="en-US" sz="2200" b="1" dirty="0" smtClean="0">
                <a:latin typeface="Garamond" panose="02020404030301010803" pitchFamily="18" charset="0"/>
              </a:rPr>
              <a:t>: </a:t>
            </a:r>
            <a:r>
              <a:rPr lang="en-US" sz="2200" dirty="0" smtClean="0">
                <a:latin typeface="Garamond" panose="02020404030301010803" pitchFamily="18" charset="0"/>
              </a:rPr>
              <a:t>The </a:t>
            </a:r>
            <a:r>
              <a:rPr lang="en-US" sz="2200" dirty="0">
                <a:latin typeface="Garamond" panose="02020404030301010803" pitchFamily="18" charset="0"/>
              </a:rPr>
              <a:t>idea is to make each cell of hash table point to a linked list of records that have same hash function value. Chaining is simple, but requires additional memory outside the table.</a:t>
            </a:r>
          </a:p>
          <a:p>
            <a:pPr fontAlgn="base"/>
            <a:r>
              <a:rPr lang="en-US" sz="2200" b="1" dirty="0">
                <a:latin typeface="Garamond" panose="02020404030301010803" pitchFamily="18" charset="0"/>
              </a:rPr>
              <a:t>Open Addressing: </a:t>
            </a:r>
            <a:r>
              <a:rPr lang="en-US" sz="2200" dirty="0">
                <a:latin typeface="Garamond" panose="02020404030301010803" pitchFamily="18" charset="0"/>
              </a:rPr>
              <a:t>In open addressing, all elements are stored in the hash table itself. Each table entry contains either a record or NIL. When searching for an element, we examine the table slots one by one until the desired element is found or it is clear that the element is not in the table.</a:t>
            </a:r>
          </a:p>
          <a:p>
            <a:pPr marL="0" indent="0">
              <a:buNone/>
            </a:pPr>
            <a:endParaRPr lang="en-GB" sz="4000" dirty="0">
              <a:latin typeface="Garamond" panose="02020404030301010803" pitchFamily="18" charset="0"/>
            </a:endParaRPr>
          </a:p>
        </p:txBody>
      </p:sp>
    </p:spTree>
    <p:extLst>
      <p:ext uri="{BB962C8B-B14F-4D97-AF65-F5344CB8AC3E}">
        <p14:creationId xmlns:p14="http://schemas.microsoft.com/office/powerpoint/2010/main" val="95527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FF0000"/>
                </a:solidFill>
                <a:latin typeface="Garamond" panose="02020404030301010803" pitchFamily="18" charset="0"/>
              </a:rPr>
              <a:t>Separate </a:t>
            </a:r>
            <a:r>
              <a:rPr lang="en-GB" b="1" dirty="0" smtClean="0">
                <a:solidFill>
                  <a:srgbClr val="FF0000"/>
                </a:solidFill>
                <a:latin typeface="Garamond" panose="02020404030301010803" pitchFamily="18" charset="0"/>
              </a:rPr>
              <a:t>Chaining</a:t>
            </a:r>
            <a:endParaRPr lang="en-GB" b="1" dirty="0">
              <a:solidFill>
                <a:srgbClr val="FF0000"/>
              </a:solidFill>
              <a:latin typeface="Garamond" panose="02020404030301010803" pitchFamily="18" charset="0"/>
            </a:endParaRPr>
          </a:p>
        </p:txBody>
      </p:sp>
      <p:sp>
        <p:nvSpPr>
          <p:cNvPr id="3" name="Content Placeholder 2"/>
          <p:cNvSpPr>
            <a:spLocks noGrp="1"/>
          </p:cNvSpPr>
          <p:nvPr>
            <p:ph idx="1"/>
          </p:nvPr>
        </p:nvSpPr>
        <p:spPr/>
        <p:txBody>
          <a:bodyPr>
            <a:normAutofit fontScale="55000" lnSpcReduction="20000"/>
          </a:bodyPr>
          <a:lstStyle/>
          <a:p>
            <a:r>
              <a:rPr lang="en-US" dirty="0">
                <a:latin typeface="Garamond" panose="02020404030301010803" pitchFamily="18" charset="0"/>
              </a:rPr>
              <a:t>The idea behind separate chaining is to implement the array as a linked list called a chain. Separate chaining is one of the most popular and commonly used techniques in order to handle collisions</a:t>
            </a:r>
            <a:r>
              <a:rPr lang="en-US" dirty="0" smtClean="0">
                <a:latin typeface="Garamond" panose="02020404030301010803" pitchFamily="18" charset="0"/>
              </a:rPr>
              <a:t>.</a:t>
            </a:r>
          </a:p>
          <a:p>
            <a:pPr marL="0" indent="0" fontAlgn="base">
              <a:buNone/>
            </a:pPr>
            <a:r>
              <a:rPr lang="en-US" b="1" u="sng" dirty="0">
                <a:latin typeface="Garamond" panose="02020404030301010803" pitchFamily="18" charset="0"/>
              </a:rPr>
              <a:t>Advantages:</a:t>
            </a:r>
          </a:p>
          <a:p>
            <a:pPr fontAlgn="base"/>
            <a:r>
              <a:rPr lang="en-US" dirty="0">
                <a:latin typeface="Garamond" panose="02020404030301010803" pitchFamily="18" charset="0"/>
              </a:rPr>
              <a:t>Simple to implement. </a:t>
            </a:r>
          </a:p>
          <a:p>
            <a:pPr fontAlgn="base"/>
            <a:r>
              <a:rPr lang="en-US" dirty="0">
                <a:latin typeface="Garamond" panose="02020404030301010803" pitchFamily="18" charset="0"/>
              </a:rPr>
              <a:t>Hash table never fills up, we can always add more elements to the chain. </a:t>
            </a:r>
          </a:p>
          <a:p>
            <a:pPr fontAlgn="base"/>
            <a:r>
              <a:rPr lang="en-US" dirty="0">
                <a:latin typeface="Garamond" panose="02020404030301010803" pitchFamily="18" charset="0"/>
              </a:rPr>
              <a:t>Less sensitive to the hash function or load factors. </a:t>
            </a:r>
          </a:p>
          <a:p>
            <a:pPr fontAlgn="base"/>
            <a:r>
              <a:rPr lang="en-US" dirty="0">
                <a:latin typeface="Garamond" panose="02020404030301010803" pitchFamily="18" charset="0"/>
              </a:rPr>
              <a:t>It is mostly used when it is unknown how many and how frequently keys may be inserted or deleted. </a:t>
            </a:r>
          </a:p>
          <a:p>
            <a:pPr marL="0" indent="0" fontAlgn="base">
              <a:buNone/>
            </a:pPr>
            <a:r>
              <a:rPr lang="en-US" b="1" u="sng" dirty="0">
                <a:latin typeface="Garamond" panose="02020404030301010803" pitchFamily="18" charset="0"/>
              </a:rPr>
              <a:t>Disadvantages: </a:t>
            </a:r>
          </a:p>
          <a:p>
            <a:pPr fontAlgn="base"/>
            <a:r>
              <a:rPr lang="en-US" dirty="0">
                <a:latin typeface="Garamond" panose="02020404030301010803" pitchFamily="18" charset="0"/>
              </a:rPr>
              <a:t>The cache performance of chaining is not good as keys are stored using a linked list. Open addressing provides better cache performance as everything is stored in the same table. </a:t>
            </a:r>
          </a:p>
          <a:p>
            <a:pPr fontAlgn="base"/>
            <a:r>
              <a:rPr lang="en-US" dirty="0">
                <a:latin typeface="Garamond" panose="02020404030301010803" pitchFamily="18" charset="0"/>
              </a:rPr>
              <a:t>Wastage of Space (Some Parts of the hash table are never used) </a:t>
            </a:r>
          </a:p>
          <a:p>
            <a:pPr fontAlgn="base"/>
            <a:r>
              <a:rPr lang="en-US" dirty="0">
                <a:latin typeface="Garamond" panose="02020404030301010803" pitchFamily="18" charset="0"/>
              </a:rPr>
              <a:t>If the chain becomes long, then search time can become O(n) in the worst case</a:t>
            </a:r>
          </a:p>
          <a:p>
            <a:pPr fontAlgn="base"/>
            <a:r>
              <a:rPr lang="en-US" dirty="0">
                <a:latin typeface="Garamond" panose="02020404030301010803" pitchFamily="18" charset="0"/>
              </a:rPr>
              <a:t>Uses extra space for </a:t>
            </a:r>
            <a:r>
              <a:rPr lang="en-US" dirty="0" smtClean="0">
                <a:latin typeface="Garamond" panose="02020404030301010803" pitchFamily="18" charset="0"/>
              </a:rPr>
              <a:t>links</a:t>
            </a:r>
            <a:endParaRPr lang="en-US" dirty="0">
              <a:latin typeface="Garamond" panose="02020404030301010803" pitchFamily="18" charset="0"/>
            </a:endParaRPr>
          </a:p>
        </p:txBody>
      </p:sp>
    </p:spTree>
    <p:extLst>
      <p:ext uri="{BB962C8B-B14F-4D97-AF65-F5344CB8AC3E}">
        <p14:creationId xmlns:p14="http://schemas.microsoft.com/office/powerpoint/2010/main" val="234965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GB" b="1" dirty="0" smtClean="0">
                <a:solidFill>
                  <a:srgbClr val="FF0000"/>
                </a:solidFill>
                <a:latin typeface="Garamond" panose="02020404030301010803" pitchFamily="18" charset="0"/>
              </a:rPr>
              <a:t>Linear Probing</a:t>
            </a:r>
            <a:r>
              <a:rPr lang="en-GB" b="1" dirty="0"/>
              <a:t> </a:t>
            </a:r>
            <a:endParaRPr lang="en-GB" b="1" dirty="0">
              <a:solidFill>
                <a:srgbClr val="FF0000"/>
              </a:solidFill>
              <a:latin typeface="Garamond" panose="02020404030301010803"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latin typeface="Garamond" panose="02020404030301010803" pitchFamily="18" charset="0"/>
              </a:rPr>
              <a:t>In </a:t>
            </a:r>
            <a:r>
              <a:rPr lang="en-US" dirty="0">
                <a:latin typeface="Garamond" panose="02020404030301010803" pitchFamily="18" charset="0"/>
              </a:rPr>
              <a:t>linear probing, the hash table is searched sequentially that starts from the original location of the hash. If in case the location that we get is already occupied, then we check for the next location. </a:t>
            </a:r>
            <a:endParaRPr lang="en-US" dirty="0" smtClean="0">
              <a:latin typeface="Garamond" panose="02020404030301010803" pitchFamily="18" charset="0"/>
            </a:endParaRPr>
          </a:p>
          <a:p>
            <a:pPr marL="0" indent="0">
              <a:buNone/>
            </a:pPr>
            <a:r>
              <a:rPr lang="en-US" dirty="0" smtClean="0">
                <a:latin typeface="Garamond" panose="02020404030301010803" pitchFamily="18" charset="0"/>
              </a:rPr>
              <a:t>Exa</a:t>
            </a:r>
            <a:r>
              <a:rPr lang="en-US" dirty="0" smtClean="0">
                <a:latin typeface="Garamond" panose="02020404030301010803" pitchFamily="18" charset="0"/>
              </a:rPr>
              <a:t>mple:</a:t>
            </a:r>
            <a:endParaRPr lang="en-US" dirty="0" smtClean="0">
              <a:latin typeface="Garamond" panose="02020404030301010803" pitchFamily="18" charset="0"/>
            </a:endParaRPr>
          </a:p>
          <a:p>
            <a:pPr marL="0" indent="0">
              <a:buNone/>
            </a:pPr>
            <a:r>
              <a:rPr lang="en-US" dirty="0">
                <a:latin typeface="Garamond" panose="02020404030301010803" pitchFamily="18" charset="0"/>
              </a:rPr>
              <a:t>	</a:t>
            </a:r>
            <a:r>
              <a:rPr lang="en-US" dirty="0" err="1" smtClean="0">
                <a:latin typeface="Garamond" panose="02020404030301010803" pitchFamily="18" charset="0"/>
              </a:rPr>
              <a:t>Hash_value+i</a:t>
            </a:r>
            <a:endParaRPr lang="en-US" dirty="0" smtClean="0">
              <a:latin typeface="Garamond" panose="02020404030301010803" pitchFamily="18" charset="0"/>
            </a:endParaRPr>
          </a:p>
          <a:p>
            <a:pPr marL="0" indent="0">
              <a:buNone/>
            </a:pPr>
            <a:r>
              <a:rPr lang="en-US" dirty="0">
                <a:latin typeface="Garamond" panose="02020404030301010803" pitchFamily="18" charset="0"/>
              </a:rPr>
              <a:t>	</a:t>
            </a:r>
            <a:r>
              <a:rPr lang="en-US" dirty="0" smtClean="0">
                <a:latin typeface="Garamond" panose="02020404030301010803" pitchFamily="18" charset="0"/>
              </a:rPr>
              <a:t>(</a:t>
            </a:r>
            <a:r>
              <a:rPr lang="en-US" dirty="0" err="1" smtClean="0">
                <a:latin typeface="Garamond" panose="02020404030301010803" pitchFamily="18" charset="0"/>
              </a:rPr>
              <a:t>Hash_value+i</a:t>
            </a:r>
            <a:r>
              <a:rPr lang="en-US" dirty="0" smtClean="0">
                <a:latin typeface="Garamond" panose="02020404030301010803" pitchFamily="18" charset="0"/>
              </a:rPr>
              <a:t>)% size of table </a:t>
            </a:r>
          </a:p>
          <a:p>
            <a:pPr marL="0" indent="0">
              <a:buNone/>
            </a:pPr>
            <a:r>
              <a:rPr lang="en-US" dirty="0">
                <a:latin typeface="Garamond" panose="02020404030301010803" pitchFamily="18" charset="0"/>
              </a:rPr>
              <a:t>	</a:t>
            </a:r>
            <a:r>
              <a:rPr lang="en-US" dirty="0" smtClean="0">
                <a:latin typeface="Garamond" panose="02020404030301010803" pitchFamily="18" charset="0"/>
              </a:rPr>
              <a:t>(</a:t>
            </a:r>
            <a:r>
              <a:rPr lang="en-US" dirty="0" err="1" smtClean="0">
                <a:latin typeface="Garamond" panose="02020404030301010803" pitchFamily="18" charset="0"/>
              </a:rPr>
              <a:t>Hash_value+i</a:t>
            </a:r>
            <a:r>
              <a:rPr lang="en-US" dirty="0" smtClean="0">
                <a:latin typeface="Garamond" panose="02020404030301010803" pitchFamily="18" charset="0"/>
              </a:rPr>
              <a:t>) %  even number // on your </a:t>
            </a:r>
            <a:r>
              <a:rPr lang="en-US" dirty="0" err="1" smtClean="0">
                <a:latin typeface="Garamond" panose="02020404030301010803" pitchFamily="18" charset="0"/>
              </a:rPr>
              <a:t>schoice</a:t>
            </a:r>
            <a:endParaRPr lang="en-US" dirty="0" smtClean="0">
              <a:latin typeface="Garamond" panose="02020404030301010803" pitchFamily="18" charset="0"/>
            </a:endParaRPr>
          </a:p>
          <a:p>
            <a:pPr marL="0" indent="0" fontAlgn="base">
              <a:buNone/>
            </a:pPr>
            <a:r>
              <a:rPr lang="en-US" b="1" dirty="0" smtClean="0">
                <a:latin typeface="Garamond" panose="02020404030301010803" pitchFamily="18" charset="0"/>
              </a:rPr>
              <a:t>Challenges in Linear Probing :</a:t>
            </a:r>
          </a:p>
          <a:p>
            <a:pPr fontAlgn="base"/>
            <a:r>
              <a:rPr lang="en-US" b="1" dirty="0" smtClean="0">
                <a:latin typeface="Garamond" panose="02020404030301010803" pitchFamily="18" charset="0"/>
              </a:rPr>
              <a:t>Primary </a:t>
            </a:r>
            <a:r>
              <a:rPr lang="en-US" b="1" dirty="0">
                <a:latin typeface="Garamond" panose="02020404030301010803" pitchFamily="18" charset="0"/>
              </a:rPr>
              <a:t>Clustering:</a:t>
            </a:r>
            <a:r>
              <a:rPr lang="en-US" dirty="0">
                <a:latin typeface="Garamond" panose="02020404030301010803" pitchFamily="18" charset="0"/>
              </a:rPr>
              <a:t> One of the problems with linear probing is Primary clustering, many consecutive elements form groups and it starts taking time to find a free slot or to search for an element. </a:t>
            </a:r>
            <a:r>
              <a:rPr lang="en-US" b="1" i="1" dirty="0">
                <a:latin typeface="Garamond" panose="02020404030301010803" pitchFamily="18" charset="0"/>
              </a:rPr>
              <a:t> </a:t>
            </a:r>
            <a:endParaRPr lang="en-US" dirty="0">
              <a:latin typeface="Garamond" panose="02020404030301010803" pitchFamily="18" charset="0"/>
            </a:endParaRPr>
          </a:p>
          <a:p>
            <a:pPr fontAlgn="base"/>
            <a:r>
              <a:rPr lang="en-US" b="1" dirty="0">
                <a:latin typeface="Garamond" panose="02020404030301010803" pitchFamily="18" charset="0"/>
              </a:rPr>
              <a:t>Secondary Clustering</a:t>
            </a:r>
            <a:r>
              <a:rPr lang="en-US" b="1" i="1" dirty="0">
                <a:latin typeface="Garamond" panose="02020404030301010803" pitchFamily="18" charset="0"/>
              </a:rPr>
              <a:t>: </a:t>
            </a:r>
            <a:r>
              <a:rPr lang="en-US" dirty="0">
                <a:latin typeface="Garamond" panose="02020404030301010803" pitchFamily="18" charset="0"/>
              </a:rPr>
              <a:t>Secondary clustering is less severe, two records only have the same collision chain (Probe Sequence) if their initial position is the same.</a:t>
            </a: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256670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GB" b="1" dirty="0" smtClean="0">
                <a:solidFill>
                  <a:srgbClr val="FF0000"/>
                </a:solidFill>
                <a:latin typeface="Garamond" panose="02020404030301010803" pitchFamily="18" charset="0"/>
              </a:rPr>
              <a:t>Quadratic </a:t>
            </a:r>
            <a:r>
              <a:rPr lang="en-GB" b="1" dirty="0">
                <a:solidFill>
                  <a:srgbClr val="FF0000"/>
                </a:solidFill>
                <a:latin typeface="Garamond" panose="02020404030301010803" pitchFamily="18" charset="0"/>
              </a:rPr>
              <a:t>Probing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Garamond" panose="02020404030301010803" pitchFamily="18" charset="0"/>
              </a:rPr>
              <a:t>Quadratic probing is a method with the help of which we can solve the problem of clustering that was discussed above.  This method is also known as the </a:t>
            </a:r>
            <a:r>
              <a:rPr lang="en-US" b="1" dirty="0">
                <a:latin typeface="Garamond" panose="02020404030301010803" pitchFamily="18" charset="0"/>
              </a:rPr>
              <a:t>mid-square</a:t>
            </a:r>
            <a:r>
              <a:rPr lang="en-US" dirty="0">
                <a:latin typeface="Garamond" panose="02020404030301010803" pitchFamily="18" charset="0"/>
              </a:rPr>
              <a:t> method. In this method, we look for the </a:t>
            </a:r>
            <a:r>
              <a:rPr lang="en-US" b="1" dirty="0">
                <a:latin typeface="Garamond" panose="02020404030301010803" pitchFamily="18" charset="0"/>
              </a:rPr>
              <a:t>i</a:t>
            </a:r>
            <a:r>
              <a:rPr lang="en-US" b="1" baseline="30000" dirty="0">
                <a:latin typeface="Garamond" panose="02020404030301010803" pitchFamily="18" charset="0"/>
              </a:rPr>
              <a:t>2</a:t>
            </a:r>
            <a:r>
              <a:rPr lang="en-US" b="1" dirty="0">
                <a:latin typeface="Garamond" panose="02020404030301010803" pitchFamily="18" charset="0"/>
              </a:rPr>
              <a:t>‘th</a:t>
            </a:r>
            <a:r>
              <a:rPr lang="en-US" dirty="0">
                <a:latin typeface="Garamond" panose="02020404030301010803" pitchFamily="18" charset="0"/>
              </a:rPr>
              <a:t> slot in the </a:t>
            </a:r>
            <a:r>
              <a:rPr lang="en-US" b="1" dirty="0" err="1">
                <a:latin typeface="Garamond" panose="02020404030301010803" pitchFamily="18" charset="0"/>
              </a:rPr>
              <a:t>i</a:t>
            </a:r>
            <a:r>
              <a:rPr lang="en-US" b="1" baseline="30000" dirty="0" err="1">
                <a:latin typeface="Garamond" panose="02020404030301010803" pitchFamily="18" charset="0"/>
              </a:rPr>
              <a:t>th</a:t>
            </a:r>
            <a:r>
              <a:rPr lang="en-US" dirty="0">
                <a:latin typeface="Garamond" panose="02020404030301010803" pitchFamily="18" charset="0"/>
              </a:rPr>
              <a:t> iteration. We always start from the original hash location. If only the location is occupied then we check the other slots</a:t>
            </a:r>
            <a:r>
              <a:rPr lang="en-US" dirty="0" smtClean="0">
                <a:latin typeface="Garamond" panose="02020404030301010803" pitchFamily="18" charset="0"/>
              </a:rPr>
              <a:t>.</a:t>
            </a:r>
          </a:p>
          <a:p>
            <a:pPr marL="0" indent="0">
              <a:buNone/>
            </a:pPr>
            <a:r>
              <a:rPr lang="en-US" dirty="0">
                <a:latin typeface="Garamond" panose="02020404030301010803" pitchFamily="18" charset="0"/>
              </a:rPr>
              <a:t>Example:</a:t>
            </a:r>
          </a:p>
          <a:p>
            <a:pPr marL="0" indent="0">
              <a:buNone/>
            </a:pPr>
            <a:r>
              <a:rPr lang="en-US" dirty="0">
                <a:latin typeface="Garamond" panose="02020404030301010803" pitchFamily="18" charset="0"/>
              </a:rPr>
              <a:t>	</a:t>
            </a:r>
            <a:r>
              <a:rPr lang="en-US" dirty="0" err="1" smtClean="0">
                <a:latin typeface="Garamond" panose="02020404030301010803" pitchFamily="18" charset="0"/>
              </a:rPr>
              <a:t>Hash_value+i</a:t>
            </a:r>
            <a:r>
              <a:rPr lang="en-US" dirty="0" smtClean="0">
                <a:latin typeface="Garamond" panose="02020404030301010803" pitchFamily="18" charset="0"/>
              </a:rPr>
              <a:t>*</a:t>
            </a:r>
            <a:r>
              <a:rPr lang="en-US" dirty="0" err="1" smtClean="0">
                <a:latin typeface="Garamond" panose="02020404030301010803" pitchFamily="18" charset="0"/>
              </a:rPr>
              <a:t>i</a:t>
            </a:r>
            <a:endParaRPr lang="en-US" dirty="0">
              <a:latin typeface="Garamond" panose="02020404030301010803" pitchFamily="18" charset="0"/>
            </a:endParaRPr>
          </a:p>
          <a:p>
            <a:pPr marL="0" indent="0">
              <a:buNone/>
            </a:pPr>
            <a:r>
              <a:rPr lang="en-US" dirty="0">
                <a:latin typeface="Garamond" panose="02020404030301010803" pitchFamily="18" charset="0"/>
              </a:rPr>
              <a:t>	(</a:t>
            </a:r>
            <a:r>
              <a:rPr lang="en-US" dirty="0" err="1" smtClean="0">
                <a:latin typeface="Garamond" panose="02020404030301010803" pitchFamily="18" charset="0"/>
              </a:rPr>
              <a:t>Hash_value+i</a:t>
            </a:r>
            <a:r>
              <a:rPr lang="en-US" dirty="0" smtClean="0">
                <a:latin typeface="Garamond" panose="02020404030301010803" pitchFamily="18" charset="0"/>
              </a:rPr>
              <a:t>*</a:t>
            </a:r>
            <a:r>
              <a:rPr lang="en-US" dirty="0" err="1" smtClean="0">
                <a:latin typeface="Garamond" panose="02020404030301010803" pitchFamily="18" charset="0"/>
              </a:rPr>
              <a:t>i</a:t>
            </a:r>
            <a:r>
              <a:rPr lang="en-US" dirty="0" smtClean="0">
                <a:latin typeface="Garamond" panose="02020404030301010803" pitchFamily="18" charset="0"/>
              </a:rPr>
              <a:t>)% </a:t>
            </a:r>
            <a:r>
              <a:rPr lang="en-US" dirty="0">
                <a:latin typeface="Garamond" panose="02020404030301010803" pitchFamily="18" charset="0"/>
              </a:rPr>
              <a:t>size of table </a:t>
            </a:r>
          </a:p>
          <a:p>
            <a:pPr marL="0" indent="0">
              <a:buNone/>
            </a:pPr>
            <a:r>
              <a:rPr lang="en-US" dirty="0">
                <a:latin typeface="Garamond" panose="02020404030301010803" pitchFamily="18" charset="0"/>
              </a:rPr>
              <a:t>	(</a:t>
            </a:r>
            <a:r>
              <a:rPr lang="en-US" dirty="0" err="1" smtClean="0">
                <a:latin typeface="Garamond" panose="02020404030301010803" pitchFamily="18" charset="0"/>
              </a:rPr>
              <a:t>Hash_value+i</a:t>
            </a:r>
            <a:r>
              <a:rPr lang="en-US" dirty="0" smtClean="0">
                <a:latin typeface="Garamond" panose="02020404030301010803" pitchFamily="18" charset="0"/>
              </a:rPr>
              <a:t>*</a:t>
            </a:r>
            <a:r>
              <a:rPr lang="en-US" dirty="0" err="1" smtClean="0">
                <a:latin typeface="Garamond" panose="02020404030301010803" pitchFamily="18" charset="0"/>
              </a:rPr>
              <a:t>i</a:t>
            </a:r>
            <a:r>
              <a:rPr lang="en-US" dirty="0" smtClean="0">
                <a:latin typeface="Garamond" panose="02020404030301010803" pitchFamily="18" charset="0"/>
              </a:rPr>
              <a:t>) </a:t>
            </a:r>
            <a:r>
              <a:rPr lang="en-US" dirty="0">
                <a:latin typeface="Garamond" panose="02020404030301010803" pitchFamily="18" charset="0"/>
              </a:rPr>
              <a:t>%  </a:t>
            </a:r>
            <a:r>
              <a:rPr lang="en-US" sz="2400" dirty="0">
                <a:latin typeface="Garamond" panose="02020404030301010803" pitchFamily="18" charset="0"/>
              </a:rPr>
              <a:t>even number // on your </a:t>
            </a:r>
            <a:r>
              <a:rPr lang="en-US" sz="2400" dirty="0" err="1">
                <a:latin typeface="Garamond" panose="02020404030301010803" pitchFamily="18" charset="0"/>
              </a:rPr>
              <a:t>schoice</a:t>
            </a:r>
            <a:endParaRPr lang="en-US" sz="2400" dirty="0">
              <a:latin typeface="Garamond" panose="02020404030301010803" pitchFamily="18" charset="0"/>
            </a:endParaRPr>
          </a:p>
          <a:p>
            <a:pPr marL="0" indent="0">
              <a:buNone/>
            </a:pPr>
            <a:endParaRPr lang="en-US" dirty="0" smtClean="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43694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Garamond" panose="02020404030301010803" pitchFamily="18" charset="0"/>
              </a:rPr>
              <a:t>Double Hashing </a:t>
            </a:r>
            <a:endParaRPr lang="en-GB" b="1" dirty="0">
              <a:solidFill>
                <a:srgbClr val="FF0000"/>
              </a:solidFill>
              <a:latin typeface="Garamond" panose="02020404030301010803" pitchFamily="18" charset="0"/>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dirty="0" smtClean="0">
                <a:latin typeface="Garamond" panose="02020404030301010803" pitchFamily="18" charset="0"/>
              </a:rPr>
              <a:t>The </a:t>
            </a:r>
            <a:r>
              <a:rPr lang="en-US" dirty="0">
                <a:latin typeface="Garamond" panose="02020404030301010803" pitchFamily="18" charset="0"/>
              </a:rPr>
              <a:t>intervals that lie between probes are computed by another hash function. Double hashing is a technique that reduces clustering in an optimized way. In this technique, the increments for the probing sequence are computed by using another hash function. We use another hash function hash2(x) and look for the </a:t>
            </a:r>
            <a:r>
              <a:rPr lang="en-US" dirty="0" err="1">
                <a:latin typeface="Garamond" panose="02020404030301010803" pitchFamily="18" charset="0"/>
              </a:rPr>
              <a:t>i</a:t>
            </a:r>
            <a:r>
              <a:rPr lang="en-US" dirty="0">
                <a:latin typeface="Garamond" panose="02020404030301010803" pitchFamily="18" charset="0"/>
              </a:rPr>
              <a:t>*hash2(x) slot in the </a:t>
            </a:r>
            <a:r>
              <a:rPr lang="en-US" b="1" dirty="0" err="1">
                <a:latin typeface="Garamond" panose="02020404030301010803" pitchFamily="18" charset="0"/>
              </a:rPr>
              <a:t>i</a:t>
            </a:r>
            <a:r>
              <a:rPr lang="en-US" b="1" baseline="30000" dirty="0" err="1">
                <a:latin typeface="Garamond" panose="02020404030301010803" pitchFamily="18" charset="0"/>
              </a:rPr>
              <a:t>th</a:t>
            </a:r>
            <a:r>
              <a:rPr lang="en-US" dirty="0">
                <a:latin typeface="Garamond" panose="02020404030301010803" pitchFamily="18" charset="0"/>
              </a:rPr>
              <a:t> rotation. </a:t>
            </a:r>
            <a:endParaRPr lang="en-US" dirty="0" smtClean="0">
              <a:latin typeface="Garamond" panose="02020404030301010803" pitchFamily="18" charset="0"/>
            </a:endParaRPr>
          </a:p>
          <a:p>
            <a:pPr marL="0" indent="0">
              <a:buNone/>
            </a:pPr>
            <a:r>
              <a:rPr lang="en-US" dirty="0">
                <a:latin typeface="Garamond" panose="02020404030301010803" pitchFamily="18" charset="0"/>
              </a:rPr>
              <a:t>Example:</a:t>
            </a:r>
          </a:p>
          <a:p>
            <a:pPr marL="0" indent="0">
              <a:buNone/>
            </a:pPr>
            <a:r>
              <a:rPr lang="en-US" dirty="0">
                <a:latin typeface="Garamond" panose="02020404030301010803" pitchFamily="18" charset="0"/>
              </a:rPr>
              <a:t>	</a:t>
            </a:r>
            <a:r>
              <a:rPr lang="en-US" dirty="0" smtClean="0">
                <a:latin typeface="Garamond" panose="02020404030301010803" pitchFamily="18" charset="0"/>
              </a:rPr>
              <a:t>Hash_function_1</a:t>
            </a:r>
          </a:p>
          <a:p>
            <a:pPr marL="0" indent="0">
              <a:buNone/>
            </a:pPr>
            <a:r>
              <a:rPr lang="en-US" dirty="0">
                <a:latin typeface="Garamond" panose="02020404030301010803" pitchFamily="18" charset="0"/>
              </a:rPr>
              <a:t>	</a:t>
            </a:r>
            <a:r>
              <a:rPr lang="en-US" dirty="0" smtClean="0">
                <a:latin typeface="Garamond" panose="02020404030301010803" pitchFamily="18" charset="0"/>
              </a:rPr>
              <a:t>Hash_function_2</a:t>
            </a:r>
          </a:p>
          <a:p>
            <a:pPr marL="0" indent="0">
              <a:buNone/>
            </a:pPr>
            <a:r>
              <a:rPr lang="en-US" dirty="0">
                <a:latin typeface="Garamond" panose="02020404030301010803" pitchFamily="18" charset="0"/>
              </a:rPr>
              <a:t>	</a:t>
            </a:r>
            <a:r>
              <a:rPr lang="en-US" dirty="0">
                <a:latin typeface="Garamond" panose="02020404030301010803" pitchFamily="18" charset="0"/>
              </a:rPr>
              <a:t>V= </a:t>
            </a:r>
            <a:r>
              <a:rPr lang="en-US" dirty="0" smtClean="0">
                <a:latin typeface="Garamond" panose="02020404030301010803" pitchFamily="18" charset="0"/>
              </a:rPr>
              <a:t>Hash_function_2</a:t>
            </a:r>
          </a:p>
          <a:p>
            <a:pPr marL="0" indent="0">
              <a:buNone/>
            </a:pPr>
            <a:r>
              <a:rPr lang="en-US" dirty="0" smtClean="0">
                <a:latin typeface="Garamond" panose="02020404030301010803" pitchFamily="18" charset="0"/>
              </a:rPr>
              <a:t>	(U+V*</a:t>
            </a:r>
            <a:r>
              <a:rPr lang="en-US" dirty="0" err="1" smtClean="0">
                <a:latin typeface="Garamond" panose="02020404030301010803" pitchFamily="18" charset="0"/>
              </a:rPr>
              <a:t>i</a:t>
            </a:r>
            <a:r>
              <a:rPr lang="en-US" dirty="0" smtClean="0">
                <a:latin typeface="Garamond" panose="02020404030301010803" pitchFamily="18" charset="0"/>
              </a:rPr>
              <a:t>)% M or size of table </a:t>
            </a:r>
            <a:r>
              <a:rPr lang="en-US" dirty="0" err="1" smtClean="0">
                <a:latin typeface="Garamond" panose="02020404030301010803" pitchFamily="18" charset="0"/>
              </a:rPr>
              <a:t>i</a:t>
            </a:r>
            <a:r>
              <a:rPr lang="en-US" dirty="0" smtClean="0">
                <a:latin typeface="Garamond" panose="02020404030301010803" pitchFamily="18" charset="0"/>
              </a:rPr>
              <a:t>= 0 …. M-1</a:t>
            </a:r>
            <a:endParaRPr lang="en-US" dirty="0">
              <a:latin typeface="Garamond" panose="02020404030301010803" pitchFamily="18" charset="0"/>
            </a:endParaRPr>
          </a:p>
          <a:p>
            <a:endParaRPr lang="en-GB" dirty="0">
              <a:latin typeface="Garamond" panose="02020404030301010803" pitchFamily="18" charset="0"/>
            </a:endParaRPr>
          </a:p>
        </p:txBody>
      </p:sp>
    </p:spTree>
    <p:extLst>
      <p:ext uri="{BB962C8B-B14F-4D97-AF65-F5344CB8AC3E}">
        <p14:creationId xmlns:p14="http://schemas.microsoft.com/office/powerpoint/2010/main" val="2944061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latin typeface="Garamond" panose="02020404030301010803" pitchFamily="18" charset="0"/>
              </a:rPr>
              <a:t>Comparison</a:t>
            </a:r>
            <a:endParaRPr lang="en-GB" b="1" dirty="0">
              <a:solidFill>
                <a:srgbClr val="FF0000"/>
              </a:solidFill>
              <a:latin typeface="Garamond" panose="02020404030301010803" pitchFamily="18" charset="0"/>
            </a:endParaRPr>
          </a:p>
        </p:txBody>
      </p:sp>
      <p:sp>
        <p:nvSpPr>
          <p:cNvPr id="3" name="Content Placeholder 2"/>
          <p:cNvSpPr>
            <a:spLocks noGrp="1"/>
          </p:cNvSpPr>
          <p:nvPr>
            <p:ph idx="1"/>
          </p:nvPr>
        </p:nvSpPr>
        <p:spPr/>
        <p:txBody>
          <a:bodyPr>
            <a:normAutofit lnSpcReduction="10000"/>
          </a:bodyPr>
          <a:lstStyle/>
          <a:p>
            <a:pPr fontAlgn="base"/>
            <a:r>
              <a:rPr lang="en-US" dirty="0">
                <a:latin typeface="Garamond" panose="02020404030301010803" pitchFamily="18" charset="0"/>
              </a:rPr>
              <a:t>Linear probing has the best cache performance but suffers from clustering. One more advantage of Linear probing is easy to compute. </a:t>
            </a:r>
          </a:p>
          <a:p>
            <a:pPr fontAlgn="base"/>
            <a:r>
              <a:rPr lang="en-US" dirty="0">
                <a:latin typeface="Garamond" panose="02020404030301010803" pitchFamily="18" charset="0"/>
              </a:rPr>
              <a:t>Quadratic probing lies between the two in terms of cache performance and clustering. </a:t>
            </a:r>
          </a:p>
          <a:p>
            <a:pPr fontAlgn="base"/>
            <a:r>
              <a:rPr lang="en-US" dirty="0" smtClean="0">
                <a:latin typeface="Garamond" panose="02020404030301010803" pitchFamily="18" charset="0"/>
              </a:rPr>
              <a:t>Double hashing has poor cache performance but no clustering. Double hashing requires more computation time as two hash functions need to be computed. </a:t>
            </a:r>
          </a:p>
          <a:p>
            <a:pPr fontAlgn="base"/>
            <a:endParaRPr lang="en-US" dirty="0" smtClean="0">
              <a:latin typeface="Garamond" panose="02020404030301010803" pitchFamily="18" charset="0"/>
            </a:endParaRPr>
          </a:p>
          <a:p>
            <a:pPr fontAlgn="base"/>
            <a:endParaRPr lang="en-US" dirty="0">
              <a:latin typeface="Garamond" panose="02020404030301010803" pitchFamily="18" charset="0"/>
            </a:endParaRPr>
          </a:p>
        </p:txBody>
      </p:sp>
    </p:spTree>
    <p:extLst>
      <p:ext uri="{BB962C8B-B14F-4D97-AF65-F5344CB8AC3E}">
        <p14:creationId xmlns:p14="http://schemas.microsoft.com/office/powerpoint/2010/main" val="419145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Garamond" panose="02020404030301010803" pitchFamily="18" charset="0"/>
              </a:rPr>
              <a:t>Comparison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0605023"/>
              </p:ext>
            </p:extLst>
          </p:nvPr>
        </p:nvGraphicFramePr>
        <p:xfrm>
          <a:off x="457199" y="1371600"/>
          <a:ext cx="8229600" cy="4939789"/>
        </p:xfrm>
        <a:graphic>
          <a:graphicData uri="http://schemas.openxmlformats.org/drawingml/2006/table">
            <a:tbl>
              <a:tblPr>
                <a:tableStyleId>{616DA210-FB5B-4158-B5E0-FEB733F419BA}</a:tableStyleId>
              </a:tblPr>
              <a:tblGrid>
                <a:gridCol w="4114800"/>
                <a:gridCol w="4114800"/>
              </a:tblGrid>
              <a:tr h="331779">
                <a:tc>
                  <a:txBody>
                    <a:bodyPr/>
                    <a:lstStyle/>
                    <a:p>
                      <a:pPr algn="l" fontAlgn="base"/>
                      <a:r>
                        <a:rPr lang="en-GB" sz="2000" b="1" dirty="0">
                          <a:effectLst/>
                          <a:latin typeface="Garamond" panose="02020404030301010803" pitchFamily="18" charset="0"/>
                        </a:rPr>
                        <a:t>Separate Chaining</a:t>
                      </a:r>
                    </a:p>
                  </a:txBody>
                  <a:tcPr marL="78250" marR="78250" marT="78250" marB="78250" anchor="ctr"/>
                </a:tc>
                <a:tc>
                  <a:txBody>
                    <a:bodyPr/>
                    <a:lstStyle/>
                    <a:p>
                      <a:pPr algn="l" fontAlgn="base"/>
                      <a:r>
                        <a:rPr lang="en-GB" sz="2000" b="1" dirty="0">
                          <a:effectLst/>
                          <a:latin typeface="Garamond" panose="02020404030301010803" pitchFamily="18" charset="0"/>
                        </a:rPr>
                        <a:t>Open Addressing</a:t>
                      </a:r>
                    </a:p>
                  </a:txBody>
                  <a:tcPr marL="78250" marR="78250" marT="78250" marB="78250" anchor="ctr"/>
                </a:tc>
              </a:tr>
              <a:tr h="532098">
                <a:tc>
                  <a:txBody>
                    <a:bodyPr/>
                    <a:lstStyle/>
                    <a:p>
                      <a:pPr algn="l" fontAlgn="base"/>
                      <a:r>
                        <a:rPr lang="en-US" sz="1400" dirty="0">
                          <a:effectLst/>
                          <a:latin typeface="Garamond" panose="02020404030301010803" pitchFamily="18" charset="0"/>
                        </a:rPr>
                        <a:t>Chaining is Simpler to implement.</a:t>
                      </a:r>
                      <a:endParaRPr lang="en-US" sz="1400" b="0" dirty="0">
                        <a:effectLst/>
                        <a:latin typeface="Garamond" panose="02020404030301010803" pitchFamily="18" charset="0"/>
                      </a:endParaRPr>
                    </a:p>
                  </a:txBody>
                  <a:tcPr marL="78250" marR="78250" marT="109550" marB="109550" anchor="ctr"/>
                </a:tc>
                <a:tc>
                  <a:txBody>
                    <a:bodyPr/>
                    <a:lstStyle/>
                    <a:p>
                      <a:pPr algn="l" fontAlgn="base"/>
                      <a:r>
                        <a:rPr lang="en-US" sz="1400" dirty="0">
                          <a:effectLst/>
                          <a:latin typeface="Garamond" panose="02020404030301010803" pitchFamily="18" charset="0"/>
                        </a:rPr>
                        <a:t>Open Addressing requires more computation.</a:t>
                      </a:r>
                      <a:endParaRPr lang="en-US" sz="1400" b="0" dirty="0">
                        <a:effectLst/>
                        <a:latin typeface="Garamond" panose="02020404030301010803" pitchFamily="18" charset="0"/>
                      </a:endParaRPr>
                    </a:p>
                  </a:txBody>
                  <a:tcPr marL="78250" marR="78250" marT="109550" marB="109550" anchor="ctr"/>
                </a:tc>
              </a:tr>
              <a:tr h="688597">
                <a:tc>
                  <a:txBody>
                    <a:bodyPr/>
                    <a:lstStyle/>
                    <a:p>
                      <a:pPr algn="l" fontAlgn="base"/>
                      <a:r>
                        <a:rPr lang="en-US" sz="1400">
                          <a:effectLst/>
                          <a:latin typeface="Garamond" panose="02020404030301010803" pitchFamily="18" charset="0"/>
                        </a:rPr>
                        <a:t>In chaining, Hash table never fills up, we can always add more elements to chain.</a:t>
                      </a:r>
                      <a:endParaRPr lang="en-US" sz="1400" b="0">
                        <a:effectLst/>
                        <a:latin typeface="Garamond" panose="02020404030301010803" pitchFamily="18" charset="0"/>
                      </a:endParaRPr>
                    </a:p>
                  </a:txBody>
                  <a:tcPr marL="78250" marR="78250" marT="109550" marB="109550" anchor="ctr"/>
                </a:tc>
                <a:tc>
                  <a:txBody>
                    <a:bodyPr/>
                    <a:lstStyle/>
                    <a:p>
                      <a:pPr algn="l" fontAlgn="base"/>
                      <a:r>
                        <a:rPr lang="en-US" sz="1400">
                          <a:effectLst/>
                          <a:latin typeface="Garamond" panose="02020404030301010803" pitchFamily="18" charset="0"/>
                        </a:rPr>
                        <a:t>In open addressing, table may become full.</a:t>
                      </a:r>
                      <a:endParaRPr lang="en-US" sz="1400" b="0">
                        <a:effectLst/>
                        <a:latin typeface="Garamond" panose="02020404030301010803" pitchFamily="18" charset="0"/>
                      </a:endParaRPr>
                    </a:p>
                  </a:txBody>
                  <a:tcPr marL="78250" marR="78250" marT="109550" marB="109550" anchor="ctr"/>
                </a:tc>
              </a:tr>
              <a:tr h="532098">
                <a:tc>
                  <a:txBody>
                    <a:bodyPr/>
                    <a:lstStyle/>
                    <a:p>
                      <a:pPr algn="l" fontAlgn="base"/>
                      <a:r>
                        <a:rPr lang="en-US" sz="1400">
                          <a:effectLst/>
                          <a:latin typeface="Garamond" panose="02020404030301010803" pitchFamily="18" charset="0"/>
                        </a:rPr>
                        <a:t>Chaining is Less sensitive to the hash function or load factors.</a:t>
                      </a:r>
                      <a:endParaRPr lang="en-US" sz="1400" b="0">
                        <a:effectLst/>
                        <a:latin typeface="Garamond" panose="02020404030301010803" pitchFamily="18" charset="0"/>
                      </a:endParaRPr>
                    </a:p>
                  </a:txBody>
                  <a:tcPr marL="78250" marR="78250" marT="109550" marB="109550" anchor="ctr"/>
                </a:tc>
                <a:tc>
                  <a:txBody>
                    <a:bodyPr/>
                    <a:lstStyle/>
                    <a:p>
                      <a:pPr algn="l" fontAlgn="base"/>
                      <a:r>
                        <a:rPr lang="en-US" sz="1400">
                          <a:effectLst/>
                          <a:latin typeface="Garamond" panose="02020404030301010803" pitchFamily="18" charset="0"/>
                        </a:rPr>
                        <a:t>Open addressing requires extra care to avoid clustering and load factor.</a:t>
                      </a:r>
                      <a:endParaRPr lang="en-US" sz="1400" b="0">
                        <a:effectLst/>
                        <a:latin typeface="Garamond" panose="02020404030301010803" pitchFamily="18" charset="0"/>
                      </a:endParaRPr>
                    </a:p>
                  </a:txBody>
                  <a:tcPr marL="78250" marR="78250" marT="109550" marB="109550" anchor="ctr"/>
                </a:tc>
              </a:tr>
              <a:tr h="845097">
                <a:tc>
                  <a:txBody>
                    <a:bodyPr/>
                    <a:lstStyle/>
                    <a:p>
                      <a:pPr algn="l" fontAlgn="base"/>
                      <a:r>
                        <a:rPr lang="en-US" sz="1400" dirty="0">
                          <a:effectLst/>
                          <a:latin typeface="Garamond" panose="02020404030301010803" pitchFamily="18" charset="0"/>
                        </a:rPr>
                        <a:t>Chaining is mostly used when it is unknown how many and how frequently keys may be inserted or deleted.</a:t>
                      </a:r>
                      <a:endParaRPr lang="en-US" sz="1400" b="0" dirty="0">
                        <a:effectLst/>
                        <a:latin typeface="Garamond" panose="02020404030301010803" pitchFamily="18" charset="0"/>
                      </a:endParaRPr>
                    </a:p>
                  </a:txBody>
                  <a:tcPr marL="78250" marR="78250" marT="109550" marB="109550" anchor="ctr"/>
                </a:tc>
                <a:tc>
                  <a:txBody>
                    <a:bodyPr/>
                    <a:lstStyle/>
                    <a:p>
                      <a:pPr algn="l" fontAlgn="base"/>
                      <a:r>
                        <a:rPr lang="en-US" sz="1400">
                          <a:effectLst/>
                          <a:latin typeface="Garamond" panose="02020404030301010803" pitchFamily="18" charset="0"/>
                        </a:rPr>
                        <a:t>Open addressing is used when the frequency and number of keys is known.</a:t>
                      </a:r>
                      <a:endParaRPr lang="en-US" sz="1400" b="0">
                        <a:effectLst/>
                        <a:latin typeface="Garamond" panose="02020404030301010803" pitchFamily="18" charset="0"/>
                      </a:endParaRPr>
                    </a:p>
                  </a:txBody>
                  <a:tcPr marL="78250" marR="78250" marT="109550" marB="109550" anchor="ctr"/>
                </a:tc>
              </a:tr>
              <a:tr h="688597">
                <a:tc>
                  <a:txBody>
                    <a:bodyPr/>
                    <a:lstStyle/>
                    <a:p>
                      <a:pPr algn="l" fontAlgn="base"/>
                      <a:r>
                        <a:rPr lang="en-US" sz="1400">
                          <a:effectLst/>
                          <a:latin typeface="Garamond" panose="02020404030301010803" pitchFamily="18" charset="0"/>
                        </a:rPr>
                        <a:t>Cache performance of chaining is not good as keys are stored using linked list.</a:t>
                      </a:r>
                      <a:endParaRPr lang="en-US" sz="1400" b="0">
                        <a:effectLst/>
                        <a:latin typeface="Garamond" panose="02020404030301010803" pitchFamily="18" charset="0"/>
                      </a:endParaRPr>
                    </a:p>
                  </a:txBody>
                  <a:tcPr marL="78250" marR="78250" marT="109550" marB="109550" anchor="ctr"/>
                </a:tc>
                <a:tc>
                  <a:txBody>
                    <a:bodyPr/>
                    <a:lstStyle/>
                    <a:p>
                      <a:pPr algn="l" fontAlgn="base"/>
                      <a:r>
                        <a:rPr lang="en-US" sz="1400">
                          <a:effectLst/>
                          <a:latin typeface="Garamond" panose="02020404030301010803" pitchFamily="18" charset="0"/>
                        </a:rPr>
                        <a:t>Open addressing provides better cache performance as everything is stored in the same table.</a:t>
                      </a:r>
                      <a:endParaRPr lang="en-US" sz="1400" b="0">
                        <a:effectLst/>
                        <a:latin typeface="Garamond" panose="02020404030301010803" pitchFamily="18" charset="0"/>
                      </a:endParaRPr>
                    </a:p>
                  </a:txBody>
                  <a:tcPr marL="78250" marR="78250" marT="109550" marB="109550" anchor="ctr"/>
                </a:tc>
              </a:tr>
              <a:tr h="532098">
                <a:tc>
                  <a:txBody>
                    <a:bodyPr/>
                    <a:lstStyle/>
                    <a:p>
                      <a:pPr algn="l" fontAlgn="base"/>
                      <a:r>
                        <a:rPr lang="en-US" sz="1400">
                          <a:effectLst/>
                          <a:latin typeface="Garamond" panose="02020404030301010803" pitchFamily="18" charset="0"/>
                        </a:rPr>
                        <a:t>Wastage of Space (Some Parts of hash table in chaining are never used).</a:t>
                      </a:r>
                      <a:endParaRPr lang="en-US" sz="1400" b="0">
                        <a:effectLst/>
                        <a:latin typeface="Garamond" panose="02020404030301010803" pitchFamily="18" charset="0"/>
                      </a:endParaRPr>
                    </a:p>
                  </a:txBody>
                  <a:tcPr marL="78250" marR="78250" marT="109550" marB="109550" anchor="ctr"/>
                </a:tc>
                <a:tc>
                  <a:txBody>
                    <a:bodyPr/>
                    <a:lstStyle/>
                    <a:p>
                      <a:pPr algn="l" fontAlgn="base"/>
                      <a:r>
                        <a:rPr lang="en-US" sz="1400">
                          <a:effectLst/>
                          <a:latin typeface="Garamond" panose="02020404030301010803" pitchFamily="18" charset="0"/>
                        </a:rPr>
                        <a:t>In Open addressing, a slot can be used even if an input doesn’t map to it.</a:t>
                      </a:r>
                      <a:endParaRPr lang="en-US" sz="1400" b="0">
                        <a:effectLst/>
                        <a:latin typeface="Garamond" panose="02020404030301010803" pitchFamily="18" charset="0"/>
                      </a:endParaRPr>
                    </a:p>
                  </a:txBody>
                  <a:tcPr marL="78250" marR="78250" marT="109550" marB="109550" anchor="ctr"/>
                </a:tc>
              </a:tr>
              <a:tr h="375599">
                <a:tc>
                  <a:txBody>
                    <a:bodyPr/>
                    <a:lstStyle/>
                    <a:p>
                      <a:pPr algn="l" fontAlgn="base"/>
                      <a:r>
                        <a:rPr lang="en-US" sz="1400">
                          <a:effectLst/>
                          <a:latin typeface="Garamond" panose="02020404030301010803" pitchFamily="18" charset="0"/>
                        </a:rPr>
                        <a:t>Chaining uses extra space for links.</a:t>
                      </a:r>
                      <a:endParaRPr lang="en-US" sz="1400" b="0">
                        <a:effectLst/>
                        <a:latin typeface="Garamond" panose="02020404030301010803" pitchFamily="18" charset="0"/>
                      </a:endParaRPr>
                    </a:p>
                  </a:txBody>
                  <a:tcPr marL="78250" marR="78250" marT="109550" marB="109550" anchor="ctr"/>
                </a:tc>
                <a:tc>
                  <a:txBody>
                    <a:bodyPr/>
                    <a:lstStyle/>
                    <a:p>
                      <a:pPr algn="l" fontAlgn="base"/>
                      <a:r>
                        <a:rPr lang="en-US" sz="1400" dirty="0">
                          <a:effectLst/>
                          <a:latin typeface="Garamond" panose="02020404030301010803" pitchFamily="18" charset="0"/>
                        </a:rPr>
                        <a:t>No links in Open addressing</a:t>
                      </a:r>
                      <a:endParaRPr lang="en-US" sz="1400" b="0" dirty="0">
                        <a:effectLst/>
                        <a:latin typeface="Garamond" panose="02020404030301010803" pitchFamily="18" charset="0"/>
                      </a:endParaRPr>
                    </a:p>
                  </a:txBody>
                  <a:tcPr marL="78250" marR="78250" marT="109550" marB="109550" anchor="ctr"/>
                </a:tc>
              </a:tr>
            </a:tbl>
          </a:graphicData>
        </a:graphic>
      </p:graphicFrame>
    </p:spTree>
    <p:extLst>
      <p:ext uri="{BB962C8B-B14F-4D97-AF65-F5344CB8AC3E}">
        <p14:creationId xmlns:p14="http://schemas.microsoft.com/office/powerpoint/2010/main" val="399505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solidFill>
                  <a:srgbClr val="FF0000"/>
                </a:solidFill>
                <a:latin typeface="Garamond" panose="02020404030301010803" pitchFamily="18" charset="0"/>
              </a:rPr>
              <a:t>Hashing</a:t>
            </a:r>
            <a:endParaRPr lang="en-GB" b="1" dirty="0">
              <a:solidFill>
                <a:srgbClr val="FF0000"/>
              </a:solidFill>
              <a:latin typeface="Garamond" panose="02020404030301010803" pitchFamily="18" charset="0"/>
            </a:endParaRPr>
          </a:p>
        </p:txBody>
      </p:sp>
      <p:sp>
        <p:nvSpPr>
          <p:cNvPr id="5" name="Text Placeholder 4"/>
          <p:cNvSpPr>
            <a:spLocks noGrp="1"/>
          </p:cNvSpPr>
          <p:nvPr>
            <p:ph idx="1"/>
          </p:nvPr>
        </p:nvSpPr>
        <p:spPr/>
        <p:txBody>
          <a:bodyPr>
            <a:normAutofit fontScale="70000" lnSpcReduction="20000"/>
          </a:bodyPr>
          <a:lstStyle/>
          <a:p>
            <a:pPr algn="just"/>
            <a:r>
              <a:rPr lang="en-US" b="1" dirty="0">
                <a:latin typeface="Garamond" panose="02020404030301010803" pitchFamily="18" charset="0"/>
              </a:rPr>
              <a:t>Hashing</a:t>
            </a:r>
            <a:r>
              <a:rPr lang="en-US" dirty="0">
                <a:latin typeface="Garamond" panose="02020404030301010803" pitchFamily="18" charset="0"/>
              </a:rPr>
              <a:t> is an important data structure designed to solve the problem of efficiently finding and storing data in an </a:t>
            </a:r>
            <a:r>
              <a:rPr lang="en-US" dirty="0" smtClean="0">
                <a:latin typeface="Garamond" panose="02020404030301010803" pitchFamily="18" charset="0"/>
              </a:rPr>
              <a:t>array/ Link list / </a:t>
            </a:r>
            <a:r>
              <a:rPr lang="en-US" dirty="0" err="1" smtClean="0">
                <a:latin typeface="Garamond" panose="02020404030301010803" pitchFamily="18" charset="0"/>
              </a:rPr>
              <a:t>hashtable</a:t>
            </a:r>
            <a:r>
              <a:rPr lang="en-US" dirty="0" smtClean="0">
                <a:latin typeface="Garamond" panose="02020404030301010803" pitchFamily="18" charset="0"/>
              </a:rPr>
              <a:t> /</a:t>
            </a:r>
            <a:r>
              <a:rPr lang="en-US" dirty="0" err="1" smtClean="0">
                <a:latin typeface="Garamond" panose="02020404030301010803" pitchFamily="18" charset="0"/>
              </a:rPr>
              <a:t>hashmap</a:t>
            </a:r>
            <a:r>
              <a:rPr lang="en-US" dirty="0" smtClean="0">
                <a:latin typeface="Garamond" panose="02020404030301010803" pitchFamily="18" charset="0"/>
              </a:rPr>
              <a:t>.</a:t>
            </a:r>
          </a:p>
          <a:p>
            <a:pPr algn="just"/>
            <a:r>
              <a:rPr lang="en-US" b="1" dirty="0" smtClean="0">
                <a:latin typeface="Garamond" panose="02020404030301010803" pitchFamily="18" charset="0"/>
              </a:rPr>
              <a:t>Hashing </a:t>
            </a:r>
            <a:r>
              <a:rPr lang="en-US" b="1" dirty="0">
                <a:latin typeface="Garamond" panose="02020404030301010803" pitchFamily="18" charset="0"/>
              </a:rPr>
              <a:t>in the</a:t>
            </a:r>
            <a:r>
              <a:rPr lang="en-US" dirty="0">
                <a:latin typeface="Garamond" panose="02020404030301010803" pitchFamily="18" charset="0"/>
              </a:rPr>
              <a:t> </a:t>
            </a:r>
            <a:r>
              <a:rPr lang="en-US" b="1" dirty="0">
                <a:latin typeface="Garamond" panose="02020404030301010803" pitchFamily="18" charset="0"/>
              </a:rPr>
              <a:t>data structure</a:t>
            </a:r>
            <a:r>
              <a:rPr lang="en-US" dirty="0">
                <a:latin typeface="Garamond" panose="02020404030301010803" pitchFamily="18" charset="0"/>
              </a:rPr>
              <a:t> is a technique of mapping a large chunk of data into small tables using a hashing function. It is also known as the message digest function. It is a technique that uniquely identifies a specific item from a collection of similar items</a:t>
            </a:r>
            <a:r>
              <a:rPr lang="en-US" dirty="0" smtClean="0">
                <a:latin typeface="Garamond" panose="02020404030301010803" pitchFamily="18" charset="0"/>
              </a:rPr>
              <a:t>.</a:t>
            </a:r>
          </a:p>
          <a:p>
            <a:pPr marL="0" indent="0" algn="just">
              <a:buNone/>
            </a:pPr>
            <a:r>
              <a:rPr lang="en-GB" sz="3100" b="1" u="sng" dirty="0">
                <a:latin typeface="Garamond" panose="02020404030301010803" pitchFamily="18" charset="0"/>
              </a:rPr>
              <a:t>Examples</a:t>
            </a:r>
            <a:r>
              <a:rPr lang="en-GB" sz="3100" b="1" dirty="0">
                <a:latin typeface="Garamond" panose="02020404030301010803" pitchFamily="18" charset="0"/>
              </a:rPr>
              <a:t> </a:t>
            </a:r>
          </a:p>
          <a:p>
            <a:pPr algn="just"/>
            <a:r>
              <a:rPr lang="en-US" sz="3100" dirty="0">
                <a:latin typeface="Garamond" panose="02020404030301010803" pitchFamily="18" charset="0"/>
              </a:rPr>
              <a:t>In schools, the teacher assigns a unique roll number to each student. Later, the teacher uses that roll number to retrieve information about that student.</a:t>
            </a:r>
          </a:p>
          <a:p>
            <a:pPr algn="just"/>
            <a:r>
              <a:rPr lang="en-US" sz="3100" dirty="0">
                <a:latin typeface="Garamond" panose="02020404030301010803" pitchFamily="18" charset="0"/>
              </a:rPr>
              <a:t>A library has an infinite number of books. The librarian assigns a unique number to each book. This unique number helps in identifying the position of the books on the bookshelf.</a:t>
            </a:r>
          </a:p>
          <a:p>
            <a:pPr algn="just"/>
            <a:endParaRPr lang="en-GB" dirty="0">
              <a:latin typeface="Garamond" panose="02020404030301010803" pitchFamily="18" charset="0"/>
            </a:endParaRPr>
          </a:p>
        </p:txBody>
      </p:sp>
    </p:spTree>
    <p:extLst>
      <p:ext uri="{BB962C8B-B14F-4D97-AF65-F5344CB8AC3E}">
        <p14:creationId xmlns:p14="http://schemas.microsoft.com/office/powerpoint/2010/main" val="83922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Garamond" panose="02020404030301010803" pitchFamily="18" charset="0"/>
              </a:rPr>
              <a:t>Hash Table</a:t>
            </a:r>
            <a:endParaRPr lang="en-GB" dirty="0"/>
          </a:p>
        </p:txBody>
      </p:sp>
      <p:sp>
        <p:nvSpPr>
          <p:cNvPr id="3" name="Content Placeholder 2"/>
          <p:cNvSpPr>
            <a:spLocks noGrp="1"/>
          </p:cNvSpPr>
          <p:nvPr>
            <p:ph idx="1"/>
          </p:nvPr>
        </p:nvSpPr>
        <p:spPr/>
        <p:txBody>
          <a:bodyPr>
            <a:normAutofit fontScale="77500" lnSpcReduction="20000"/>
          </a:bodyPr>
          <a:lstStyle/>
          <a:p>
            <a:pPr algn="just"/>
            <a:r>
              <a:rPr lang="en-US" dirty="0">
                <a:latin typeface="Garamond" panose="02020404030301010803" pitchFamily="18" charset="0"/>
              </a:rPr>
              <a:t>A hash table (hash map) is   a   data   structure used   to   implement   an   associative   array, a structure that can map keys to values. A hash table uses a hash function to compute an index into an array of buckets or slots, from which the desired value can be found. It is an array into which data is inserted using a hash function.</a:t>
            </a:r>
            <a:endParaRPr lang="en-GB" dirty="0">
              <a:latin typeface="Garamond" panose="02020404030301010803" pitchFamily="18" charset="0"/>
            </a:endParaRPr>
          </a:p>
          <a:p>
            <a:r>
              <a:rPr lang="en-US" dirty="0">
                <a:latin typeface="Garamond" panose="02020404030301010803" pitchFamily="18" charset="0"/>
              </a:rPr>
              <a:t>Hashing in data structure uses hash tables to store the key-value pairs. The hash table then uses the hash function to generate an index. Hashing uses this unique index to perform insert, update, and search operations.</a:t>
            </a:r>
          </a:p>
          <a:p>
            <a:r>
              <a:rPr lang="en-US" dirty="0">
                <a:latin typeface="Garamond" panose="02020404030301010803" pitchFamily="18" charset="0"/>
              </a:rPr>
              <a:t>It can be defined as a bucket where the data are stored in an array format. These data have their own index value. If the index values are known then the process of accessing the data is quicker.</a:t>
            </a:r>
          </a:p>
        </p:txBody>
      </p:sp>
    </p:spTree>
    <p:extLst>
      <p:ext uri="{BB962C8B-B14F-4D97-AF65-F5344CB8AC3E}">
        <p14:creationId xmlns:p14="http://schemas.microsoft.com/office/powerpoint/2010/main" val="385851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Garamond" panose="02020404030301010803" pitchFamily="18" charset="0"/>
              </a:rPr>
              <a:t>Hash Function</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US" dirty="0">
                <a:latin typeface="Garamond" panose="02020404030301010803" pitchFamily="18" charset="0"/>
              </a:rPr>
              <a:t>The hash function in a data structure maps the arbitrary size of data to fixed-sized data. It returns the following values:  a small integer value (also known as hash value), hash codes, and hash sums</a:t>
            </a:r>
            <a:r>
              <a:rPr lang="en-US" dirty="0" smtClean="0">
                <a:latin typeface="Garamond" panose="02020404030301010803" pitchFamily="18" charset="0"/>
              </a:rPr>
              <a:t>.</a:t>
            </a:r>
          </a:p>
          <a:p>
            <a:pPr algn="just"/>
            <a:r>
              <a:rPr lang="en-US" dirty="0">
                <a:latin typeface="Garamond" panose="02020404030301010803" pitchFamily="18" charset="0"/>
              </a:rPr>
              <a:t>a hash function is used to transform a given key into a specific slot index. Its main job is to map each and every possible key into a unique slot index</a:t>
            </a:r>
            <a:r>
              <a:rPr lang="en-US" dirty="0" smtClean="0">
                <a:latin typeface="Garamond" panose="02020404030301010803" pitchFamily="18" charset="0"/>
              </a:rPr>
              <a:t>.</a:t>
            </a:r>
          </a:p>
          <a:p>
            <a:pPr algn="just"/>
            <a:r>
              <a:rPr lang="en-US" dirty="0">
                <a:latin typeface="Garamond" panose="02020404030301010803" pitchFamily="18" charset="0"/>
              </a:rPr>
              <a:t>If every key is mapped into a unique slot index, then the hash function is known as a perfect hash function</a:t>
            </a:r>
            <a:r>
              <a:rPr lang="en-US" dirty="0" smtClean="0">
                <a:latin typeface="Garamond" panose="02020404030301010803" pitchFamily="18" charset="0"/>
              </a:rPr>
              <a:t>.</a:t>
            </a:r>
          </a:p>
          <a:p>
            <a:pPr algn="just"/>
            <a:r>
              <a:rPr lang="en-US" dirty="0">
                <a:latin typeface="Garamond" panose="02020404030301010803" pitchFamily="18" charset="0"/>
              </a:rPr>
              <a:t>It is very difficult to create a perfect hash </a:t>
            </a:r>
            <a:r>
              <a:rPr lang="en-US" dirty="0" smtClean="0">
                <a:latin typeface="Garamond" panose="02020404030301010803" pitchFamily="18" charset="0"/>
              </a:rPr>
              <a:t>function.</a:t>
            </a:r>
            <a:endParaRPr lang="en-GB" dirty="0">
              <a:latin typeface="Garamond" panose="02020404030301010803" pitchFamily="18" charset="0"/>
            </a:endParaRPr>
          </a:p>
        </p:txBody>
      </p:sp>
    </p:spTree>
    <p:extLst>
      <p:ext uri="{BB962C8B-B14F-4D97-AF65-F5344CB8AC3E}">
        <p14:creationId xmlns:p14="http://schemas.microsoft.com/office/powerpoint/2010/main" val="180713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latin typeface="Garamond" panose="02020404030301010803" pitchFamily="18" charset="0"/>
              </a:rPr>
              <a:t>Hash Function</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latin typeface="Garamond" panose="02020404030301010803" pitchFamily="18" charset="0"/>
              </a:rPr>
              <a:t>A </a:t>
            </a:r>
            <a:r>
              <a:rPr lang="en-US" dirty="0">
                <a:latin typeface="Garamond" panose="02020404030301010803" pitchFamily="18" charset="0"/>
              </a:rPr>
              <a:t>good hash function is easy to compute.</a:t>
            </a:r>
          </a:p>
          <a:p>
            <a:r>
              <a:rPr lang="en-US" dirty="0">
                <a:latin typeface="Garamond" panose="02020404030301010803" pitchFamily="18" charset="0"/>
              </a:rPr>
              <a:t>A good hash function never gets stuck in clustering and distributes keys evenly across the hash table.</a:t>
            </a:r>
          </a:p>
          <a:p>
            <a:r>
              <a:rPr lang="en-US" dirty="0">
                <a:latin typeface="Garamond" panose="02020404030301010803" pitchFamily="18" charset="0"/>
              </a:rPr>
              <a:t>A good hash function avoids collision when two elements or items get assigned to the same hash value</a:t>
            </a:r>
            <a:r>
              <a:rPr lang="en-US" dirty="0" smtClean="0">
                <a:latin typeface="Garamond" panose="02020404030301010803" pitchFamily="18" charset="0"/>
              </a:rPr>
              <a:t>.</a:t>
            </a:r>
          </a:p>
          <a:p>
            <a:r>
              <a:rPr lang="en-US" dirty="0">
                <a:latin typeface="Garamond" panose="02020404030301010803" pitchFamily="18" charset="0"/>
              </a:rPr>
              <a:t>Should have a low load factor(number of items in table divided by size of the table).  </a:t>
            </a:r>
            <a:endParaRPr lang="en-US" dirty="0" smtClean="0">
              <a:latin typeface="Garamond" panose="02020404030301010803" pitchFamily="18" charset="0"/>
            </a:endParaRPr>
          </a:p>
          <a:p>
            <a:pPr marL="0" indent="0">
              <a:buNone/>
            </a:pPr>
            <a:r>
              <a:rPr lang="en-US" dirty="0">
                <a:latin typeface="Garamond" panose="02020404030301010803" pitchFamily="18" charset="0"/>
              </a:rPr>
              <a:t>The three characteristics of the hash function in the data structure are:</a:t>
            </a:r>
          </a:p>
          <a:p>
            <a:pPr marL="914400" lvl="1" indent="-514350">
              <a:buFont typeface="+mj-lt"/>
              <a:buAutoNum type="arabicPeriod"/>
            </a:pPr>
            <a:r>
              <a:rPr lang="en-US" dirty="0">
                <a:latin typeface="Garamond" panose="02020404030301010803" pitchFamily="18" charset="0"/>
              </a:rPr>
              <a:t>Collision free</a:t>
            </a:r>
          </a:p>
          <a:p>
            <a:pPr marL="914400" lvl="1" indent="-514350">
              <a:buFont typeface="+mj-lt"/>
              <a:buAutoNum type="arabicPeriod"/>
            </a:pPr>
            <a:r>
              <a:rPr lang="en-US" dirty="0">
                <a:latin typeface="Garamond" panose="02020404030301010803" pitchFamily="18" charset="0"/>
              </a:rPr>
              <a:t>Property to be hidden</a:t>
            </a:r>
          </a:p>
          <a:p>
            <a:pPr marL="914400" lvl="1" indent="-514350">
              <a:buFont typeface="+mj-lt"/>
              <a:buAutoNum type="arabicPeriod"/>
            </a:pPr>
            <a:r>
              <a:rPr lang="en-US" dirty="0">
                <a:latin typeface="Garamond" panose="02020404030301010803" pitchFamily="18" charset="0"/>
              </a:rPr>
              <a:t>Puzzle friendly</a:t>
            </a:r>
          </a:p>
          <a:p>
            <a:endParaRPr lang="en-US" dirty="0"/>
          </a:p>
          <a:p>
            <a:endParaRPr lang="en-GB" dirty="0"/>
          </a:p>
        </p:txBody>
      </p:sp>
    </p:spTree>
    <p:extLst>
      <p:ext uri="{BB962C8B-B14F-4D97-AF65-F5344CB8AC3E}">
        <p14:creationId xmlns:p14="http://schemas.microsoft.com/office/powerpoint/2010/main" val="382603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Garamond" panose="02020404030301010803" pitchFamily="18" charset="0"/>
              </a:rPr>
              <a:t>Hashing Working</a:t>
            </a:r>
            <a:endParaRPr lang="en-GB" dirty="0"/>
          </a:p>
        </p:txBody>
      </p:sp>
      <p:sp>
        <p:nvSpPr>
          <p:cNvPr id="3" name="Content Placeholder 2"/>
          <p:cNvSpPr>
            <a:spLocks noGrp="1"/>
          </p:cNvSpPr>
          <p:nvPr>
            <p:ph idx="1"/>
          </p:nvPr>
        </p:nvSpPr>
        <p:spPr>
          <a:xfrm>
            <a:off x="304800" y="1600200"/>
            <a:ext cx="8686800" cy="4525963"/>
          </a:xfrm>
        </p:spPr>
        <p:txBody>
          <a:bodyPr>
            <a:noAutofit/>
          </a:bodyPr>
          <a:lstStyle/>
          <a:p>
            <a:r>
              <a:rPr lang="en-US" sz="2200" dirty="0">
                <a:latin typeface="Garamond" panose="02020404030301010803" pitchFamily="18" charset="0"/>
              </a:rPr>
              <a:t>In hashing, the hashing function maps strings or numbers to a small integer value</a:t>
            </a:r>
            <a:r>
              <a:rPr lang="en-US" sz="2200" dirty="0" smtClean="0">
                <a:latin typeface="Garamond" panose="02020404030301010803" pitchFamily="18" charset="0"/>
              </a:rPr>
              <a:t>.</a:t>
            </a:r>
          </a:p>
          <a:p>
            <a:r>
              <a:rPr lang="en-US" sz="2200" dirty="0" smtClean="0">
                <a:latin typeface="Garamond" panose="02020404030301010803" pitchFamily="18" charset="0"/>
              </a:rPr>
              <a:t>Hashing </a:t>
            </a:r>
            <a:r>
              <a:rPr lang="en-US" sz="2200" dirty="0">
                <a:latin typeface="Garamond" panose="02020404030301010803" pitchFamily="18" charset="0"/>
              </a:rPr>
              <a:t>assigns all the elements a unique key. </a:t>
            </a:r>
            <a:endParaRPr lang="en-US" sz="2200" dirty="0" smtClean="0">
              <a:latin typeface="Garamond" panose="02020404030301010803" pitchFamily="18" charset="0"/>
            </a:endParaRPr>
          </a:p>
          <a:p>
            <a:r>
              <a:rPr lang="en-US" sz="2200" dirty="0">
                <a:latin typeface="Garamond" panose="02020404030301010803" pitchFamily="18" charset="0"/>
              </a:rPr>
              <a:t>The hash table uses this key to access the data in the list</a:t>
            </a:r>
            <a:r>
              <a:rPr lang="en-US" sz="2200" dirty="0" smtClean="0">
                <a:latin typeface="Garamond" panose="02020404030301010803" pitchFamily="18" charset="0"/>
              </a:rPr>
              <a:t>.</a:t>
            </a:r>
          </a:p>
          <a:p>
            <a:r>
              <a:rPr lang="en-US" sz="2200" dirty="0">
                <a:latin typeface="Garamond" panose="02020404030301010803" pitchFamily="18" charset="0"/>
              </a:rPr>
              <a:t>Hash table stores the data in a key-value pair. The key acts as an input to the hashing function</a:t>
            </a:r>
            <a:r>
              <a:rPr lang="en-US" sz="2200" dirty="0" smtClean="0">
                <a:latin typeface="Garamond" panose="02020404030301010803" pitchFamily="18" charset="0"/>
              </a:rPr>
              <a:t>.</a:t>
            </a:r>
          </a:p>
          <a:p>
            <a:r>
              <a:rPr lang="en-US" sz="2200" dirty="0">
                <a:latin typeface="Garamond" panose="02020404030301010803" pitchFamily="18" charset="0"/>
              </a:rPr>
              <a:t>Hashing function then generates a unique index number for each value stored. </a:t>
            </a:r>
            <a:endParaRPr lang="en-US" sz="2200" dirty="0" smtClean="0">
              <a:latin typeface="Garamond" panose="02020404030301010803" pitchFamily="18" charset="0"/>
            </a:endParaRPr>
          </a:p>
          <a:p>
            <a:r>
              <a:rPr lang="en-US" sz="2200" dirty="0">
                <a:latin typeface="Garamond" panose="02020404030301010803" pitchFamily="18" charset="0"/>
              </a:rPr>
              <a:t>The index number keeps the value that corresponds to that key. </a:t>
            </a:r>
            <a:endParaRPr lang="en-US" sz="2200" dirty="0" smtClean="0">
              <a:latin typeface="Garamond" panose="02020404030301010803" pitchFamily="18" charset="0"/>
            </a:endParaRPr>
          </a:p>
          <a:p>
            <a:r>
              <a:rPr lang="en-US" sz="2200" dirty="0" smtClean="0">
                <a:latin typeface="Garamond" panose="02020404030301010803" pitchFamily="18" charset="0"/>
              </a:rPr>
              <a:t>The </a:t>
            </a:r>
            <a:r>
              <a:rPr lang="en-US" sz="2200" dirty="0">
                <a:latin typeface="Garamond" panose="02020404030301010803" pitchFamily="18" charset="0"/>
              </a:rPr>
              <a:t>hash function returns a small integer value as an output</a:t>
            </a:r>
            <a:r>
              <a:rPr lang="en-US" sz="2200" dirty="0" smtClean="0">
                <a:latin typeface="Garamond" panose="02020404030301010803" pitchFamily="18" charset="0"/>
              </a:rPr>
              <a:t>.</a:t>
            </a:r>
          </a:p>
          <a:p>
            <a:r>
              <a:rPr lang="en-US" sz="2200" dirty="0">
                <a:latin typeface="Garamond" panose="02020404030301010803" pitchFamily="18" charset="0"/>
              </a:rPr>
              <a:t>The output of the hashing function is called the hash value</a:t>
            </a:r>
            <a:r>
              <a:rPr lang="en-US" sz="2200" dirty="0" smtClean="0">
                <a:latin typeface="Garamond" panose="02020404030301010803" pitchFamily="18" charset="0"/>
              </a:rPr>
              <a:t>.</a:t>
            </a:r>
            <a:endParaRPr lang="en-GB" sz="2200" dirty="0">
              <a:latin typeface="Garamond" panose="02020404030301010803" pitchFamily="18" charset="0"/>
            </a:endParaRPr>
          </a:p>
        </p:txBody>
      </p:sp>
    </p:spTree>
    <p:extLst>
      <p:ext uri="{BB962C8B-B14F-4D97-AF65-F5344CB8AC3E}">
        <p14:creationId xmlns:p14="http://schemas.microsoft.com/office/powerpoint/2010/main" val="279290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latin typeface="Garamond" panose="02020404030301010803" pitchFamily="18" charset="0"/>
              </a:rPr>
              <a:t>Hash Functions -</a:t>
            </a:r>
            <a:r>
              <a:rPr lang="en-US" b="1" dirty="0" smtClean="0">
                <a:latin typeface="Garamond" panose="02020404030301010803" pitchFamily="18" charset="0"/>
              </a:rPr>
              <a:t>Division Method </a:t>
            </a:r>
            <a:endParaRPr lang="en-GB" dirty="0"/>
          </a:p>
        </p:txBody>
      </p:sp>
      <p:sp>
        <p:nvSpPr>
          <p:cNvPr id="6" name="Content Placeholder 2"/>
          <p:cNvSpPr>
            <a:spLocks noGrp="1"/>
          </p:cNvSpPr>
          <p:nvPr>
            <p:ph idx="1"/>
          </p:nvPr>
        </p:nvSpPr>
        <p:spPr>
          <a:xfrm>
            <a:off x="457200" y="1600200"/>
            <a:ext cx="8229600" cy="4525963"/>
          </a:xfrm>
        </p:spPr>
        <p:txBody>
          <a:bodyPr>
            <a:normAutofit fontScale="47500" lnSpcReduction="20000"/>
          </a:bodyPr>
          <a:lstStyle/>
          <a:p>
            <a:pPr marL="0" indent="0">
              <a:buNone/>
            </a:pPr>
            <a:r>
              <a:rPr lang="en-US" sz="4000" dirty="0">
                <a:latin typeface="Garamond" panose="02020404030301010803" pitchFamily="18" charset="0"/>
              </a:rPr>
              <a:t>This is the easiest method to create a hash function. The hash function can be described as </a:t>
            </a:r>
            <a:r>
              <a:rPr lang="en-US" sz="4000" dirty="0" smtClean="0">
                <a:latin typeface="Garamond" panose="02020404030301010803" pitchFamily="18" charset="0"/>
              </a:rPr>
              <a:t>−</a:t>
            </a:r>
            <a:endParaRPr lang="en-US" sz="4000" dirty="0">
              <a:latin typeface="Garamond" panose="02020404030301010803" pitchFamily="18" charset="0"/>
            </a:endParaRPr>
          </a:p>
          <a:p>
            <a:pPr marL="0" indent="0">
              <a:buNone/>
            </a:pPr>
            <a:r>
              <a:rPr lang="en-US" sz="4000" dirty="0">
                <a:latin typeface="Garamond" panose="02020404030301010803" pitchFamily="18" charset="0"/>
              </a:rPr>
              <a:t>h(k) = k mod </a:t>
            </a:r>
            <a:r>
              <a:rPr lang="en-US" sz="4000" dirty="0" smtClean="0">
                <a:latin typeface="Garamond" panose="02020404030301010803" pitchFamily="18" charset="0"/>
              </a:rPr>
              <a:t>n </a:t>
            </a:r>
          </a:p>
          <a:p>
            <a:pPr marL="0" indent="0">
              <a:buNone/>
            </a:pPr>
            <a:r>
              <a:rPr lang="en-US" sz="4000" dirty="0" smtClean="0">
                <a:latin typeface="Garamond" panose="02020404030301010803" pitchFamily="18" charset="0"/>
              </a:rPr>
              <a:t>Here</a:t>
            </a:r>
            <a:r>
              <a:rPr lang="en-US" sz="4000" dirty="0">
                <a:latin typeface="Garamond" panose="02020404030301010803" pitchFamily="18" charset="0"/>
              </a:rPr>
              <a:t>, h(k) is the hash value obtained by dividing the key value k by size of hash table n using the remainder. It is best that n is a prime number as that makes sure the keys are distributed with more uniformity</a:t>
            </a:r>
            <a:r>
              <a:rPr lang="en-US" sz="4000" dirty="0" smtClean="0">
                <a:latin typeface="Garamond" panose="02020404030301010803" pitchFamily="18" charset="0"/>
              </a:rPr>
              <a:t>.</a:t>
            </a:r>
            <a:endParaRPr lang="en-US" sz="4000" dirty="0">
              <a:latin typeface="Garamond" panose="02020404030301010803" pitchFamily="18" charset="0"/>
            </a:endParaRPr>
          </a:p>
          <a:p>
            <a:pPr marL="0" indent="0">
              <a:buNone/>
            </a:pPr>
            <a:r>
              <a:rPr lang="en-US" sz="4000" dirty="0">
                <a:latin typeface="Garamond" panose="02020404030301010803" pitchFamily="18" charset="0"/>
              </a:rPr>
              <a:t>An example of the Division Method is as follows </a:t>
            </a:r>
            <a:r>
              <a:rPr lang="en-US" sz="4000" dirty="0" smtClean="0">
                <a:latin typeface="Garamond" panose="02020404030301010803" pitchFamily="18" charset="0"/>
              </a:rPr>
              <a:t>−</a:t>
            </a:r>
            <a:endParaRPr lang="en-US" sz="4000" dirty="0">
              <a:latin typeface="Garamond" panose="02020404030301010803" pitchFamily="18" charset="0"/>
            </a:endParaRPr>
          </a:p>
          <a:p>
            <a:pPr marL="0" indent="0">
              <a:buNone/>
            </a:pPr>
            <a:r>
              <a:rPr lang="en-US" sz="4000" dirty="0">
                <a:latin typeface="Garamond" panose="02020404030301010803" pitchFamily="18" charset="0"/>
              </a:rPr>
              <a:t>k=1276</a:t>
            </a:r>
          </a:p>
          <a:p>
            <a:pPr marL="0" indent="0">
              <a:buNone/>
            </a:pPr>
            <a:r>
              <a:rPr lang="en-US" sz="4000" dirty="0">
                <a:latin typeface="Garamond" panose="02020404030301010803" pitchFamily="18" charset="0"/>
              </a:rPr>
              <a:t>n=10</a:t>
            </a:r>
          </a:p>
          <a:p>
            <a:pPr marL="0" indent="0">
              <a:buNone/>
            </a:pPr>
            <a:r>
              <a:rPr lang="en-US" sz="4000" dirty="0">
                <a:latin typeface="Garamond" panose="02020404030301010803" pitchFamily="18" charset="0"/>
              </a:rPr>
              <a:t>h(1276) = 1276 </a:t>
            </a:r>
            <a:r>
              <a:rPr lang="en-US" sz="4000" dirty="0" smtClean="0">
                <a:latin typeface="Garamond" panose="02020404030301010803" pitchFamily="18" charset="0"/>
              </a:rPr>
              <a:t>% 10</a:t>
            </a:r>
            <a:endParaRPr lang="en-US" sz="4000" dirty="0">
              <a:latin typeface="Garamond" panose="02020404030301010803" pitchFamily="18" charset="0"/>
            </a:endParaRPr>
          </a:p>
          <a:p>
            <a:pPr marL="0" indent="0">
              <a:buNone/>
            </a:pPr>
            <a:r>
              <a:rPr lang="en-US" sz="4000" dirty="0">
                <a:latin typeface="Garamond" panose="02020404030301010803" pitchFamily="18" charset="0"/>
              </a:rPr>
              <a:t>= 6</a:t>
            </a:r>
          </a:p>
          <a:p>
            <a:pPr marL="0" indent="0">
              <a:buNone/>
            </a:pPr>
            <a:r>
              <a:rPr lang="en-US" sz="4000" dirty="0">
                <a:latin typeface="Garamond" panose="02020404030301010803" pitchFamily="18" charset="0"/>
              </a:rPr>
              <a:t>The hash value obtained is </a:t>
            </a:r>
            <a:r>
              <a:rPr lang="en-US" sz="4000" dirty="0" smtClean="0">
                <a:latin typeface="Garamond" panose="02020404030301010803" pitchFamily="18" charset="0"/>
              </a:rPr>
              <a:t>6</a:t>
            </a:r>
            <a:endParaRPr lang="en-US" sz="4000" dirty="0">
              <a:latin typeface="Garamond" panose="02020404030301010803" pitchFamily="18" charset="0"/>
            </a:endParaRPr>
          </a:p>
          <a:p>
            <a:pPr marL="0" indent="0">
              <a:buNone/>
            </a:pPr>
            <a:r>
              <a:rPr lang="en-US" sz="4000" dirty="0">
                <a:latin typeface="Garamond" panose="02020404030301010803" pitchFamily="18" charset="0"/>
              </a:rPr>
              <a:t>A disadvantage of the division method id that consecutive keys map to consecutive hash values in the hash table. This leads to a poor </a:t>
            </a:r>
            <a:r>
              <a:rPr lang="en-US" sz="4000" dirty="0" err="1" smtClean="0">
                <a:latin typeface="Garamond" panose="02020404030301010803" pitchFamily="18" charset="0"/>
              </a:rPr>
              <a:t>performancse</a:t>
            </a:r>
            <a:r>
              <a:rPr lang="en-US" sz="4000" dirty="0">
                <a:latin typeface="Garamond" panose="02020404030301010803" pitchFamily="18" charset="0"/>
              </a:rPr>
              <a:t>.</a:t>
            </a:r>
            <a:endParaRPr lang="en-GB" sz="4000" dirty="0">
              <a:latin typeface="Garamond" panose="02020404030301010803" pitchFamily="18" charset="0"/>
            </a:endParaRPr>
          </a:p>
        </p:txBody>
      </p:sp>
    </p:spTree>
    <p:extLst>
      <p:ext uri="{BB962C8B-B14F-4D97-AF65-F5344CB8AC3E}">
        <p14:creationId xmlns:p14="http://schemas.microsoft.com/office/powerpoint/2010/main" val="236232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latin typeface="Garamond" panose="02020404030301010803" pitchFamily="18" charset="0"/>
              </a:rPr>
              <a:t>Hash Functions -</a:t>
            </a:r>
            <a:r>
              <a:rPr lang="en-US" b="1" dirty="0">
                <a:latin typeface="Garamond" panose="02020404030301010803" pitchFamily="18" charset="0"/>
              </a:rPr>
              <a:t> Multiplication </a:t>
            </a:r>
            <a:r>
              <a:rPr lang="en-US" b="1" dirty="0" smtClean="0">
                <a:latin typeface="Garamond" panose="02020404030301010803" pitchFamily="18" charset="0"/>
              </a:rPr>
              <a:t>Method </a:t>
            </a:r>
            <a:endParaRPr lang="en-GB" dirty="0"/>
          </a:p>
        </p:txBody>
      </p:sp>
      <p:sp>
        <p:nvSpPr>
          <p:cNvPr id="6" name="Content Placeholder 2"/>
          <p:cNvSpPr>
            <a:spLocks noGrp="1"/>
          </p:cNvSpPr>
          <p:nvPr>
            <p:ph idx="1"/>
          </p:nvPr>
        </p:nvSpPr>
        <p:spPr>
          <a:xfrm>
            <a:off x="457200" y="1600200"/>
            <a:ext cx="8229600" cy="4525963"/>
          </a:xfrm>
        </p:spPr>
        <p:txBody>
          <a:bodyPr>
            <a:noAutofit/>
          </a:bodyPr>
          <a:lstStyle/>
          <a:p>
            <a:pPr marL="0" indent="0">
              <a:buNone/>
            </a:pPr>
            <a:r>
              <a:rPr lang="en-US" sz="1500" dirty="0">
                <a:latin typeface="Garamond" panose="02020404030301010803" pitchFamily="18" charset="0"/>
              </a:rPr>
              <a:t>The hash function used for the multiplication method is −</a:t>
            </a:r>
          </a:p>
          <a:p>
            <a:pPr marL="0" indent="0">
              <a:buNone/>
            </a:pPr>
            <a:r>
              <a:rPr lang="en-US" sz="1500" dirty="0" smtClean="0">
                <a:latin typeface="Garamond" panose="02020404030301010803" pitchFamily="18" charset="0"/>
              </a:rPr>
              <a:t>h(k</a:t>
            </a:r>
            <a:r>
              <a:rPr lang="en-US" sz="1500" dirty="0">
                <a:latin typeface="Garamond" panose="02020404030301010803" pitchFamily="18" charset="0"/>
              </a:rPr>
              <a:t>) = floor( n( kA mod 1 ) )</a:t>
            </a:r>
          </a:p>
          <a:p>
            <a:pPr marL="0" indent="0">
              <a:buNone/>
            </a:pPr>
            <a:r>
              <a:rPr lang="en-US" sz="1500" dirty="0">
                <a:latin typeface="Garamond" panose="02020404030301010803" pitchFamily="18" charset="0"/>
              </a:rPr>
              <a:t>Here, k is the key and A can be any constant value between 0 and 1. Both k and A are multiplied and their fractional part is separated. This is then multiplied with n to get the hash value</a:t>
            </a:r>
            <a:r>
              <a:rPr lang="en-US" sz="1500" dirty="0" smtClean="0">
                <a:latin typeface="Garamond" panose="02020404030301010803" pitchFamily="18" charset="0"/>
              </a:rPr>
              <a:t>.</a:t>
            </a:r>
            <a:endParaRPr lang="en-US" sz="1500" dirty="0">
              <a:latin typeface="Garamond" panose="02020404030301010803" pitchFamily="18" charset="0"/>
            </a:endParaRPr>
          </a:p>
          <a:p>
            <a:pPr marL="0" indent="0">
              <a:buNone/>
            </a:pPr>
            <a:r>
              <a:rPr lang="en-US" sz="1500" dirty="0">
                <a:latin typeface="Garamond" panose="02020404030301010803" pitchFamily="18" charset="0"/>
              </a:rPr>
              <a:t>An example of the Multiplication Method is as follows </a:t>
            </a:r>
            <a:r>
              <a:rPr lang="en-US" sz="1500" dirty="0" smtClean="0">
                <a:latin typeface="Garamond" panose="02020404030301010803" pitchFamily="18" charset="0"/>
              </a:rPr>
              <a:t>−</a:t>
            </a:r>
            <a:endParaRPr lang="en-US" sz="1500" dirty="0">
              <a:latin typeface="Garamond" panose="02020404030301010803" pitchFamily="18" charset="0"/>
            </a:endParaRPr>
          </a:p>
          <a:p>
            <a:pPr marL="0" indent="0">
              <a:buNone/>
            </a:pPr>
            <a:r>
              <a:rPr lang="en-US" sz="1500" dirty="0">
                <a:latin typeface="Garamond" panose="02020404030301010803" pitchFamily="18" charset="0"/>
              </a:rPr>
              <a:t>k=123</a:t>
            </a:r>
          </a:p>
          <a:p>
            <a:pPr marL="0" indent="0">
              <a:buNone/>
            </a:pPr>
            <a:r>
              <a:rPr lang="en-US" sz="1500" dirty="0">
                <a:latin typeface="Garamond" panose="02020404030301010803" pitchFamily="18" charset="0"/>
              </a:rPr>
              <a:t>n=100</a:t>
            </a:r>
          </a:p>
          <a:p>
            <a:pPr marL="0" indent="0">
              <a:buNone/>
            </a:pPr>
            <a:r>
              <a:rPr lang="en-US" sz="1500" dirty="0">
                <a:latin typeface="Garamond" panose="02020404030301010803" pitchFamily="18" charset="0"/>
              </a:rPr>
              <a:t>A=0.618033</a:t>
            </a:r>
          </a:p>
          <a:p>
            <a:pPr marL="0" indent="0">
              <a:buNone/>
            </a:pPr>
            <a:r>
              <a:rPr lang="en-US" sz="1500" dirty="0">
                <a:latin typeface="Garamond" panose="02020404030301010803" pitchFamily="18" charset="0"/>
              </a:rPr>
              <a:t>h(123) = 100 (123 * 0.618033 mod 1)</a:t>
            </a:r>
          </a:p>
          <a:p>
            <a:pPr marL="0" indent="0">
              <a:buNone/>
            </a:pPr>
            <a:r>
              <a:rPr lang="en-US" sz="1500" dirty="0">
                <a:latin typeface="Garamond" panose="02020404030301010803" pitchFamily="18" charset="0"/>
              </a:rPr>
              <a:t>= 100 (76.018059 mod 1)</a:t>
            </a:r>
          </a:p>
          <a:p>
            <a:pPr marL="0" indent="0">
              <a:buNone/>
            </a:pPr>
            <a:r>
              <a:rPr lang="en-US" sz="1500" dirty="0">
                <a:latin typeface="Garamond" panose="02020404030301010803" pitchFamily="18" charset="0"/>
              </a:rPr>
              <a:t>= 100 (0.018059)</a:t>
            </a:r>
          </a:p>
          <a:p>
            <a:pPr marL="0" indent="0">
              <a:buNone/>
            </a:pPr>
            <a:r>
              <a:rPr lang="en-US" sz="1500" dirty="0">
                <a:latin typeface="Garamond" panose="02020404030301010803" pitchFamily="18" charset="0"/>
              </a:rPr>
              <a:t>= 1</a:t>
            </a:r>
          </a:p>
          <a:p>
            <a:pPr marL="0" indent="0">
              <a:buNone/>
            </a:pPr>
            <a:r>
              <a:rPr lang="en-US" sz="1500" dirty="0">
                <a:latin typeface="Garamond" panose="02020404030301010803" pitchFamily="18" charset="0"/>
              </a:rPr>
              <a:t>The hash value obtained is 1</a:t>
            </a:r>
          </a:p>
          <a:p>
            <a:pPr marL="0" indent="0">
              <a:buNone/>
            </a:pPr>
            <a:r>
              <a:rPr lang="en-US" sz="1500" dirty="0" smtClean="0">
                <a:latin typeface="Garamond" panose="02020404030301010803" pitchFamily="18" charset="0"/>
              </a:rPr>
              <a:t>An </a:t>
            </a:r>
            <a:r>
              <a:rPr lang="en-US" sz="1500" dirty="0">
                <a:latin typeface="Garamond" panose="02020404030301010803" pitchFamily="18" charset="0"/>
              </a:rPr>
              <a:t>advantage of the multiplication method is that it can work with any value of A, although some values are believed to be better than others.</a:t>
            </a:r>
            <a:endParaRPr lang="en-GB" sz="1500" dirty="0">
              <a:latin typeface="Garamond" panose="02020404030301010803" pitchFamily="18" charset="0"/>
            </a:endParaRPr>
          </a:p>
        </p:txBody>
      </p:sp>
    </p:spTree>
    <p:extLst>
      <p:ext uri="{BB962C8B-B14F-4D97-AF65-F5344CB8AC3E}">
        <p14:creationId xmlns:p14="http://schemas.microsoft.com/office/powerpoint/2010/main" val="72764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rgbClr val="FF0000"/>
                </a:solidFill>
                <a:latin typeface="Garamond" panose="02020404030301010803" pitchFamily="18" charset="0"/>
              </a:rPr>
              <a:t>Hash Functions -</a:t>
            </a:r>
            <a:r>
              <a:rPr lang="en-US" b="1" dirty="0">
                <a:latin typeface="Garamond" panose="02020404030301010803" pitchFamily="18" charset="0"/>
              </a:rPr>
              <a:t> Mid Square Value </a:t>
            </a:r>
            <a:endParaRPr lang="en-GB" dirty="0"/>
          </a:p>
        </p:txBody>
      </p:sp>
      <p:sp>
        <p:nvSpPr>
          <p:cNvPr id="6" name="Content Placeholder 2"/>
          <p:cNvSpPr>
            <a:spLocks noGrp="1"/>
          </p:cNvSpPr>
          <p:nvPr>
            <p:ph idx="1"/>
          </p:nvPr>
        </p:nvSpPr>
        <p:spPr>
          <a:xfrm>
            <a:off x="457200" y="1600200"/>
            <a:ext cx="8229600" cy="4525963"/>
          </a:xfrm>
        </p:spPr>
        <p:txBody>
          <a:bodyPr>
            <a:normAutofit fontScale="47500" lnSpcReduction="20000"/>
          </a:bodyPr>
          <a:lstStyle/>
          <a:p>
            <a:pPr marL="0" indent="0">
              <a:buNone/>
            </a:pPr>
            <a:r>
              <a:rPr lang="en-US" sz="4000" dirty="0">
                <a:latin typeface="Garamond" panose="02020404030301010803" pitchFamily="18" charset="0"/>
              </a:rPr>
              <a:t>The mid square method is a very good hash function. It involves squaring the value of the key and then extracting the middle r digits as the hash value. The value of r can be decided according to the size of the hash table.</a:t>
            </a:r>
          </a:p>
          <a:p>
            <a:pPr marL="0" indent="0">
              <a:buNone/>
            </a:pPr>
            <a:endParaRPr lang="en-US" sz="4000" dirty="0">
              <a:latin typeface="Garamond" panose="02020404030301010803" pitchFamily="18" charset="0"/>
            </a:endParaRPr>
          </a:p>
          <a:p>
            <a:pPr marL="0" indent="0">
              <a:buNone/>
            </a:pPr>
            <a:r>
              <a:rPr lang="en-US" sz="4000" dirty="0">
                <a:latin typeface="Garamond" panose="02020404030301010803" pitchFamily="18" charset="0"/>
              </a:rPr>
              <a:t>An example of the Mid Square Method is as follows −</a:t>
            </a:r>
          </a:p>
          <a:p>
            <a:pPr marL="0" indent="0">
              <a:buNone/>
            </a:pPr>
            <a:endParaRPr lang="en-US" sz="4000" dirty="0">
              <a:latin typeface="Garamond" panose="02020404030301010803" pitchFamily="18" charset="0"/>
            </a:endParaRPr>
          </a:p>
          <a:p>
            <a:pPr marL="0" indent="0">
              <a:buNone/>
            </a:pPr>
            <a:r>
              <a:rPr lang="en-US" sz="4000" dirty="0">
                <a:latin typeface="Garamond" panose="02020404030301010803" pitchFamily="18" charset="0"/>
              </a:rPr>
              <a:t>Suppose the hash table has 100 memory locations. So r=2 because two digits are required to map the key to memory location.</a:t>
            </a:r>
          </a:p>
          <a:p>
            <a:pPr marL="0" indent="0">
              <a:buNone/>
            </a:pPr>
            <a:endParaRPr lang="en-US" sz="4000" dirty="0">
              <a:latin typeface="Garamond" panose="02020404030301010803" pitchFamily="18" charset="0"/>
            </a:endParaRPr>
          </a:p>
          <a:p>
            <a:pPr marL="0" indent="0">
              <a:buNone/>
            </a:pPr>
            <a:r>
              <a:rPr lang="en-US" sz="4000" dirty="0">
                <a:latin typeface="Garamond" panose="02020404030301010803" pitchFamily="18" charset="0"/>
              </a:rPr>
              <a:t>k = 50</a:t>
            </a:r>
          </a:p>
          <a:p>
            <a:pPr marL="0" indent="0">
              <a:buNone/>
            </a:pPr>
            <a:r>
              <a:rPr lang="en-US" sz="4000" dirty="0">
                <a:latin typeface="Garamond" panose="02020404030301010803" pitchFamily="18" charset="0"/>
              </a:rPr>
              <a:t>k*k = 2500</a:t>
            </a:r>
          </a:p>
          <a:p>
            <a:pPr marL="0" indent="0">
              <a:buNone/>
            </a:pPr>
            <a:r>
              <a:rPr lang="en-US" sz="4000" dirty="0">
                <a:latin typeface="Garamond" panose="02020404030301010803" pitchFamily="18" charset="0"/>
              </a:rPr>
              <a:t>h(50) = 50</a:t>
            </a:r>
          </a:p>
          <a:p>
            <a:pPr marL="0" indent="0">
              <a:buNone/>
            </a:pPr>
            <a:endParaRPr lang="en-US" sz="4000" dirty="0">
              <a:latin typeface="Garamond" panose="02020404030301010803" pitchFamily="18" charset="0"/>
            </a:endParaRPr>
          </a:p>
          <a:p>
            <a:pPr marL="0" indent="0">
              <a:buNone/>
            </a:pPr>
            <a:r>
              <a:rPr lang="en-US" sz="4000" dirty="0">
                <a:latin typeface="Garamond" panose="02020404030301010803" pitchFamily="18" charset="0"/>
              </a:rPr>
              <a:t>The hash value obtained is 50</a:t>
            </a:r>
            <a:endParaRPr lang="en-GB" sz="4000" dirty="0">
              <a:latin typeface="Garamond" panose="02020404030301010803" pitchFamily="18" charset="0"/>
            </a:endParaRPr>
          </a:p>
        </p:txBody>
      </p:sp>
    </p:spTree>
    <p:extLst>
      <p:ext uri="{BB962C8B-B14F-4D97-AF65-F5344CB8AC3E}">
        <p14:creationId xmlns:p14="http://schemas.microsoft.com/office/powerpoint/2010/main" val="3215102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5904</TotalTime>
  <Words>1112</Words>
  <Application>Microsoft Office PowerPoint</Application>
  <PresentationFormat>On-screen Show (4:3)</PresentationFormat>
  <Paragraphs>137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Office Theme</vt:lpstr>
      <vt:lpstr>CS-2001 Data Structures</vt:lpstr>
      <vt:lpstr>Hashing</vt:lpstr>
      <vt:lpstr>Hash Table</vt:lpstr>
      <vt:lpstr>Hash Function</vt:lpstr>
      <vt:lpstr>Hash Function</vt:lpstr>
      <vt:lpstr>Hashing Working</vt:lpstr>
      <vt:lpstr>Hash Functions -Division Method </vt:lpstr>
      <vt:lpstr>Hash Functions - Multiplication Method </vt:lpstr>
      <vt:lpstr>Hash Functions - Mid Square Value </vt:lpstr>
      <vt:lpstr>Hash Functions -Folding Method</vt:lpstr>
      <vt:lpstr>Collision </vt:lpstr>
      <vt:lpstr>Separate Chaining</vt:lpstr>
      <vt:lpstr>Linear Probing </vt:lpstr>
      <vt:lpstr>Quadratic Probing  </vt:lpstr>
      <vt:lpstr>Double Hashing </vt:lpstr>
      <vt:lpstr>Comparison</vt:lpstr>
      <vt:lpstr>Comparison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Muhammad Ali</cp:lastModifiedBy>
  <cp:revision>691</cp:revision>
  <dcterms:created xsi:type="dcterms:W3CDTF">2006-08-16T00:00:00Z</dcterms:created>
  <dcterms:modified xsi:type="dcterms:W3CDTF">2022-11-20T19:31:59Z</dcterms:modified>
</cp:coreProperties>
</file>