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2" r:id="rId3"/>
    <p:sldId id="273" r:id="rId4"/>
    <p:sldId id="274" r:id="rId5"/>
    <p:sldId id="275" r:id="rId6"/>
    <p:sldId id="276"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2" r:id="rId20"/>
    <p:sldId id="295" r:id="rId21"/>
    <p:sldId id="291" r:id="rId22"/>
    <p:sldId id="294" r:id="rId23"/>
    <p:sldId id="293" r:id="rId24"/>
    <p:sldId id="297" r:id="rId25"/>
    <p:sldId id="296" r:id="rId26"/>
    <p:sldId id="29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434" autoAdjust="0"/>
  </p:normalViewPr>
  <p:slideViewPr>
    <p:cSldViewPr>
      <p:cViewPr varScale="1">
        <p:scale>
          <a:sx n="114" d="100"/>
          <a:sy n="114" d="100"/>
        </p:scale>
        <p:origin x="160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li Fatmi" userId="2497a2a4205a29ee" providerId="LiveId" clId="{6511668F-6D4D-4DD3-9A6B-7563DEEA4D2F}"/>
    <pc:docChg chg="undo custSel addSld delSld modSld sldOrd">
      <pc:chgData name="Muhammad Ali Fatmi" userId="2497a2a4205a29ee" providerId="LiveId" clId="{6511668F-6D4D-4DD3-9A6B-7563DEEA4D2F}" dt="2022-12-07T09:36:18.695" v="1232" actId="2711"/>
      <pc:docMkLst>
        <pc:docMk/>
      </pc:docMkLst>
      <pc:sldChg chg="addSp modSp mod">
        <pc:chgData name="Muhammad Ali Fatmi" userId="2497a2a4205a29ee" providerId="LiveId" clId="{6511668F-6D4D-4DD3-9A6B-7563DEEA4D2F}" dt="2022-11-30T07:41:49.035" v="213" actId="20577"/>
        <pc:sldMkLst>
          <pc:docMk/>
          <pc:sldMk cId="839223135" sldId="272"/>
        </pc:sldMkLst>
        <pc:spChg chg="mod">
          <ac:chgData name="Muhammad Ali Fatmi" userId="2497a2a4205a29ee" providerId="LiveId" clId="{6511668F-6D4D-4DD3-9A6B-7563DEEA4D2F}" dt="2022-11-30T07:35:29.370" v="42" actId="20577"/>
          <ac:spMkLst>
            <pc:docMk/>
            <pc:sldMk cId="839223135" sldId="272"/>
            <ac:spMk id="2" creationId="{00000000-0000-0000-0000-000000000000}"/>
          </ac:spMkLst>
        </pc:spChg>
        <pc:spChg chg="mod">
          <ac:chgData name="Muhammad Ali Fatmi" userId="2497a2a4205a29ee" providerId="LiveId" clId="{6511668F-6D4D-4DD3-9A6B-7563DEEA4D2F}" dt="2022-11-30T07:41:49.035" v="213" actId="20577"/>
          <ac:spMkLst>
            <pc:docMk/>
            <pc:sldMk cId="839223135" sldId="272"/>
            <ac:spMk id="5" creationId="{00000000-0000-0000-0000-000000000000}"/>
          </ac:spMkLst>
        </pc:spChg>
        <pc:picChg chg="add mod">
          <ac:chgData name="Muhammad Ali Fatmi" userId="2497a2a4205a29ee" providerId="LiveId" clId="{6511668F-6D4D-4DD3-9A6B-7563DEEA4D2F}" dt="2022-11-30T07:41:32.666" v="203" actId="14100"/>
          <ac:picMkLst>
            <pc:docMk/>
            <pc:sldMk cId="839223135" sldId="272"/>
            <ac:picMk id="4" creationId="{D15E3FDF-2828-5B7F-F6DD-7009FBCA061C}"/>
          </ac:picMkLst>
        </pc:picChg>
      </pc:sldChg>
      <pc:sldChg chg="addSp delSp modSp add mod">
        <pc:chgData name="Muhammad Ali Fatmi" userId="2497a2a4205a29ee" providerId="LiveId" clId="{6511668F-6D4D-4DD3-9A6B-7563DEEA4D2F}" dt="2022-11-30T07:45:15.427" v="266"/>
        <pc:sldMkLst>
          <pc:docMk/>
          <pc:sldMk cId="2119486428" sldId="273"/>
        </pc:sldMkLst>
        <pc:spChg chg="mod">
          <ac:chgData name="Muhammad Ali Fatmi" userId="2497a2a4205a29ee" providerId="LiveId" clId="{6511668F-6D4D-4DD3-9A6B-7563DEEA4D2F}" dt="2022-11-30T07:42:12.547" v="231" actId="20577"/>
          <ac:spMkLst>
            <pc:docMk/>
            <pc:sldMk cId="2119486428" sldId="273"/>
            <ac:spMk id="2" creationId="{00000000-0000-0000-0000-000000000000}"/>
          </ac:spMkLst>
        </pc:spChg>
        <pc:spChg chg="mod">
          <ac:chgData name="Muhammad Ali Fatmi" userId="2497a2a4205a29ee" providerId="LiveId" clId="{6511668F-6D4D-4DD3-9A6B-7563DEEA4D2F}" dt="2022-11-30T07:42:18.596" v="236" actId="20577"/>
          <ac:spMkLst>
            <pc:docMk/>
            <pc:sldMk cId="2119486428" sldId="273"/>
            <ac:spMk id="5" creationId="{00000000-0000-0000-0000-000000000000}"/>
          </ac:spMkLst>
        </pc:spChg>
        <pc:graphicFrameChg chg="add mod modGraphic">
          <ac:chgData name="Muhammad Ali Fatmi" userId="2497a2a4205a29ee" providerId="LiveId" clId="{6511668F-6D4D-4DD3-9A6B-7563DEEA4D2F}" dt="2022-11-30T07:45:15.427" v="266"/>
          <ac:graphicFrameMkLst>
            <pc:docMk/>
            <pc:sldMk cId="2119486428" sldId="273"/>
            <ac:graphicFrameMk id="3" creationId="{58C1EBDE-ECE1-1CF0-F7AC-1FF63AB5C50C}"/>
          </ac:graphicFrameMkLst>
        </pc:graphicFrameChg>
        <pc:picChg chg="del">
          <ac:chgData name="Muhammad Ali Fatmi" userId="2497a2a4205a29ee" providerId="LiveId" clId="{6511668F-6D4D-4DD3-9A6B-7563DEEA4D2F}" dt="2022-11-30T07:42:14.749" v="232" actId="478"/>
          <ac:picMkLst>
            <pc:docMk/>
            <pc:sldMk cId="2119486428" sldId="273"/>
            <ac:picMk id="4" creationId="{D15E3FDF-2828-5B7F-F6DD-7009FBCA061C}"/>
          </ac:picMkLst>
        </pc:picChg>
      </pc:sldChg>
      <pc:sldChg chg="delSp modSp add mod ord">
        <pc:chgData name="Muhammad Ali Fatmi" userId="2497a2a4205a29ee" providerId="LiveId" clId="{6511668F-6D4D-4DD3-9A6B-7563DEEA4D2F}" dt="2022-11-30T07:46:13.857" v="309" actId="27636"/>
        <pc:sldMkLst>
          <pc:docMk/>
          <pc:sldMk cId="4102874762" sldId="274"/>
        </pc:sldMkLst>
        <pc:spChg chg="mod">
          <ac:chgData name="Muhammad Ali Fatmi" userId="2497a2a4205a29ee" providerId="LiveId" clId="{6511668F-6D4D-4DD3-9A6B-7563DEEA4D2F}" dt="2022-11-30T07:45:52.518" v="285" actId="207"/>
          <ac:spMkLst>
            <pc:docMk/>
            <pc:sldMk cId="4102874762" sldId="274"/>
            <ac:spMk id="2" creationId="{00000000-0000-0000-0000-000000000000}"/>
          </ac:spMkLst>
        </pc:spChg>
        <pc:spChg chg="mod">
          <ac:chgData name="Muhammad Ali Fatmi" userId="2497a2a4205a29ee" providerId="LiveId" clId="{6511668F-6D4D-4DD3-9A6B-7563DEEA4D2F}" dt="2022-11-30T07:46:13.857" v="309" actId="27636"/>
          <ac:spMkLst>
            <pc:docMk/>
            <pc:sldMk cId="4102874762" sldId="274"/>
            <ac:spMk id="5" creationId="{00000000-0000-0000-0000-000000000000}"/>
          </ac:spMkLst>
        </pc:spChg>
        <pc:picChg chg="del">
          <ac:chgData name="Muhammad Ali Fatmi" userId="2497a2a4205a29ee" providerId="LiveId" clId="{6511668F-6D4D-4DD3-9A6B-7563DEEA4D2F}" dt="2022-11-30T07:45:25.557" v="270" actId="478"/>
          <ac:picMkLst>
            <pc:docMk/>
            <pc:sldMk cId="4102874762" sldId="274"/>
            <ac:picMk id="4" creationId="{D15E3FDF-2828-5B7F-F6DD-7009FBCA061C}"/>
          </ac:picMkLst>
        </pc:picChg>
      </pc:sldChg>
      <pc:sldChg chg="modSp add mod">
        <pc:chgData name="Muhammad Ali Fatmi" userId="2497a2a4205a29ee" providerId="LiveId" clId="{6511668F-6D4D-4DD3-9A6B-7563DEEA4D2F}" dt="2022-11-30T08:00:18.080" v="483"/>
        <pc:sldMkLst>
          <pc:docMk/>
          <pc:sldMk cId="2159235543" sldId="275"/>
        </pc:sldMkLst>
        <pc:spChg chg="mod">
          <ac:chgData name="Muhammad Ali Fatmi" userId="2497a2a4205a29ee" providerId="LiveId" clId="{6511668F-6D4D-4DD3-9A6B-7563DEEA4D2F}" dt="2022-11-30T07:51:23.773" v="315" actId="113"/>
          <ac:spMkLst>
            <pc:docMk/>
            <pc:sldMk cId="2159235543" sldId="275"/>
            <ac:spMk id="2" creationId="{00000000-0000-0000-0000-000000000000}"/>
          </ac:spMkLst>
        </pc:spChg>
        <pc:spChg chg="mod">
          <ac:chgData name="Muhammad Ali Fatmi" userId="2497a2a4205a29ee" providerId="LiveId" clId="{6511668F-6D4D-4DD3-9A6B-7563DEEA4D2F}" dt="2022-11-30T08:00:18.080" v="483"/>
          <ac:spMkLst>
            <pc:docMk/>
            <pc:sldMk cId="2159235543" sldId="275"/>
            <ac:spMk id="5" creationId="{00000000-0000-0000-0000-000000000000}"/>
          </ac:spMkLst>
        </pc:spChg>
      </pc:sldChg>
      <pc:sldChg chg="modSp add mod">
        <pc:chgData name="Muhammad Ali Fatmi" userId="2497a2a4205a29ee" providerId="LiveId" clId="{6511668F-6D4D-4DD3-9A6B-7563DEEA4D2F}" dt="2022-11-30T08:01:02.581" v="507" actId="27636"/>
        <pc:sldMkLst>
          <pc:docMk/>
          <pc:sldMk cId="1327750991" sldId="276"/>
        </pc:sldMkLst>
        <pc:spChg chg="mod">
          <ac:chgData name="Muhammad Ali Fatmi" userId="2497a2a4205a29ee" providerId="LiveId" clId="{6511668F-6D4D-4DD3-9A6B-7563DEEA4D2F}" dt="2022-11-30T08:00:50.311" v="495" actId="20577"/>
          <ac:spMkLst>
            <pc:docMk/>
            <pc:sldMk cId="1327750991" sldId="276"/>
            <ac:spMk id="2" creationId="{00000000-0000-0000-0000-000000000000}"/>
          </ac:spMkLst>
        </pc:spChg>
        <pc:spChg chg="mod">
          <ac:chgData name="Muhammad Ali Fatmi" userId="2497a2a4205a29ee" providerId="LiveId" clId="{6511668F-6D4D-4DD3-9A6B-7563DEEA4D2F}" dt="2022-11-30T08:01:02.581" v="507" actId="27636"/>
          <ac:spMkLst>
            <pc:docMk/>
            <pc:sldMk cId="1327750991" sldId="276"/>
            <ac:spMk id="5" creationId="{00000000-0000-0000-0000-000000000000}"/>
          </ac:spMkLst>
        </pc:spChg>
      </pc:sldChg>
      <pc:sldChg chg="new del">
        <pc:chgData name="Muhammad Ali Fatmi" userId="2497a2a4205a29ee" providerId="LiveId" clId="{6511668F-6D4D-4DD3-9A6B-7563DEEA4D2F}" dt="2022-11-30T08:10:01.621" v="510" actId="47"/>
        <pc:sldMkLst>
          <pc:docMk/>
          <pc:sldMk cId="4102314620" sldId="277"/>
        </pc:sldMkLst>
      </pc:sldChg>
      <pc:sldChg chg="addSp modSp add mod">
        <pc:chgData name="Muhammad Ali Fatmi" userId="2497a2a4205a29ee" providerId="LiveId" clId="{6511668F-6D4D-4DD3-9A6B-7563DEEA4D2F}" dt="2022-11-30T10:10:32.694" v="1041" actId="1035"/>
        <pc:sldMkLst>
          <pc:docMk/>
          <pc:sldMk cId="3988496430" sldId="278"/>
        </pc:sldMkLst>
        <pc:spChg chg="mod">
          <ac:chgData name="Muhammad Ali Fatmi" userId="2497a2a4205a29ee" providerId="LiveId" clId="{6511668F-6D4D-4DD3-9A6B-7563DEEA4D2F}" dt="2022-11-30T10:01:54.565" v="732" actId="404"/>
          <ac:spMkLst>
            <pc:docMk/>
            <pc:sldMk cId="3988496430" sldId="278"/>
            <ac:spMk id="2" creationId="{00000000-0000-0000-0000-000000000000}"/>
          </ac:spMkLst>
        </pc:spChg>
        <pc:spChg chg="mod">
          <ac:chgData name="Muhammad Ali Fatmi" userId="2497a2a4205a29ee" providerId="LiveId" clId="{6511668F-6D4D-4DD3-9A6B-7563DEEA4D2F}" dt="2022-11-30T10:10:08.023" v="1037" actId="57"/>
          <ac:spMkLst>
            <pc:docMk/>
            <pc:sldMk cId="3988496430" sldId="278"/>
            <ac:spMk id="5" creationId="{00000000-0000-0000-0000-000000000000}"/>
          </ac:spMkLst>
        </pc:spChg>
        <pc:graphicFrameChg chg="add mod modGraphic">
          <ac:chgData name="Muhammad Ali Fatmi" userId="2497a2a4205a29ee" providerId="LiveId" clId="{6511668F-6D4D-4DD3-9A6B-7563DEEA4D2F}" dt="2022-11-30T10:10:32.694" v="1041" actId="1035"/>
          <ac:graphicFrameMkLst>
            <pc:docMk/>
            <pc:sldMk cId="3988496430" sldId="278"/>
            <ac:graphicFrameMk id="3" creationId="{017F4D71-CE33-212F-A2DB-54C4535E4B12}"/>
          </ac:graphicFrameMkLst>
        </pc:graphicFrameChg>
        <pc:graphicFrameChg chg="add mod modGraphic">
          <ac:chgData name="Muhammad Ali Fatmi" userId="2497a2a4205a29ee" providerId="LiveId" clId="{6511668F-6D4D-4DD3-9A6B-7563DEEA4D2F}" dt="2022-11-30T10:06:02.727" v="835" actId="1036"/>
          <ac:graphicFrameMkLst>
            <pc:docMk/>
            <pc:sldMk cId="3988496430" sldId="278"/>
            <ac:graphicFrameMk id="6" creationId="{9F208FA8-0AD1-CD44-AFC6-D6799BF2A025}"/>
          </ac:graphicFrameMkLst>
        </pc:graphicFrameChg>
        <pc:picChg chg="mod modCrop">
          <ac:chgData name="Muhammad Ali Fatmi" userId="2497a2a4205a29ee" providerId="LiveId" clId="{6511668F-6D4D-4DD3-9A6B-7563DEEA4D2F}" dt="2022-11-30T10:10:23.237" v="1039" actId="1035"/>
          <ac:picMkLst>
            <pc:docMk/>
            <pc:sldMk cId="3988496430" sldId="278"/>
            <ac:picMk id="4" creationId="{D15E3FDF-2828-5B7F-F6DD-7009FBCA061C}"/>
          </ac:picMkLst>
        </pc:picChg>
      </pc:sldChg>
      <pc:sldChg chg="addSp modSp mod">
        <pc:chgData name="Muhammad Ali Fatmi" userId="2497a2a4205a29ee" providerId="LiveId" clId="{6511668F-6D4D-4DD3-9A6B-7563DEEA4D2F}" dt="2022-12-07T09:34:06.893" v="1219" actId="14100"/>
        <pc:sldMkLst>
          <pc:docMk/>
          <pc:sldMk cId="839305421" sldId="293"/>
        </pc:sldMkLst>
        <pc:spChg chg="mod">
          <ac:chgData name="Muhammad Ali Fatmi" userId="2497a2a4205a29ee" providerId="LiveId" clId="{6511668F-6D4D-4DD3-9A6B-7563DEEA4D2F}" dt="2022-12-07T09:34:03.082" v="1218" actId="403"/>
          <ac:spMkLst>
            <pc:docMk/>
            <pc:sldMk cId="839305421" sldId="293"/>
            <ac:spMk id="5" creationId="{00000000-0000-0000-0000-000000000000}"/>
          </ac:spMkLst>
        </pc:spChg>
        <pc:picChg chg="add mod">
          <ac:chgData name="Muhammad Ali Fatmi" userId="2497a2a4205a29ee" providerId="LiveId" clId="{6511668F-6D4D-4DD3-9A6B-7563DEEA4D2F}" dt="2022-12-07T09:34:06.893" v="1219" actId="14100"/>
          <ac:picMkLst>
            <pc:docMk/>
            <pc:sldMk cId="839305421" sldId="293"/>
            <ac:picMk id="4" creationId="{89CA8EC4-FD41-D24D-8AEA-4A555C4F7CB2}"/>
          </ac:picMkLst>
        </pc:picChg>
      </pc:sldChg>
      <pc:sldChg chg="modSp new mod">
        <pc:chgData name="Muhammad Ali Fatmi" userId="2497a2a4205a29ee" providerId="LiveId" clId="{6511668F-6D4D-4DD3-9A6B-7563DEEA4D2F}" dt="2022-12-07T09:33:47.032" v="1211" actId="207"/>
        <pc:sldMkLst>
          <pc:docMk/>
          <pc:sldMk cId="1406206231" sldId="296"/>
        </pc:sldMkLst>
        <pc:spChg chg="mod">
          <ac:chgData name="Muhammad Ali Fatmi" userId="2497a2a4205a29ee" providerId="LiveId" clId="{6511668F-6D4D-4DD3-9A6B-7563DEEA4D2F}" dt="2022-12-07T09:16:50.918" v="1117" actId="207"/>
          <ac:spMkLst>
            <pc:docMk/>
            <pc:sldMk cId="1406206231" sldId="296"/>
            <ac:spMk id="2" creationId="{9DEC14DA-3DB9-6D35-9A66-955A99D38916}"/>
          </ac:spMkLst>
        </pc:spChg>
        <pc:spChg chg="mod">
          <ac:chgData name="Muhammad Ali Fatmi" userId="2497a2a4205a29ee" providerId="LiveId" clId="{6511668F-6D4D-4DD3-9A6B-7563DEEA4D2F}" dt="2022-12-07T09:33:47.032" v="1211" actId="207"/>
          <ac:spMkLst>
            <pc:docMk/>
            <pc:sldMk cId="1406206231" sldId="296"/>
            <ac:spMk id="3" creationId="{8064178E-6137-D74E-4CF9-B29541E4D323}"/>
          </ac:spMkLst>
        </pc:spChg>
      </pc:sldChg>
      <pc:sldChg chg="modSp new mod ord">
        <pc:chgData name="Muhammad Ali Fatmi" userId="2497a2a4205a29ee" providerId="LiveId" clId="{6511668F-6D4D-4DD3-9A6B-7563DEEA4D2F}" dt="2022-12-07T09:33:49.724" v="1212" actId="207"/>
        <pc:sldMkLst>
          <pc:docMk/>
          <pc:sldMk cId="1579281625" sldId="297"/>
        </pc:sldMkLst>
        <pc:spChg chg="mod">
          <ac:chgData name="Muhammad Ali Fatmi" userId="2497a2a4205a29ee" providerId="LiveId" clId="{6511668F-6D4D-4DD3-9A6B-7563DEEA4D2F}" dt="2022-12-07T09:16:54.797" v="1119" actId="207"/>
          <ac:spMkLst>
            <pc:docMk/>
            <pc:sldMk cId="1579281625" sldId="297"/>
            <ac:spMk id="2" creationId="{C45AB58A-A015-22E2-F0BF-FBA5AC3A8B7D}"/>
          </ac:spMkLst>
        </pc:spChg>
        <pc:spChg chg="mod">
          <ac:chgData name="Muhammad Ali Fatmi" userId="2497a2a4205a29ee" providerId="LiveId" clId="{6511668F-6D4D-4DD3-9A6B-7563DEEA4D2F}" dt="2022-12-07T09:33:49.724" v="1212" actId="207"/>
          <ac:spMkLst>
            <pc:docMk/>
            <pc:sldMk cId="1579281625" sldId="297"/>
            <ac:spMk id="3" creationId="{7361AAF6-6226-C071-2611-03B518B97941}"/>
          </ac:spMkLst>
        </pc:spChg>
      </pc:sldChg>
      <pc:sldChg chg="addSp delSp modSp new mod">
        <pc:chgData name="Muhammad Ali Fatmi" userId="2497a2a4205a29ee" providerId="LiveId" clId="{6511668F-6D4D-4DD3-9A6B-7563DEEA4D2F}" dt="2022-12-07T09:36:18.695" v="1232" actId="2711"/>
        <pc:sldMkLst>
          <pc:docMk/>
          <pc:sldMk cId="2856491236" sldId="298"/>
        </pc:sldMkLst>
        <pc:spChg chg="mod">
          <ac:chgData name="Muhammad Ali Fatmi" userId="2497a2a4205a29ee" providerId="LiveId" clId="{6511668F-6D4D-4DD3-9A6B-7563DEEA4D2F}" dt="2022-12-07T09:36:18.695" v="1232" actId="2711"/>
          <ac:spMkLst>
            <pc:docMk/>
            <pc:sldMk cId="2856491236" sldId="298"/>
            <ac:spMk id="2" creationId="{661CC433-276F-7E14-C933-C99974A0933E}"/>
          </ac:spMkLst>
        </pc:spChg>
        <pc:spChg chg="del mod">
          <ac:chgData name="Muhammad Ali Fatmi" userId="2497a2a4205a29ee" providerId="LiveId" clId="{6511668F-6D4D-4DD3-9A6B-7563DEEA4D2F}" dt="2022-12-07T09:35:09.172" v="1222"/>
          <ac:spMkLst>
            <pc:docMk/>
            <pc:sldMk cId="2856491236" sldId="298"/>
            <ac:spMk id="3" creationId="{1B0CC45C-6E01-98A0-4840-BF341BA31604}"/>
          </ac:spMkLst>
        </pc:spChg>
        <pc:graphicFrameChg chg="add mod modGraphic">
          <ac:chgData name="Muhammad Ali Fatmi" userId="2497a2a4205a29ee" providerId="LiveId" clId="{6511668F-6D4D-4DD3-9A6B-7563DEEA4D2F}" dt="2022-12-07T09:35:51.826" v="1228" actId="122"/>
          <ac:graphicFrameMkLst>
            <pc:docMk/>
            <pc:sldMk cId="2856491236" sldId="298"/>
            <ac:graphicFrameMk id="4" creationId="{132E59ED-64FC-9DC4-7753-2E820AFD798D}"/>
          </ac:graphicFrameMkLst>
        </pc:graphicFrameChg>
      </pc:sldChg>
    </pc:docChg>
  </pc:docChgLst>
  <pc:docChgLst>
    <pc:chgData name="Muhammad Ali Fatmi" userId="2497a2a4205a29ee" providerId="LiveId" clId="{B09232BC-03F4-4E71-9A22-865F4460D4F5}"/>
    <pc:docChg chg="undo redo custSel addSld modSld">
      <pc:chgData name="Muhammad Ali Fatmi" userId="2497a2a4205a29ee" providerId="LiveId" clId="{B09232BC-03F4-4E71-9A22-865F4460D4F5}" dt="2022-10-12T07:11:05.604" v="359" actId="207"/>
      <pc:docMkLst>
        <pc:docMk/>
      </pc:docMkLst>
      <pc:sldChg chg="modSp mod">
        <pc:chgData name="Muhammad Ali Fatmi" userId="2497a2a4205a29ee" providerId="LiveId" clId="{B09232BC-03F4-4E71-9A22-865F4460D4F5}" dt="2022-10-11T04:34:09.056" v="0" actId="313"/>
        <pc:sldMkLst>
          <pc:docMk/>
          <pc:sldMk cId="974086832" sldId="274"/>
        </pc:sldMkLst>
        <pc:spChg chg="mod">
          <ac:chgData name="Muhammad Ali Fatmi" userId="2497a2a4205a29ee" providerId="LiveId" clId="{B09232BC-03F4-4E71-9A22-865F4460D4F5}" dt="2022-10-11T04:34:09.056" v="0" actId="313"/>
          <ac:spMkLst>
            <pc:docMk/>
            <pc:sldMk cId="974086832" sldId="274"/>
            <ac:spMk id="2" creationId="{00000000-0000-0000-0000-000000000000}"/>
          </ac:spMkLst>
        </pc:spChg>
      </pc:sldChg>
      <pc:sldChg chg="modSp mod">
        <pc:chgData name="Muhammad Ali Fatmi" userId="2497a2a4205a29ee" providerId="LiveId" clId="{B09232BC-03F4-4E71-9A22-865F4460D4F5}" dt="2022-10-12T06:34:25.756" v="13" actId="27636"/>
        <pc:sldMkLst>
          <pc:docMk/>
          <pc:sldMk cId="373446485" sldId="281"/>
        </pc:sldMkLst>
        <pc:spChg chg="mod">
          <ac:chgData name="Muhammad Ali Fatmi" userId="2497a2a4205a29ee" providerId="LiveId" clId="{B09232BC-03F4-4E71-9A22-865F4460D4F5}" dt="2022-10-12T06:34:25.756" v="13" actId="27636"/>
          <ac:spMkLst>
            <pc:docMk/>
            <pc:sldMk cId="373446485" sldId="281"/>
            <ac:spMk id="3" creationId="{00000000-0000-0000-0000-000000000000}"/>
          </ac:spMkLst>
        </pc:spChg>
      </pc:sldChg>
      <pc:sldChg chg="modSp new mod">
        <pc:chgData name="Muhammad Ali Fatmi" userId="2497a2a4205a29ee" providerId="LiveId" clId="{B09232BC-03F4-4E71-9A22-865F4460D4F5}" dt="2022-10-12T06:35:55.645" v="58" actId="2711"/>
        <pc:sldMkLst>
          <pc:docMk/>
          <pc:sldMk cId="2481253196" sldId="282"/>
        </pc:sldMkLst>
        <pc:spChg chg="mod">
          <ac:chgData name="Muhammad Ali Fatmi" userId="2497a2a4205a29ee" providerId="LiveId" clId="{B09232BC-03F4-4E71-9A22-865F4460D4F5}" dt="2022-10-12T06:35:25.702" v="47" actId="113"/>
          <ac:spMkLst>
            <pc:docMk/>
            <pc:sldMk cId="2481253196" sldId="282"/>
            <ac:spMk id="2" creationId="{C2E4C2C9-8CFE-C462-37BB-F0479C52228A}"/>
          </ac:spMkLst>
        </pc:spChg>
        <pc:spChg chg="mod">
          <ac:chgData name="Muhammad Ali Fatmi" userId="2497a2a4205a29ee" providerId="LiveId" clId="{B09232BC-03F4-4E71-9A22-865F4460D4F5}" dt="2022-10-12T06:35:55.645" v="58" actId="2711"/>
          <ac:spMkLst>
            <pc:docMk/>
            <pc:sldMk cId="2481253196" sldId="282"/>
            <ac:spMk id="3" creationId="{EEFB1153-0B86-F375-6708-2EE23BF90BAF}"/>
          </ac:spMkLst>
        </pc:spChg>
      </pc:sldChg>
      <pc:sldChg chg="modSp new mod">
        <pc:chgData name="Muhammad Ali Fatmi" userId="2497a2a4205a29ee" providerId="LiveId" clId="{B09232BC-03F4-4E71-9A22-865F4460D4F5}" dt="2022-10-12T06:36:12.041" v="61"/>
        <pc:sldMkLst>
          <pc:docMk/>
          <pc:sldMk cId="1515198919" sldId="283"/>
        </pc:sldMkLst>
        <pc:spChg chg="mod">
          <ac:chgData name="Muhammad Ali Fatmi" userId="2497a2a4205a29ee" providerId="LiveId" clId="{B09232BC-03F4-4E71-9A22-865F4460D4F5}" dt="2022-10-12T06:36:12.041" v="61"/>
          <ac:spMkLst>
            <pc:docMk/>
            <pc:sldMk cId="1515198919" sldId="283"/>
            <ac:spMk id="2" creationId="{2BEA65AB-0BCE-74B7-1668-FAADB3657A77}"/>
          </ac:spMkLst>
        </pc:spChg>
        <pc:spChg chg="mod">
          <ac:chgData name="Muhammad Ali Fatmi" userId="2497a2a4205a29ee" providerId="LiveId" clId="{B09232BC-03F4-4E71-9A22-865F4460D4F5}" dt="2022-10-12T06:36:06.238" v="60"/>
          <ac:spMkLst>
            <pc:docMk/>
            <pc:sldMk cId="1515198919" sldId="283"/>
            <ac:spMk id="3" creationId="{93FD89DC-B234-58BF-8E28-912489027C2A}"/>
          </ac:spMkLst>
        </pc:spChg>
      </pc:sldChg>
      <pc:sldChg chg="addSp delSp modSp new mod">
        <pc:chgData name="Muhammad Ali Fatmi" userId="2497a2a4205a29ee" providerId="LiveId" clId="{B09232BC-03F4-4E71-9A22-865F4460D4F5}" dt="2022-10-12T06:46:56.971" v="166" actId="242"/>
        <pc:sldMkLst>
          <pc:docMk/>
          <pc:sldMk cId="3982595866" sldId="284"/>
        </pc:sldMkLst>
        <pc:spChg chg="mod">
          <ac:chgData name="Muhammad Ali Fatmi" userId="2497a2a4205a29ee" providerId="LiveId" clId="{B09232BC-03F4-4E71-9A22-865F4460D4F5}" dt="2022-10-12T06:36:34.401" v="118" actId="207"/>
          <ac:spMkLst>
            <pc:docMk/>
            <pc:sldMk cId="3982595866" sldId="284"/>
            <ac:spMk id="2" creationId="{E74F68B9-D2B3-25E1-B8AE-09705E25D9FF}"/>
          </ac:spMkLst>
        </pc:spChg>
        <pc:spChg chg="del">
          <ac:chgData name="Muhammad Ali Fatmi" userId="2497a2a4205a29ee" providerId="LiveId" clId="{B09232BC-03F4-4E71-9A22-865F4460D4F5}" dt="2022-10-12T06:39:20.496" v="119"/>
          <ac:spMkLst>
            <pc:docMk/>
            <pc:sldMk cId="3982595866" sldId="284"/>
            <ac:spMk id="3" creationId="{FEAD1B3F-6FC9-C745-DD70-FD8471C2C9C1}"/>
          </ac:spMkLst>
        </pc:spChg>
        <pc:spChg chg="add del mod">
          <ac:chgData name="Muhammad Ali Fatmi" userId="2497a2a4205a29ee" providerId="LiveId" clId="{B09232BC-03F4-4E71-9A22-865F4460D4F5}" dt="2022-10-12T06:40:48.768" v="123" actId="3680"/>
          <ac:spMkLst>
            <pc:docMk/>
            <pc:sldMk cId="3982595866" sldId="284"/>
            <ac:spMk id="6" creationId="{5B528BF6-F776-AF08-84A8-332225576AAB}"/>
          </ac:spMkLst>
        </pc:spChg>
        <pc:graphicFrameChg chg="add del mod">
          <ac:chgData name="Muhammad Ali Fatmi" userId="2497a2a4205a29ee" providerId="LiveId" clId="{B09232BC-03F4-4E71-9A22-865F4460D4F5}" dt="2022-10-12T06:39:25.161" v="120" actId="21"/>
          <ac:graphicFrameMkLst>
            <pc:docMk/>
            <pc:sldMk cId="3982595866" sldId="284"/>
            <ac:graphicFrameMk id="4" creationId="{B0A0E72B-563A-E808-4590-F2DEDBA6C7E3}"/>
          </ac:graphicFrameMkLst>
        </pc:graphicFrameChg>
        <pc:graphicFrameChg chg="add del mod">
          <ac:chgData name="Muhammad Ali Fatmi" userId="2497a2a4205a29ee" providerId="LiveId" clId="{B09232BC-03F4-4E71-9A22-865F4460D4F5}" dt="2022-10-12T06:39:28.462" v="122"/>
          <ac:graphicFrameMkLst>
            <pc:docMk/>
            <pc:sldMk cId="3982595866" sldId="284"/>
            <ac:graphicFrameMk id="7" creationId="{3EEB41A9-895E-7588-E8E1-A38D6D5D2AF3}"/>
          </ac:graphicFrameMkLst>
        </pc:graphicFrameChg>
        <pc:graphicFrameChg chg="add mod ord modGraphic">
          <ac:chgData name="Muhammad Ali Fatmi" userId="2497a2a4205a29ee" providerId="LiveId" clId="{B09232BC-03F4-4E71-9A22-865F4460D4F5}" dt="2022-10-12T06:46:56.971" v="166" actId="242"/>
          <ac:graphicFrameMkLst>
            <pc:docMk/>
            <pc:sldMk cId="3982595866" sldId="284"/>
            <ac:graphicFrameMk id="8" creationId="{EB5BA54E-CA61-2235-8BAE-4A8C62C1BF7A}"/>
          </ac:graphicFrameMkLst>
        </pc:graphicFrameChg>
      </pc:sldChg>
      <pc:sldChg chg="modSp new mod">
        <pc:chgData name="Muhammad Ali Fatmi" userId="2497a2a4205a29ee" providerId="LiveId" clId="{B09232BC-03F4-4E71-9A22-865F4460D4F5}" dt="2022-10-12T07:08:49.940" v="343" actId="2711"/>
        <pc:sldMkLst>
          <pc:docMk/>
          <pc:sldMk cId="1461267622" sldId="285"/>
        </pc:sldMkLst>
        <pc:spChg chg="mod">
          <ac:chgData name="Muhammad Ali Fatmi" userId="2497a2a4205a29ee" providerId="LiveId" clId="{B09232BC-03F4-4E71-9A22-865F4460D4F5}" dt="2022-10-12T06:47:57.192" v="241" actId="113"/>
          <ac:spMkLst>
            <pc:docMk/>
            <pc:sldMk cId="1461267622" sldId="285"/>
            <ac:spMk id="2" creationId="{DCE5264D-7701-D06F-712F-3D6C44B69BB4}"/>
          </ac:spMkLst>
        </pc:spChg>
        <pc:spChg chg="mod">
          <ac:chgData name="Muhammad Ali Fatmi" userId="2497a2a4205a29ee" providerId="LiveId" clId="{B09232BC-03F4-4E71-9A22-865F4460D4F5}" dt="2022-10-12T07:08:49.940" v="343" actId="2711"/>
          <ac:spMkLst>
            <pc:docMk/>
            <pc:sldMk cId="1461267622" sldId="285"/>
            <ac:spMk id="3" creationId="{854CD0B7-C93A-B8C8-D842-4642AD03201B}"/>
          </ac:spMkLst>
        </pc:spChg>
      </pc:sldChg>
      <pc:sldChg chg="modSp new mod">
        <pc:chgData name="Muhammad Ali Fatmi" userId="2497a2a4205a29ee" providerId="LiveId" clId="{B09232BC-03F4-4E71-9A22-865F4460D4F5}" dt="2022-10-12T07:09:16.596" v="353" actId="3626"/>
        <pc:sldMkLst>
          <pc:docMk/>
          <pc:sldMk cId="1998579760" sldId="286"/>
        </pc:sldMkLst>
        <pc:spChg chg="mod">
          <ac:chgData name="Muhammad Ali Fatmi" userId="2497a2a4205a29ee" providerId="LiveId" clId="{B09232BC-03F4-4E71-9A22-865F4460D4F5}" dt="2022-10-12T06:48:02.949" v="243" actId="207"/>
          <ac:spMkLst>
            <pc:docMk/>
            <pc:sldMk cId="1998579760" sldId="286"/>
            <ac:spMk id="2" creationId="{EF0E5D2F-8890-ED97-BDF5-2E8E712AAB32}"/>
          </ac:spMkLst>
        </pc:spChg>
        <pc:spChg chg="mod">
          <ac:chgData name="Muhammad Ali Fatmi" userId="2497a2a4205a29ee" providerId="LiveId" clId="{B09232BC-03F4-4E71-9A22-865F4460D4F5}" dt="2022-10-12T07:09:16.596" v="353" actId="3626"/>
          <ac:spMkLst>
            <pc:docMk/>
            <pc:sldMk cId="1998579760" sldId="286"/>
            <ac:spMk id="3" creationId="{DD06DA59-CCED-AA63-3AAF-66D18A41BEC3}"/>
          </ac:spMkLst>
        </pc:spChg>
      </pc:sldChg>
      <pc:sldChg chg="modSp new mod">
        <pc:chgData name="Muhammad Ali Fatmi" userId="2497a2a4205a29ee" providerId="LiveId" clId="{B09232BC-03F4-4E71-9A22-865F4460D4F5}" dt="2022-10-12T07:11:05.604" v="359" actId="207"/>
        <pc:sldMkLst>
          <pc:docMk/>
          <pc:sldMk cId="3131295056" sldId="287"/>
        </pc:sldMkLst>
        <pc:spChg chg="mod">
          <ac:chgData name="Muhammad Ali Fatmi" userId="2497a2a4205a29ee" providerId="LiveId" clId="{B09232BC-03F4-4E71-9A22-865F4460D4F5}" dt="2022-10-12T06:48:07.861" v="245" actId="207"/>
          <ac:spMkLst>
            <pc:docMk/>
            <pc:sldMk cId="3131295056" sldId="287"/>
            <ac:spMk id="2" creationId="{E1529CAB-7A7A-BD4D-1C0F-9031E4EEE362}"/>
          </ac:spMkLst>
        </pc:spChg>
        <pc:spChg chg="mod">
          <ac:chgData name="Muhammad Ali Fatmi" userId="2497a2a4205a29ee" providerId="LiveId" clId="{B09232BC-03F4-4E71-9A22-865F4460D4F5}" dt="2022-10-12T07:11:05.604" v="359" actId="207"/>
          <ac:spMkLst>
            <pc:docMk/>
            <pc:sldMk cId="3131295056" sldId="287"/>
            <ac:spMk id="3" creationId="{C0A05083-7DBD-E031-6118-BF22E58AEBA8}"/>
          </ac:spMkLst>
        </pc:spChg>
      </pc:sldChg>
    </pc:docChg>
  </pc:docChgLst>
  <pc:docChgLst>
    <pc:chgData name="Muhammad Ali Fatmi" userId="2497a2a4205a29ee" providerId="LiveId" clId="{4729560D-EE9A-4599-BE5E-BDFDB7021867}"/>
    <pc:docChg chg="undo custSel addSld delSld modSld">
      <pc:chgData name="Muhammad Ali Fatmi" userId="2497a2a4205a29ee" providerId="LiveId" clId="{4729560D-EE9A-4599-BE5E-BDFDB7021867}" dt="2022-10-05T10:29:35.333" v="781" actId="208"/>
      <pc:docMkLst>
        <pc:docMk/>
      </pc:docMkLst>
      <pc:sldChg chg="modSp mod">
        <pc:chgData name="Muhammad Ali Fatmi" userId="2497a2a4205a29ee" providerId="LiveId" clId="{4729560D-EE9A-4599-BE5E-BDFDB7021867}" dt="2022-10-05T04:51:41.680" v="16" actId="20577"/>
        <pc:sldMkLst>
          <pc:docMk/>
          <pc:sldMk cId="0" sldId="256"/>
        </pc:sldMkLst>
        <pc:spChg chg="mod">
          <ac:chgData name="Muhammad Ali Fatmi" userId="2497a2a4205a29ee" providerId="LiveId" clId="{4729560D-EE9A-4599-BE5E-BDFDB7021867}" dt="2022-10-05T04:51:41.680" v="16" actId="20577"/>
          <ac:spMkLst>
            <pc:docMk/>
            <pc:sldMk cId="0" sldId="256"/>
            <ac:spMk id="3" creationId="{00000000-0000-0000-0000-000000000000}"/>
          </ac:spMkLst>
        </pc:spChg>
      </pc:sldChg>
      <pc:sldChg chg="del">
        <pc:chgData name="Muhammad Ali Fatmi" userId="2497a2a4205a29ee" providerId="LiveId" clId="{4729560D-EE9A-4599-BE5E-BDFDB7021867}" dt="2022-10-05T04:56:12.963" v="52" actId="2696"/>
        <pc:sldMkLst>
          <pc:docMk/>
          <pc:sldMk cId="0" sldId="257"/>
        </pc:sldMkLst>
      </pc:sldChg>
      <pc:sldChg chg="del">
        <pc:chgData name="Muhammad Ali Fatmi" userId="2497a2a4205a29ee" providerId="LiveId" clId="{4729560D-EE9A-4599-BE5E-BDFDB7021867}" dt="2022-10-05T04:56:21.232" v="56" actId="2696"/>
        <pc:sldMkLst>
          <pc:docMk/>
          <pc:sldMk cId="0" sldId="259"/>
        </pc:sldMkLst>
      </pc:sldChg>
      <pc:sldChg chg="del">
        <pc:chgData name="Muhammad Ali Fatmi" userId="2497a2a4205a29ee" providerId="LiveId" clId="{4729560D-EE9A-4599-BE5E-BDFDB7021867}" dt="2022-10-05T04:56:25.022" v="58" actId="2696"/>
        <pc:sldMkLst>
          <pc:docMk/>
          <pc:sldMk cId="0" sldId="260"/>
        </pc:sldMkLst>
      </pc:sldChg>
      <pc:sldChg chg="del">
        <pc:chgData name="Muhammad Ali Fatmi" userId="2497a2a4205a29ee" providerId="LiveId" clId="{4729560D-EE9A-4599-BE5E-BDFDB7021867}" dt="2022-10-05T04:56:19.223" v="55" actId="2696"/>
        <pc:sldMkLst>
          <pc:docMk/>
          <pc:sldMk cId="0" sldId="262"/>
        </pc:sldMkLst>
      </pc:sldChg>
      <pc:sldChg chg="modSp del mod">
        <pc:chgData name="Muhammad Ali Fatmi" userId="2497a2a4205a29ee" providerId="LiveId" clId="{4729560D-EE9A-4599-BE5E-BDFDB7021867}" dt="2022-10-05T04:56:23.327" v="57" actId="2696"/>
        <pc:sldMkLst>
          <pc:docMk/>
          <pc:sldMk cId="0" sldId="266"/>
        </pc:sldMkLst>
        <pc:spChg chg="mod">
          <ac:chgData name="Muhammad Ali Fatmi" userId="2497a2a4205a29ee" providerId="LiveId" clId="{4729560D-EE9A-4599-BE5E-BDFDB7021867}" dt="2022-10-05T04:54:47.627" v="18" actId="27636"/>
          <ac:spMkLst>
            <pc:docMk/>
            <pc:sldMk cId="0" sldId="266"/>
            <ac:spMk id="3" creationId="{00000000-0000-0000-0000-000000000000}"/>
          </ac:spMkLst>
        </pc:spChg>
      </pc:sldChg>
      <pc:sldChg chg="del">
        <pc:chgData name="Muhammad Ali Fatmi" userId="2497a2a4205a29ee" providerId="LiveId" clId="{4729560D-EE9A-4599-BE5E-BDFDB7021867}" dt="2022-10-05T04:56:27.016" v="59" actId="2696"/>
        <pc:sldMkLst>
          <pc:docMk/>
          <pc:sldMk cId="0" sldId="267"/>
        </pc:sldMkLst>
      </pc:sldChg>
      <pc:sldChg chg="del">
        <pc:chgData name="Muhammad Ali Fatmi" userId="2497a2a4205a29ee" providerId="LiveId" clId="{4729560D-EE9A-4599-BE5E-BDFDB7021867}" dt="2022-10-05T04:56:29.117" v="60" actId="2696"/>
        <pc:sldMkLst>
          <pc:docMk/>
          <pc:sldMk cId="0" sldId="268"/>
        </pc:sldMkLst>
      </pc:sldChg>
      <pc:sldChg chg="modSp mod">
        <pc:chgData name="Muhammad Ali Fatmi" userId="2497a2a4205a29ee" providerId="LiveId" clId="{4729560D-EE9A-4599-BE5E-BDFDB7021867}" dt="2022-10-05T05:52:04.325" v="226" actId="123"/>
        <pc:sldMkLst>
          <pc:docMk/>
          <pc:sldMk cId="0" sldId="269"/>
        </pc:sldMkLst>
        <pc:spChg chg="mod">
          <ac:chgData name="Muhammad Ali Fatmi" userId="2497a2a4205a29ee" providerId="LiveId" clId="{4729560D-EE9A-4599-BE5E-BDFDB7021867}" dt="2022-10-05T05:41:47.722" v="75" actId="27636"/>
          <ac:spMkLst>
            <pc:docMk/>
            <pc:sldMk cId="0" sldId="269"/>
            <ac:spMk id="2" creationId="{00000000-0000-0000-0000-000000000000}"/>
          </ac:spMkLst>
        </pc:spChg>
        <pc:spChg chg="mod">
          <ac:chgData name="Muhammad Ali Fatmi" userId="2497a2a4205a29ee" providerId="LiveId" clId="{4729560D-EE9A-4599-BE5E-BDFDB7021867}" dt="2022-10-05T05:52:04.325" v="226" actId="123"/>
          <ac:spMkLst>
            <pc:docMk/>
            <pc:sldMk cId="0" sldId="269"/>
            <ac:spMk id="3" creationId="{00000000-0000-0000-0000-000000000000}"/>
          </ac:spMkLst>
        </pc:spChg>
      </pc:sldChg>
      <pc:sldChg chg="del">
        <pc:chgData name="Muhammad Ali Fatmi" userId="2497a2a4205a29ee" providerId="LiveId" clId="{4729560D-EE9A-4599-BE5E-BDFDB7021867}" dt="2022-10-05T04:56:15.019" v="53" actId="2696"/>
        <pc:sldMkLst>
          <pc:docMk/>
          <pc:sldMk cId="3864503573" sldId="270"/>
        </pc:sldMkLst>
      </pc:sldChg>
      <pc:sldChg chg="del">
        <pc:chgData name="Muhammad Ali Fatmi" userId="2497a2a4205a29ee" providerId="LiveId" clId="{4729560D-EE9A-4599-BE5E-BDFDB7021867}" dt="2022-10-05T04:56:17.429" v="54" actId="2696"/>
        <pc:sldMkLst>
          <pc:docMk/>
          <pc:sldMk cId="2520243642" sldId="271"/>
        </pc:sldMkLst>
      </pc:sldChg>
      <pc:sldChg chg="modSp add mod">
        <pc:chgData name="Muhammad Ali Fatmi" userId="2497a2a4205a29ee" providerId="LiveId" clId="{4729560D-EE9A-4599-BE5E-BDFDB7021867}" dt="2022-10-05T08:28:23.582" v="668" actId="108"/>
        <pc:sldMkLst>
          <pc:docMk/>
          <pc:sldMk cId="839223135" sldId="272"/>
        </pc:sldMkLst>
        <pc:spChg chg="mod">
          <ac:chgData name="Muhammad Ali Fatmi" userId="2497a2a4205a29ee" providerId="LiveId" clId="{4729560D-EE9A-4599-BE5E-BDFDB7021867}" dt="2022-10-05T08:28:23.582" v="668" actId="108"/>
          <ac:spMkLst>
            <pc:docMk/>
            <pc:sldMk cId="839223135" sldId="272"/>
            <ac:spMk id="3" creationId="{00000000-0000-0000-0000-000000000000}"/>
          </ac:spMkLst>
        </pc:spChg>
      </pc:sldChg>
      <pc:sldChg chg="modSp new mod">
        <pc:chgData name="Muhammad Ali Fatmi" userId="2497a2a4205a29ee" providerId="LiveId" clId="{4729560D-EE9A-4599-BE5E-BDFDB7021867}" dt="2022-10-05T05:52:10.972" v="227" actId="207"/>
        <pc:sldMkLst>
          <pc:docMk/>
          <pc:sldMk cId="822796649" sldId="273"/>
        </pc:sldMkLst>
        <pc:spChg chg="mod">
          <ac:chgData name="Muhammad Ali Fatmi" userId="2497a2a4205a29ee" providerId="LiveId" clId="{4729560D-EE9A-4599-BE5E-BDFDB7021867}" dt="2022-10-05T05:49:15.130" v="145" actId="20577"/>
          <ac:spMkLst>
            <pc:docMk/>
            <pc:sldMk cId="822796649" sldId="273"/>
            <ac:spMk id="2" creationId="{4C0985F9-188D-2D02-6235-EA80405FDF04}"/>
          </ac:spMkLst>
        </pc:spChg>
        <pc:spChg chg="mod">
          <ac:chgData name="Muhammad Ali Fatmi" userId="2497a2a4205a29ee" providerId="LiveId" clId="{4729560D-EE9A-4599-BE5E-BDFDB7021867}" dt="2022-10-05T05:52:10.972" v="227" actId="207"/>
          <ac:spMkLst>
            <pc:docMk/>
            <pc:sldMk cId="822796649" sldId="273"/>
            <ac:spMk id="3" creationId="{78442E5D-9344-7465-95BB-4EF66C59060B}"/>
          </ac:spMkLst>
        </pc:spChg>
      </pc:sldChg>
      <pc:sldChg chg="addSp delSp modSp new mod">
        <pc:chgData name="Muhammad Ali Fatmi" userId="2497a2a4205a29ee" providerId="LiveId" clId="{4729560D-EE9A-4599-BE5E-BDFDB7021867}" dt="2022-10-05T05:55:03.904" v="259" actId="20577"/>
        <pc:sldMkLst>
          <pc:docMk/>
          <pc:sldMk cId="1227131498" sldId="274"/>
        </pc:sldMkLst>
        <pc:spChg chg="mod">
          <ac:chgData name="Muhammad Ali Fatmi" userId="2497a2a4205a29ee" providerId="LiveId" clId="{4729560D-EE9A-4599-BE5E-BDFDB7021867}" dt="2022-10-05T05:55:03.904" v="259" actId="20577"/>
          <ac:spMkLst>
            <pc:docMk/>
            <pc:sldMk cId="1227131498" sldId="274"/>
            <ac:spMk id="2" creationId="{70EA7904-43DF-7A28-8968-FDE36B169F91}"/>
          </ac:spMkLst>
        </pc:spChg>
        <pc:spChg chg="add del mod">
          <ac:chgData name="Muhammad Ali Fatmi" userId="2497a2a4205a29ee" providerId="LiveId" clId="{4729560D-EE9A-4599-BE5E-BDFDB7021867}" dt="2022-10-05T05:53:44.790" v="237" actId="21"/>
          <ac:spMkLst>
            <pc:docMk/>
            <pc:sldMk cId="1227131498" sldId="274"/>
            <ac:spMk id="3" creationId="{9CE5797F-325C-3F1C-A472-B967477E981E}"/>
          </ac:spMkLst>
        </pc:spChg>
        <pc:spChg chg="add del mod">
          <ac:chgData name="Muhammad Ali Fatmi" userId="2497a2a4205a29ee" providerId="LiveId" clId="{4729560D-EE9A-4599-BE5E-BDFDB7021867}" dt="2022-10-05T05:53:24.126" v="230"/>
          <ac:spMkLst>
            <pc:docMk/>
            <pc:sldMk cId="1227131498" sldId="274"/>
            <ac:spMk id="4" creationId="{AEDDC7A9-381E-9584-0CBE-0A08BABCC60E}"/>
          </ac:spMkLst>
        </pc:spChg>
        <pc:spChg chg="add del mod">
          <ac:chgData name="Muhammad Ali Fatmi" userId="2497a2a4205a29ee" providerId="LiveId" clId="{4729560D-EE9A-4599-BE5E-BDFDB7021867}" dt="2022-10-05T05:53:35.596" v="234"/>
          <ac:spMkLst>
            <pc:docMk/>
            <pc:sldMk cId="1227131498" sldId="274"/>
            <ac:spMk id="5" creationId="{80AF6FD5-CC7E-7FF3-953F-D4DAAB6B060A}"/>
          </ac:spMkLst>
        </pc:spChg>
        <pc:spChg chg="add del">
          <ac:chgData name="Muhammad Ali Fatmi" userId="2497a2a4205a29ee" providerId="LiveId" clId="{4729560D-EE9A-4599-BE5E-BDFDB7021867}" dt="2022-10-05T05:53:44.790" v="237" actId="21"/>
          <ac:spMkLst>
            <pc:docMk/>
            <pc:sldMk cId="1227131498" sldId="274"/>
            <ac:spMk id="6" creationId="{E00160C2-0BEE-B8BD-90EF-042715E2A1EA}"/>
          </ac:spMkLst>
        </pc:spChg>
        <pc:spChg chg="add mod">
          <ac:chgData name="Muhammad Ali Fatmi" userId="2497a2a4205a29ee" providerId="LiveId" clId="{4729560D-EE9A-4599-BE5E-BDFDB7021867}" dt="2022-10-05T05:54:18.934" v="249" actId="27636"/>
          <ac:spMkLst>
            <pc:docMk/>
            <pc:sldMk cId="1227131498" sldId="274"/>
            <ac:spMk id="7" creationId="{0DC2BB2D-E84C-800E-D553-D2BF79FF7E86}"/>
          </ac:spMkLst>
        </pc:spChg>
      </pc:sldChg>
      <pc:sldChg chg="addSp delSp modSp new mod">
        <pc:chgData name="Muhammad Ali Fatmi" userId="2497a2a4205a29ee" providerId="LiveId" clId="{4729560D-EE9A-4599-BE5E-BDFDB7021867}" dt="2022-10-05T06:41:46.770" v="338" actId="208"/>
        <pc:sldMkLst>
          <pc:docMk/>
          <pc:sldMk cId="3135521661" sldId="275"/>
        </pc:sldMkLst>
        <pc:spChg chg="mod">
          <ac:chgData name="Muhammad Ali Fatmi" userId="2497a2a4205a29ee" providerId="LiveId" clId="{4729560D-EE9A-4599-BE5E-BDFDB7021867}" dt="2022-10-05T06:26:49.985" v="281" actId="20577"/>
          <ac:spMkLst>
            <pc:docMk/>
            <pc:sldMk cId="3135521661" sldId="275"/>
            <ac:spMk id="2" creationId="{8A339AA2-1C6F-F4BE-6D58-22F7AD393221}"/>
          </ac:spMkLst>
        </pc:spChg>
        <pc:spChg chg="del">
          <ac:chgData name="Muhammad Ali Fatmi" userId="2497a2a4205a29ee" providerId="LiveId" clId="{4729560D-EE9A-4599-BE5E-BDFDB7021867}" dt="2022-10-05T06:25:37.625" v="261" actId="22"/>
          <ac:spMkLst>
            <pc:docMk/>
            <pc:sldMk cId="3135521661" sldId="275"/>
            <ac:spMk id="3" creationId="{B6E2398B-D276-0456-3317-C1261C42617D}"/>
          </ac:spMkLst>
        </pc:spChg>
        <pc:spChg chg="add del mod">
          <ac:chgData name="Muhammad Ali Fatmi" userId="2497a2a4205a29ee" providerId="LiveId" clId="{4729560D-EE9A-4599-BE5E-BDFDB7021867}" dt="2022-10-05T06:27:57.048" v="295" actId="22"/>
          <ac:spMkLst>
            <pc:docMk/>
            <pc:sldMk cId="3135521661" sldId="275"/>
            <ac:spMk id="7" creationId="{3CFB1B9E-440A-7B8C-EA31-6464026CCE27}"/>
          </ac:spMkLst>
        </pc:spChg>
        <pc:spChg chg="add del">
          <ac:chgData name="Muhammad Ali Fatmi" userId="2497a2a4205a29ee" providerId="LiveId" clId="{4729560D-EE9A-4599-BE5E-BDFDB7021867}" dt="2022-10-05T06:27:01.152" v="284" actId="22"/>
          <ac:spMkLst>
            <pc:docMk/>
            <pc:sldMk cId="3135521661" sldId="275"/>
            <ac:spMk id="9" creationId="{47642DF1-4776-6B7C-6BF8-FC0A20F3B6E4}"/>
          </ac:spMkLst>
        </pc:spChg>
        <pc:spChg chg="add mod">
          <ac:chgData name="Muhammad Ali Fatmi" userId="2497a2a4205a29ee" providerId="LiveId" clId="{4729560D-EE9A-4599-BE5E-BDFDB7021867}" dt="2022-10-05T06:29:13.121" v="299" actId="478"/>
          <ac:spMkLst>
            <pc:docMk/>
            <pc:sldMk cId="3135521661" sldId="275"/>
            <ac:spMk id="15" creationId="{B6A5B559-DF2A-B97B-594C-C340B8684006}"/>
          </ac:spMkLst>
        </pc:spChg>
        <pc:picChg chg="add del mod ord">
          <ac:chgData name="Muhammad Ali Fatmi" userId="2497a2a4205a29ee" providerId="LiveId" clId="{4729560D-EE9A-4599-BE5E-BDFDB7021867}" dt="2022-10-05T06:26:59.242" v="282" actId="478"/>
          <ac:picMkLst>
            <pc:docMk/>
            <pc:sldMk cId="3135521661" sldId="275"/>
            <ac:picMk id="5" creationId="{DDEDEC62-B592-C5F1-71BE-CA682F1C4563}"/>
          </ac:picMkLst>
        </pc:picChg>
        <pc:picChg chg="add del mod">
          <ac:chgData name="Muhammad Ali Fatmi" userId="2497a2a4205a29ee" providerId="LiveId" clId="{4729560D-EE9A-4599-BE5E-BDFDB7021867}" dt="2022-10-05T06:27:23.281" v="294" actId="22"/>
          <ac:picMkLst>
            <pc:docMk/>
            <pc:sldMk cId="3135521661" sldId="275"/>
            <ac:picMk id="11" creationId="{C3171DB4-DF63-2F48-5626-AF0308E3432F}"/>
          </ac:picMkLst>
        </pc:picChg>
        <pc:picChg chg="add del mod ord">
          <ac:chgData name="Muhammad Ali Fatmi" userId="2497a2a4205a29ee" providerId="LiveId" clId="{4729560D-EE9A-4599-BE5E-BDFDB7021867}" dt="2022-10-05T06:29:13.121" v="299" actId="478"/>
          <ac:picMkLst>
            <pc:docMk/>
            <pc:sldMk cId="3135521661" sldId="275"/>
            <ac:picMk id="13" creationId="{D5309C7C-7E3A-C243-FF80-64D370ABA2BE}"/>
          </ac:picMkLst>
        </pc:picChg>
        <pc:picChg chg="add del mod">
          <ac:chgData name="Muhammad Ali Fatmi" userId="2497a2a4205a29ee" providerId="LiveId" clId="{4729560D-EE9A-4599-BE5E-BDFDB7021867}" dt="2022-10-05T06:41:20.401" v="330" actId="478"/>
          <ac:picMkLst>
            <pc:docMk/>
            <pc:sldMk cId="3135521661" sldId="275"/>
            <ac:picMk id="17" creationId="{D9F2DE3D-2C73-36CC-C607-5EB3963D0044}"/>
          </ac:picMkLst>
        </pc:picChg>
        <pc:picChg chg="add mod">
          <ac:chgData name="Muhammad Ali Fatmi" userId="2497a2a4205a29ee" providerId="LiveId" clId="{4729560D-EE9A-4599-BE5E-BDFDB7021867}" dt="2022-10-05T06:41:46.770" v="338" actId="208"/>
          <ac:picMkLst>
            <pc:docMk/>
            <pc:sldMk cId="3135521661" sldId="275"/>
            <ac:picMk id="19" creationId="{BD0CA485-93C2-B0BC-14C7-6DC507790FDE}"/>
          </ac:picMkLst>
        </pc:picChg>
      </pc:sldChg>
      <pc:sldChg chg="addSp delSp modSp new mod">
        <pc:chgData name="Muhammad Ali Fatmi" userId="2497a2a4205a29ee" providerId="LiveId" clId="{4729560D-EE9A-4599-BE5E-BDFDB7021867}" dt="2022-10-05T06:43:03.029" v="347" actId="14100"/>
        <pc:sldMkLst>
          <pc:docMk/>
          <pc:sldMk cId="3565486104" sldId="276"/>
        </pc:sldMkLst>
        <pc:spChg chg="mod">
          <ac:chgData name="Muhammad Ali Fatmi" userId="2497a2a4205a29ee" providerId="LiveId" clId="{4729560D-EE9A-4599-BE5E-BDFDB7021867}" dt="2022-10-05T06:31:03.134" v="329" actId="20577"/>
          <ac:spMkLst>
            <pc:docMk/>
            <pc:sldMk cId="3565486104" sldId="276"/>
            <ac:spMk id="2" creationId="{5EF711A3-A382-4EAB-5635-55A930B75927}"/>
          </ac:spMkLst>
        </pc:spChg>
        <pc:spChg chg="add del">
          <ac:chgData name="Muhammad Ali Fatmi" userId="2497a2a4205a29ee" providerId="LiveId" clId="{4729560D-EE9A-4599-BE5E-BDFDB7021867}" dt="2022-10-05T06:30:56.718" v="312" actId="22"/>
          <ac:spMkLst>
            <pc:docMk/>
            <pc:sldMk cId="3565486104" sldId="276"/>
            <ac:spMk id="5" creationId="{76C176A0-F294-EF61-5791-9DDE44B7B8DF}"/>
          </ac:spMkLst>
        </pc:spChg>
        <pc:picChg chg="add mod">
          <ac:chgData name="Muhammad Ali Fatmi" userId="2497a2a4205a29ee" providerId="LiveId" clId="{4729560D-EE9A-4599-BE5E-BDFDB7021867}" dt="2022-10-05T06:43:03.029" v="347" actId="14100"/>
          <ac:picMkLst>
            <pc:docMk/>
            <pc:sldMk cId="3565486104" sldId="276"/>
            <ac:picMk id="7" creationId="{00CC143B-4D6F-EA33-CA75-7A9D5C78E26C}"/>
          </ac:picMkLst>
        </pc:picChg>
      </pc:sldChg>
      <pc:sldChg chg="modSp new mod">
        <pc:chgData name="Muhammad Ali Fatmi" userId="2497a2a4205a29ee" providerId="LiveId" clId="{4729560D-EE9A-4599-BE5E-BDFDB7021867}" dt="2022-10-05T07:35:46.756" v="392" actId="123"/>
        <pc:sldMkLst>
          <pc:docMk/>
          <pc:sldMk cId="3416233702" sldId="277"/>
        </pc:sldMkLst>
        <pc:spChg chg="mod">
          <ac:chgData name="Muhammad Ali Fatmi" userId="2497a2a4205a29ee" providerId="LiveId" clId="{4729560D-EE9A-4599-BE5E-BDFDB7021867}" dt="2022-10-05T06:45:39.093" v="354" actId="20577"/>
          <ac:spMkLst>
            <pc:docMk/>
            <pc:sldMk cId="3416233702" sldId="277"/>
            <ac:spMk id="2" creationId="{5B3FEF15-7A73-B368-72F2-06ACD481666F}"/>
          </ac:spMkLst>
        </pc:spChg>
        <pc:spChg chg="mod">
          <ac:chgData name="Muhammad Ali Fatmi" userId="2497a2a4205a29ee" providerId="LiveId" clId="{4729560D-EE9A-4599-BE5E-BDFDB7021867}" dt="2022-10-05T07:35:46.756" v="392" actId="123"/>
          <ac:spMkLst>
            <pc:docMk/>
            <pc:sldMk cId="3416233702" sldId="277"/>
            <ac:spMk id="3" creationId="{72DE12DB-29CA-9D6B-042F-8CAA237D203F}"/>
          </ac:spMkLst>
        </pc:spChg>
      </pc:sldChg>
      <pc:sldChg chg="modSp new mod">
        <pc:chgData name="Muhammad Ali Fatmi" userId="2497a2a4205a29ee" providerId="LiveId" clId="{4729560D-EE9A-4599-BE5E-BDFDB7021867}" dt="2022-10-05T07:38:06.110" v="462" actId="20577"/>
        <pc:sldMkLst>
          <pc:docMk/>
          <pc:sldMk cId="2472809306" sldId="278"/>
        </pc:sldMkLst>
        <pc:spChg chg="mod">
          <ac:chgData name="Muhammad Ali Fatmi" userId="2497a2a4205a29ee" providerId="LiveId" clId="{4729560D-EE9A-4599-BE5E-BDFDB7021867}" dt="2022-10-05T07:37:06.946" v="405" actId="20577"/>
          <ac:spMkLst>
            <pc:docMk/>
            <pc:sldMk cId="2472809306" sldId="278"/>
            <ac:spMk id="2" creationId="{FB68E9FB-2F92-68ED-8FEC-EABAA0F926E0}"/>
          </ac:spMkLst>
        </pc:spChg>
        <pc:spChg chg="mod">
          <ac:chgData name="Muhammad Ali Fatmi" userId="2497a2a4205a29ee" providerId="LiveId" clId="{4729560D-EE9A-4599-BE5E-BDFDB7021867}" dt="2022-10-05T07:38:06.110" v="462" actId="20577"/>
          <ac:spMkLst>
            <pc:docMk/>
            <pc:sldMk cId="2472809306" sldId="278"/>
            <ac:spMk id="3" creationId="{0404831D-6F38-81C4-4DDB-089714345CCB}"/>
          </ac:spMkLst>
        </pc:spChg>
      </pc:sldChg>
      <pc:sldChg chg="addSp delSp modSp new mod modClrScheme chgLayout">
        <pc:chgData name="Muhammad Ali Fatmi" userId="2497a2a4205a29ee" providerId="LiveId" clId="{4729560D-EE9A-4599-BE5E-BDFDB7021867}" dt="2022-10-05T08:05:03.606" v="592" actId="20577"/>
        <pc:sldMkLst>
          <pc:docMk/>
          <pc:sldMk cId="604808151" sldId="279"/>
        </pc:sldMkLst>
        <pc:spChg chg="del mod ord">
          <ac:chgData name="Muhammad Ali Fatmi" userId="2497a2a4205a29ee" providerId="LiveId" clId="{4729560D-EE9A-4599-BE5E-BDFDB7021867}" dt="2022-10-05T07:45:53.452" v="535" actId="700"/>
          <ac:spMkLst>
            <pc:docMk/>
            <pc:sldMk cId="604808151" sldId="279"/>
            <ac:spMk id="2" creationId="{5A129417-17FA-5E37-F9BE-C646F9D61CF7}"/>
          </ac:spMkLst>
        </pc:spChg>
        <pc:spChg chg="mod ord">
          <ac:chgData name="Muhammad Ali Fatmi" userId="2497a2a4205a29ee" providerId="LiveId" clId="{4729560D-EE9A-4599-BE5E-BDFDB7021867}" dt="2022-10-05T07:46:26.794" v="555" actId="208"/>
          <ac:spMkLst>
            <pc:docMk/>
            <pc:sldMk cId="604808151" sldId="279"/>
            <ac:spMk id="3" creationId="{07162725-CF77-EBFB-0702-DB6A977ED9AC}"/>
          </ac:spMkLst>
        </pc:spChg>
        <pc:spChg chg="add mod ord">
          <ac:chgData name="Muhammad Ali Fatmi" userId="2497a2a4205a29ee" providerId="LiveId" clId="{4729560D-EE9A-4599-BE5E-BDFDB7021867}" dt="2022-10-05T08:05:03.606" v="592" actId="20577"/>
          <ac:spMkLst>
            <pc:docMk/>
            <pc:sldMk cId="604808151" sldId="279"/>
            <ac:spMk id="4" creationId="{9800D74E-14BA-AF77-B8B3-D531DE6F5712}"/>
          </ac:spMkLst>
        </pc:spChg>
        <pc:spChg chg="add mod ord">
          <ac:chgData name="Muhammad Ali Fatmi" userId="2497a2a4205a29ee" providerId="LiveId" clId="{4729560D-EE9A-4599-BE5E-BDFDB7021867}" dt="2022-10-05T07:47:16.117" v="564" actId="20577"/>
          <ac:spMkLst>
            <pc:docMk/>
            <pc:sldMk cId="604808151" sldId="279"/>
            <ac:spMk id="5" creationId="{BD1C298E-C4CF-C250-3DE7-16FEF0C3DD4A}"/>
          </ac:spMkLst>
        </pc:spChg>
        <pc:spChg chg="add mod ord">
          <ac:chgData name="Muhammad Ali Fatmi" userId="2497a2a4205a29ee" providerId="LiveId" clId="{4729560D-EE9A-4599-BE5E-BDFDB7021867}" dt="2022-10-05T07:47:12.958" v="561" actId="20577"/>
          <ac:spMkLst>
            <pc:docMk/>
            <pc:sldMk cId="604808151" sldId="279"/>
            <ac:spMk id="6" creationId="{BB7D8575-D800-7083-1C12-0FE0DB0E8D91}"/>
          </ac:spMkLst>
        </pc:spChg>
        <pc:spChg chg="add mod ord">
          <ac:chgData name="Muhammad Ali Fatmi" userId="2497a2a4205a29ee" providerId="LiveId" clId="{4729560D-EE9A-4599-BE5E-BDFDB7021867}" dt="2022-10-05T07:46:20.921" v="554" actId="208"/>
          <ac:spMkLst>
            <pc:docMk/>
            <pc:sldMk cId="604808151" sldId="279"/>
            <ac:spMk id="7" creationId="{65E0C539-F109-1F1C-C8D1-39079CEDA4D3}"/>
          </ac:spMkLst>
        </pc:spChg>
      </pc:sldChg>
      <pc:sldChg chg="addSp delSp modSp new mod modClrScheme chgLayout">
        <pc:chgData name="Muhammad Ali Fatmi" userId="2497a2a4205a29ee" providerId="LiveId" clId="{4729560D-EE9A-4599-BE5E-BDFDB7021867}" dt="2022-10-05T08:25:35.437" v="635" actId="14100"/>
        <pc:sldMkLst>
          <pc:docMk/>
          <pc:sldMk cId="4083408863" sldId="280"/>
        </pc:sldMkLst>
        <pc:spChg chg="del mod ord">
          <ac:chgData name="Muhammad Ali Fatmi" userId="2497a2a4205a29ee" providerId="LiveId" clId="{4729560D-EE9A-4599-BE5E-BDFDB7021867}" dt="2022-10-05T08:03:55.347" v="566" actId="700"/>
          <ac:spMkLst>
            <pc:docMk/>
            <pc:sldMk cId="4083408863" sldId="280"/>
            <ac:spMk id="2" creationId="{380DA568-E6B8-8359-DE51-FD8A8A9ABC01}"/>
          </ac:spMkLst>
        </pc:spChg>
        <pc:spChg chg="del">
          <ac:chgData name="Muhammad Ali Fatmi" userId="2497a2a4205a29ee" providerId="LiveId" clId="{4729560D-EE9A-4599-BE5E-BDFDB7021867}" dt="2022-10-05T08:03:55.347" v="566" actId="700"/>
          <ac:spMkLst>
            <pc:docMk/>
            <pc:sldMk cId="4083408863" sldId="280"/>
            <ac:spMk id="3" creationId="{416218D3-6DB9-D550-784A-2768AF80125A}"/>
          </ac:spMkLst>
        </pc:spChg>
        <pc:spChg chg="del mod ord">
          <ac:chgData name="Muhammad Ali Fatmi" userId="2497a2a4205a29ee" providerId="LiveId" clId="{4729560D-EE9A-4599-BE5E-BDFDB7021867}" dt="2022-10-05T08:03:55.347" v="566" actId="700"/>
          <ac:spMkLst>
            <pc:docMk/>
            <pc:sldMk cId="4083408863" sldId="280"/>
            <ac:spMk id="4" creationId="{DD019D48-A57A-4DCB-1A07-2BAE605668A5}"/>
          </ac:spMkLst>
        </pc:spChg>
        <pc:spChg chg="del">
          <ac:chgData name="Muhammad Ali Fatmi" userId="2497a2a4205a29ee" providerId="LiveId" clId="{4729560D-EE9A-4599-BE5E-BDFDB7021867}" dt="2022-10-05T08:03:55.347" v="566" actId="700"/>
          <ac:spMkLst>
            <pc:docMk/>
            <pc:sldMk cId="4083408863" sldId="280"/>
            <ac:spMk id="5" creationId="{935DBFEE-4C59-A956-E787-160E6C29BB29}"/>
          </ac:spMkLst>
        </pc:spChg>
        <pc:spChg chg="del">
          <ac:chgData name="Muhammad Ali Fatmi" userId="2497a2a4205a29ee" providerId="LiveId" clId="{4729560D-EE9A-4599-BE5E-BDFDB7021867}" dt="2022-10-05T08:03:55.347" v="566" actId="700"/>
          <ac:spMkLst>
            <pc:docMk/>
            <pc:sldMk cId="4083408863" sldId="280"/>
            <ac:spMk id="6" creationId="{3E91C4BD-53EE-CE3A-8EA3-2B7148EF39C2}"/>
          </ac:spMkLst>
        </pc:spChg>
        <pc:spChg chg="add mod ord">
          <ac:chgData name="Muhammad Ali Fatmi" userId="2497a2a4205a29ee" providerId="LiveId" clId="{4729560D-EE9A-4599-BE5E-BDFDB7021867}" dt="2022-10-05T08:05:13.520" v="616" actId="20577"/>
          <ac:spMkLst>
            <pc:docMk/>
            <pc:sldMk cId="4083408863" sldId="280"/>
            <ac:spMk id="7" creationId="{F75FBEC0-B727-62DB-0CE4-D4D0BB2B48B7}"/>
          </ac:spMkLst>
        </pc:spChg>
        <pc:spChg chg="add mod ord">
          <ac:chgData name="Muhammad Ali Fatmi" userId="2497a2a4205a29ee" providerId="LiveId" clId="{4729560D-EE9A-4599-BE5E-BDFDB7021867}" dt="2022-10-05T08:03:55.347" v="566" actId="700"/>
          <ac:spMkLst>
            <pc:docMk/>
            <pc:sldMk cId="4083408863" sldId="280"/>
            <ac:spMk id="8" creationId="{839C53FD-B1F3-A3A3-EED0-E209EAB68495}"/>
          </ac:spMkLst>
        </pc:spChg>
        <pc:picChg chg="add del mod">
          <ac:chgData name="Muhammad Ali Fatmi" userId="2497a2a4205a29ee" providerId="LiveId" clId="{4729560D-EE9A-4599-BE5E-BDFDB7021867}" dt="2022-10-05T08:22:47.201" v="617" actId="478"/>
          <ac:picMkLst>
            <pc:docMk/>
            <pc:sldMk cId="4083408863" sldId="280"/>
            <ac:picMk id="10" creationId="{0C4EB1C7-6034-5F63-D66A-B9DB5310099D}"/>
          </ac:picMkLst>
        </pc:picChg>
        <pc:picChg chg="add del mod">
          <ac:chgData name="Muhammad Ali Fatmi" userId="2497a2a4205a29ee" providerId="LiveId" clId="{4729560D-EE9A-4599-BE5E-BDFDB7021867}" dt="2022-10-05T08:24:20.025" v="622" actId="478"/>
          <ac:picMkLst>
            <pc:docMk/>
            <pc:sldMk cId="4083408863" sldId="280"/>
            <ac:picMk id="12" creationId="{7F27014F-8391-53EF-5ADA-C3A7430F0B97}"/>
          </ac:picMkLst>
        </pc:picChg>
        <pc:picChg chg="add del mod">
          <ac:chgData name="Muhammad Ali Fatmi" userId="2497a2a4205a29ee" providerId="LiveId" clId="{4729560D-EE9A-4599-BE5E-BDFDB7021867}" dt="2022-10-05T08:25:18.048" v="629" actId="478"/>
          <ac:picMkLst>
            <pc:docMk/>
            <pc:sldMk cId="4083408863" sldId="280"/>
            <ac:picMk id="14" creationId="{50A6FE8C-5E45-1B30-134F-267089FC4548}"/>
          </ac:picMkLst>
        </pc:picChg>
        <pc:picChg chg="add mod">
          <ac:chgData name="Muhammad Ali Fatmi" userId="2497a2a4205a29ee" providerId="LiveId" clId="{4729560D-EE9A-4599-BE5E-BDFDB7021867}" dt="2022-10-05T08:25:35.437" v="635" actId="14100"/>
          <ac:picMkLst>
            <pc:docMk/>
            <pc:sldMk cId="4083408863" sldId="280"/>
            <ac:picMk id="16" creationId="{ECDF7FC3-4FA2-007F-C5D9-ED3ED5F17AB2}"/>
          </ac:picMkLst>
        </pc:picChg>
      </pc:sldChg>
      <pc:sldChg chg="modSp new mod">
        <pc:chgData name="Muhammad Ali Fatmi" userId="2497a2a4205a29ee" providerId="LiveId" clId="{4729560D-EE9A-4599-BE5E-BDFDB7021867}" dt="2022-10-05T08:35:19.148" v="697" actId="20577"/>
        <pc:sldMkLst>
          <pc:docMk/>
          <pc:sldMk cId="2385226202" sldId="281"/>
        </pc:sldMkLst>
        <pc:spChg chg="mod">
          <ac:chgData name="Muhammad Ali Fatmi" userId="2497a2a4205a29ee" providerId="LiveId" clId="{4729560D-EE9A-4599-BE5E-BDFDB7021867}" dt="2022-10-05T08:29:03.621" v="674" actId="20577"/>
          <ac:spMkLst>
            <pc:docMk/>
            <pc:sldMk cId="2385226202" sldId="281"/>
            <ac:spMk id="2" creationId="{64F544AC-BA0F-937F-AE5A-7B6189C2941C}"/>
          </ac:spMkLst>
        </pc:spChg>
        <pc:spChg chg="mod">
          <ac:chgData name="Muhammad Ali Fatmi" userId="2497a2a4205a29ee" providerId="LiveId" clId="{4729560D-EE9A-4599-BE5E-BDFDB7021867}" dt="2022-10-05T08:35:19.148" v="697" actId="20577"/>
          <ac:spMkLst>
            <pc:docMk/>
            <pc:sldMk cId="2385226202" sldId="281"/>
            <ac:spMk id="3" creationId="{F1C63C89-58B9-4B51-4EA9-1E443658462B}"/>
          </ac:spMkLst>
        </pc:spChg>
      </pc:sldChg>
      <pc:sldChg chg="modSp new mod">
        <pc:chgData name="Muhammad Ali Fatmi" userId="2497a2a4205a29ee" providerId="LiveId" clId="{4729560D-EE9A-4599-BE5E-BDFDB7021867}" dt="2022-10-05T08:35:29.783" v="709" actId="20577"/>
        <pc:sldMkLst>
          <pc:docMk/>
          <pc:sldMk cId="456686679" sldId="282"/>
        </pc:sldMkLst>
        <pc:spChg chg="mod">
          <ac:chgData name="Muhammad Ali Fatmi" userId="2497a2a4205a29ee" providerId="LiveId" clId="{4729560D-EE9A-4599-BE5E-BDFDB7021867}" dt="2022-10-05T08:35:29.783" v="709" actId="20577"/>
          <ac:spMkLst>
            <pc:docMk/>
            <pc:sldMk cId="456686679" sldId="282"/>
            <ac:spMk id="2" creationId="{6AD5F87A-F226-429E-376C-55FE72EF8881}"/>
          </ac:spMkLst>
        </pc:spChg>
        <pc:spChg chg="mod">
          <ac:chgData name="Muhammad Ali Fatmi" userId="2497a2a4205a29ee" providerId="LiveId" clId="{4729560D-EE9A-4599-BE5E-BDFDB7021867}" dt="2022-10-05T08:35:13.194" v="695" actId="114"/>
          <ac:spMkLst>
            <pc:docMk/>
            <pc:sldMk cId="456686679" sldId="282"/>
            <ac:spMk id="3" creationId="{4F04ABC8-AB21-90DE-CA98-4C50C6EA2482}"/>
          </ac:spMkLst>
        </pc:spChg>
      </pc:sldChg>
      <pc:sldChg chg="modSp new mod">
        <pc:chgData name="Muhammad Ali Fatmi" userId="2497a2a4205a29ee" providerId="LiveId" clId="{4729560D-EE9A-4599-BE5E-BDFDB7021867}" dt="2022-10-05T08:36:17.255" v="739" actId="207"/>
        <pc:sldMkLst>
          <pc:docMk/>
          <pc:sldMk cId="2114475360" sldId="283"/>
        </pc:sldMkLst>
        <pc:spChg chg="mod">
          <ac:chgData name="Muhammad Ali Fatmi" userId="2497a2a4205a29ee" providerId="LiveId" clId="{4729560D-EE9A-4599-BE5E-BDFDB7021867}" dt="2022-10-05T08:36:11.726" v="737" actId="20577"/>
          <ac:spMkLst>
            <pc:docMk/>
            <pc:sldMk cId="2114475360" sldId="283"/>
            <ac:spMk id="2" creationId="{E19AB78A-43A3-FC32-CDA9-B6D43E84C1BF}"/>
          </ac:spMkLst>
        </pc:spChg>
        <pc:spChg chg="mod">
          <ac:chgData name="Muhammad Ali Fatmi" userId="2497a2a4205a29ee" providerId="LiveId" clId="{4729560D-EE9A-4599-BE5E-BDFDB7021867}" dt="2022-10-05T08:36:17.255" v="739" actId="207"/>
          <ac:spMkLst>
            <pc:docMk/>
            <pc:sldMk cId="2114475360" sldId="283"/>
            <ac:spMk id="3" creationId="{E7FF4397-B60D-A41D-CBDE-E2D000BA6F39}"/>
          </ac:spMkLst>
        </pc:spChg>
      </pc:sldChg>
      <pc:sldChg chg="modSp new mod">
        <pc:chgData name="Muhammad Ali Fatmi" userId="2497a2a4205a29ee" providerId="LiveId" clId="{4729560D-EE9A-4599-BE5E-BDFDB7021867}" dt="2022-10-05T08:38:49.214" v="776" actId="207"/>
        <pc:sldMkLst>
          <pc:docMk/>
          <pc:sldMk cId="2588790033" sldId="284"/>
        </pc:sldMkLst>
        <pc:spChg chg="mod">
          <ac:chgData name="Muhammad Ali Fatmi" userId="2497a2a4205a29ee" providerId="LiveId" clId="{4729560D-EE9A-4599-BE5E-BDFDB7021867}" dt="2022-10-05T08:38:49.214" v="776" actId="207"/>
          <ac:spMkLst>
            <pc:docMk/>
            <pc:sldMk cId="2588790033" sldId="284"/>
            <ac:spMk id="2" creationId="{3819AEF5-3AF0-72BE-A8D3-B1B0F789D473}"/>
          </ac:spMkLst>
        </pc:spChg>
        <pc:spChg chg="mod">
          <ac:chgData name="Muhammad Ali Fatmi" userId="2497a2a4205a29ee" providerId="LiveId" clId="{4729560D-EE9A-4599-BE5E-BDFDB7021867}" dt="2022-10-05T08:37:52.673" v="764" actId="207"/>
          <ac:spMkLst>
            <pc:docMk/>
            <pc:sldMk cId="2588790033" sldId="284"/>
            <ac:spMk id="3" creationId="{153C4B96-59CD-6CA1-D407-E7BA2441A84D}"/>
          </ac:spMkLst>
        </pc:spChg>
      </pc:sldChg>
      <pc:sldChg chg="addSp delSp modSp new mod">
        <pc:chgData name="Muhammad Ali Fatmi" userId="2497a2a4205a29ee" providerId="LiveId" clId="{4729560D-EE9A-4599-BE5E-BDFDB7021867}" dt="2022-10-05T10:29:35.333" v="781" actId="208"/>
        <pc:sldMkLst>
          <pc:docMk/>
          <pc:sldMk cId="1148052520" sldId="285"/>
        </pc:sldMkLst>
        <pc:spChg chg="mod">
          <ac:chgData name="Muhammad Ali Fatmi" userId="2497a2a4205a29ee" providerId="LiveId" clId="{4729560D-EE9A-4599-BE5E-BDFDB7021867}" dt="2022-10-05T08:38:35.239" v="774" actId="20577"/>
          <ac:spMkLst>
            <pc:docMk/>
            <pc:sldMk cId="1148052520" sldId="285"/>
            <ac:spMk id="2" creationId="{1676D75C-111D-7C7E-B08E-1B8136B04B0B}"/>
          </ac:spMkLst>
        </pc:spChg>
        <pc:spChg chg="del">
          <ac:chgData name="Muhammad Ali Fatmi" userId="2497a2a4205a29ee" providerId="LiveId" clId="{4729560D-EE9A-4599-BE5E-BDFDB7021867}" dt="2022-10-05T10:28:57.506" v="777" actId="22"/>
          <ac:spMkLst>
            <pc:docMk/>
            <pc:sldMk cId="1148052520" sldId="285"/>
            <ac:spMk id="3" creationId="{41BFFFBF-95B4-18C1-6082-18CA3E6FB43C}"/>
          </ac:spMkLst>
        </pc:spChg>
        <pc:picChg chg="add mod ord">
          <ac:chgData name="Muhammad Ali Fatmi" userId="2497a2a4205a29ee" providerId="LiveId" clId="{4729560D-EE9A-4599-BE5E-BDFDB7021867}" dt="2022-10-05T10:29:35.333" v="781" actId="208"/>
          <ac:picMkLst>
            <pc:docMk/>
            <pc:sldMk cId="1148052520" sldId="285"/>
            <ac:picMk id="5" creationId="{BEC7C75C-C589-CF75-FD81-D0C6371CA743}"/>
          </ac:picMkLst>
        </pc:picChg>
      </pc:sldChg>
    </pc:docChg>
  </pc:docChgLst>
  <pc:docChgLst>
    <pc:chgData name="Muhammad Ali Fatmi" userId="2497a2a4205a29ee" providerId="LiveId" clId="{2CF22D77-10EA-48A4-90E4-3328E14D3B06}"/>
    <pc:docChg chg="undo custSel addSld delSld modSld">
      <pc:chgData name="Muhammad Ali Fatmi" userId="2497a2a4205a29ee" providerId="LiveId" clId="{2CF22D77-10EA-48A4-90E4-3328E14D3B06}" dt="2022-10-24T07:18:47.994" v="692" actId="1582"/>
      <pc:docMkLst>
        <pc:docMk/>
      </pc:docMkLst>
      <pc:sldChg chg="modSp add mod">
        <pc:chgData name="Muhammad Ali Fatmi" userId="2497a2a4205a29ee" providerId="LiveId" clId="{2CF22D77-10EA-48A4-90E4-3328E14D3B06}" dt="2022-10-24T06:26:52.472" v="209" actId="20577"/>
        <pc:sldMkLst>
          <pc:docMk/>
          <pc:sldMk cId="1415434624" sldId="287"/>
        </pc:sldMkLst>
        <pc:spChg chg="mod">
          <ac:chgData name="Muhammad Ali Fatmi" userId="2497a2a4205a29ee" providerId="LiveId" clId="{2CF22D77-10EA-48A4-90E4-3328E14D3B06}" dt="2022-10-24T06:26:52.472" v="209" actId="20577"/>
          <ac:spMkLst>
            <pc:docMk/>
            <pc:sldMk cId="1415434624" sldId="287"/>
            <ac:spMk id="2" creationId="{00000000-0000-0000-0000-000000000000}"/>
          </ac:spMkLst>
        </pc:spChg>
        <pc:spChg chg="mod">
          <ac:chgData name="Muhammad Ali Fatmi" userId="2497a2a4205a29ee" providerId="LiveId" clId="{2CF22D77-10EA-48A4-90E4-3328E14D3B06}" dt="2022-10-24T06:26:33.966" v="200" actId="403"/>
          <ac:spMkLst>
            <pc:docMk/>
            <pc:sldMk cId="1415434624" sldId="287"/>
            <ac:spMk id="3" creationId="{00000000-0000-0000-0000-000000000000}"/>
          </ac:spMkLst>
        </pc:spChg>
      </pc:sldChg>
      <pc:sldChg chg="new del">
        <pc:chgData name="Muhammad Ali Fatmi" userId="2497a2a4205a29ee" providerId="LiveId" clId="{2CF22D77-10EA-48A4-90E4-3328E14D3B06}" dt="2022-10-24T06:47:20.297" v="212" actId="47"/>
        <pc:sldMkLst>
          <pc:docMk/>
          <pc:sldMk cId="800891638" sldId="288"/>
        </pc:sldMkLst>
      </pc:sldChg>
      <pc:sldChg chg="addSp modSp add mod">
        <pc:chgData name="Muhammad Ali Fatmi" userId="2497a2a4205a29ee" providerId="LiveId" clId="{2CF22D77-10EA-48A4-90E4-3328E14D3B06}" dt="2022-10-24T07:18:47.994" v="692" actId="1582"/>
        <pc:sldMkLst>
          <pc:docMk/>
          <pc:sldMk cId="67226557" sldId="289"/>
        </pc:sldMkLst>
        <pc:spChg chg="mod">
          <ac:chgData name="Muhammad Ali Fatmi" userId="2497a2a4205a29ee" providerId="LiveId" clId="{2CF22D77-10EA-48A4-90E4-3328E14D3B06}" dt="2022-10-24T07:18:13.042" v="691" actId="20577"/>
          <ac:spMkLst>
            <pc:docMk/>
            <pc:sldMk cId="67226557" sldId="289"/>
            <ac:spMk id="2" creationId="{00000000-0000-0000-0000-000000000000}"/>
          </ac:spMkLst>
        </pc:spChg>
        <pc:spChg chg="mod">
          <ac:chgData name="Muhammad Ali Fatmi" userId="2497a2a4205a29ee" providerId="LiveId" clId="{2CF22D77-10EA-48A4-90E4-3328E14D3B06}" dt="2022-10-24T07:15:20.594" v="652" actId="20577"/>
          <ac:spMkLst>
            <pc:docMk/>
            <pc:sldMk cId="67226557" sldId="289"/>
            <ac:spMk id="3" creationId="{00000000-0000-0000-0000-000000000000}"/>
          </ac:spMkLst>
        </pc:spChg>
        <pc:spChg chg="add mod">
          <ac:chgData name="Muhammad Ali Fatmi" userId="2497a2a4205a29ee" providerId="LiveId" clId="{2CF22D77-10EA-48A4-90E4-3328E14D3B06}" dt="2022-10-24T07:18:47.994" v="692" actId="1582"/>
          <ac:spMkLst>
            <pc:docMk/>
            <pc:sldMk cId="67226557" sldId="289"/>
            <ac:spMk id="4" creationId="{17E4E1D9-EB79-0A88-54DC-33BA5813BFC7}"/>
          </ac:spMkLst>
        </pc:spChg>
      </pc:sldChg>
    </pc:docChg>
  </pc:docChgLst>
  <pc:docChgLst>
    <pc:chgData name="Muhammad Ali Fatmi" userId="2497a2a4205a29ee" providerId="LiveId" clId="{E2A51C8B-78B0-4685-9CB4-ABA86AB8E0EB}"/>
    <pc:docChg chg="undo custSel addSld modSld">
      <pc:chgData name="Muhammad Ali Fatmi" userId="2497a2a4205a29ee" providerId="LiveId" clId="{E2A51C8B-78B0-4685-9CB4-ABA86AB8E0EB}" dt="2022-11-08T05:49:08.733" v="1060" actId="207"/>
      <pc:docMkLst>
        <pc:docMk/>
      </pc:docMkLst>
      <pc:sldChg chg="modSp mod">
        <pc:chgData name="Muhammad Ali Fatmi" userId="2497a2a4205a29ee" providerId="LiveId" clId="{E2A51C8B-78B0-4685-9CB4-ABA86AB8E0EB}" dt="2022-11-08T04:41:11.296" v="6" actId="207"/>
        <pc:sldMkLst>
          <pc:docMk/>
          <pc:sldMk cId="3821322356" sldId="274"/>
        </pc:sldMkLst>
        <pc:spChg chg="mod">
          <ac:chgData name="Muhammad Ali Fatmi" userId="2497a2a4205a29ee" providerId="LiveId" clId="{E2A51C8B-78B0-4685-9CB4-ABA86AB8E0EB}" dt="2022-11-08T04:41:11.296" v="6" actId="207"/>
          <ac:spMkLst>
            <pc:docMk/>
            <pc:sldMk cId="3821322356" sldId="274"/>
            <ac:spMk id="4" creationId="{00000000-0000-0000-0000-000000000000}"/>
          </ac:spMkLst>
        </pc:spChg>
        <pc:spChg chg="mod">
          <ac:chgData name="Muhammad Ali Fatmi" userId="2497a2a4205a29ee" providerId="LiveId" clId="{E2A51C8B-78B0-4685-9CB4-ABA86AB8E0EB}" dt="2022-11-08T04:41:07.728" v="4" actId="2711"/>
          <ac:spMkLst>
            <pc:docMk/>
            <pc:sldMk cId="3821322356" sldId="274"/>
            <ac:spMk id="8" creationId="{00000000-0000-0000-0000-000000000000}"/>
          </ac:spMkLst>
        </pc:spChg>
        <pc:spChg chg="mod">
          <ac:chgData name="Muhammad Ali Fatmi" userId="2497a2a4205a29ee" providerId="LiveId" clId="{E2A51C8B-78B0-4685-9CB4-ABA86AB8E0EB}" dt="2022-11-08T04:41:04.441" v="3" actId="2711"/>
          <ac:spMkLst>
            <pc:docMk/>
            <pc:sldMk cId="3821322356" sldId="274"/>
            <ac:spMk id="10" creationId="{00000000-0000-0000-0000-000000000000}"/>
          </ac:spMkLst>
        </pc:spChg>
      </pc:sldChg>
      <pc:sldChg chg="modSp mod">
        <pc:chgData name="Muhammad Ali Fatmi" userId="2497a2a4205a29ee" providerId="LiveId" clId="{E2A51C8B-78B0-4685-9CB4-ABA86AB8E0EB}" dt="2022-11-08T04:41:26.144" v="9" actId="207"/>
        <pc:sldMkLst>
          <pc:docMk/>
          <pc:sldMk cId="3012840343" sldId="275"/>
        </pc:sldMkLst>
        <pc:spChg chg="mod">
          <ac:chgData name="Muhammad Ali Fatmi" userId="2497a2a4205a29ee" providerId="LiveId" clId="{E2A51C8B-78B0-4685-9CB4-ABA86AB8E0EB}" dt="2022-11-08T04:41:26.144" v="9" actId="207"/>
          <ac:spMkLst>
            <pc:docMk/>
            <pc:sldMk cId="3012840343" sldId="275"/>
            <ac:spMk id="4" creationId="{00000000-0000-0000-0000-000000000000}"/>
          </ac:spMkLst>
        </pc:spChg>
        <pc:spChg chg="mod">
          <ac:chgData name="Muhammad Ali Fatmi" userId="2497a2a4205a29ee" providerId="LiveId" clId="{E2A51C8B-78B0-4685-9CB4-ABA86AB8E0EB}" dt="2022-11-08T04:41:19.552" v="7" actId="2711"/>
          <ac:spMkLst>
            <pc:docMk/>
            <pc:sldMk cId="3012840343" sldId="275"/>
            <ac:spMk id="8" creationId="{00000000-0000-0000-0000-000000000000}"/>
          </ac:spMkLst>
        </pc:spChg>
        <pc:spChg chg="mod">
          <ac:chgData name="Muhammad Ali Fatmi" userId="2497a2a4205a29ee" providerId="LiveId" clId="{E2A51C8B-78B0-4685-9CB4-ABA86AB8E0EB}" dt="2022-11-08T04:41:19.552" v="7" actId="2711"/>
          <ac:spMkLst>
            <pc:docMk/>
            <pc:sldMk cId="3012840343" sldId="275"/>
            <ac:spMk id="10" creationId="{00000000-0000-0000-0000-000000000000}"/>
          </ac:spMkLst>
        </pc:spChg>
      </pc:sldChg>
      <pc:sldChg chg="modSp mod">
        <pc:chgData name="Muhammad Ali Fatmi" userId="2497a2a4205a29ee" providerId="LiveId" clId="{E2A51C8B-78B0-4685-9CB4-ABA86AB8E0EB}" dt="2022-11-08T04:41:51.487" v="14" actId="2711"/>
        <pc:sldMkLst>
          <pc:docMk/>
          <pc:sldMk cId="488631690" sldId="276"/>
        </pc:sldMkLst>
        <pc:spChg chg="mod">
          <ac:chgData name="Muhammad Ali Fatmi" userId="2497a2a4205a29ee" providerId="LiveId" clId="{E2A51C8B-78B0-4685-9CB4-ABA86AB8E0EB}" dt="2022-11-08T04:41:41.851" v="12" actId="113"/>
          <ac:spMkLst>
            <pc:docMk/>
            <pc:sldMk cId="488631690" sldId="276"/>
            <ac:spMk id="4" creationId="{00000000-0000-0000-0000-000000000000}"/>
          </ac:spMkLst>
        </pc:spChg>
        <pc:spChg chg="mod">
          <ac:chgData name="Muhammad Ali Fatmi" userId="2497a2a4205a29ee" providerId="LiveId" clId="{E2A51C8B-78B0-4685-9CB4-ABA86AB8E0EB}" dt="2022-11-08T04:41:45.784" v="13" actId="2711"/>
          <ac:spMkLst>
            <pc:docMk/>
            <pc:sldMk cId="488631690" sldId="276"/>
            <ac:spMk id="8" creationId="{00000000-0000-0000-0000-000000000000}"/>
          </ac:spMkLst>
        </pc:spChg>
        <pc:spChg chg="mod">
          <ac:chgData name="Muhammad Ali Fatmi" userId="2497a2a4205a29ee" providerId="LiveId" clId="{E2A51C8B-78B0-4685-9CB4-ABA86AB8E0EB}" dt="2022-11-08T04:41:51.487" v="14" actId="2711"/>
          <ac:spMkLst>
            <pc:docMk/>
            <pc:sldMk cId="488631690" sldId="276"/>
            <ac:spMk id="10" creationId="{00000000-0000-0000-0000-000000000000}"/>
          </ac:spMkLst>
        </pc:spChg>
      </pc:sldChg>
      <pc:sldChg chg="modSp mod">
        <pc:chgData name="Muhammad Ali Fatmi" userId="2497a2a4205a29ee" providerId="LiveId" clId="{E2A51C8B-78B0-4685-9CB4-ABA86AB8E0EB}" dt="2022-11-08T04:42:07.104" v="17" actId="207"/>
        <pc:sldMkLst>
          <pc:docMk/>
          <pc:sldMk cId="1016898210" sldId="277"/>
        </pc:sldMkLst>
        <pc:spChg chg="mod">
          <ac:chgData name="Muhammad Ali Fatmi" userId="2497a2a4205a29ee" providerId="LiveId" clId="{E2A51C8B-78B0-4685-9CB4-ABA86AB8E0EB}" dt="2022-11-08T04:42:04.066" v="15" actId="2711"/>
          <ac:spMkLst>
            <pc:docMk/>
            <pc:sldMk cId="1016898210" sldId="277"/>
            <ac:spMk id="2" creationId="{00000000-0000-0000-0000-000000000000}"/>
          </ac:spMkLst>
        </pc:spChg>
        <pc:spChg chg="mod">
          <ac:chgData name="Muhammad Ali Fatmi" userId="2497a2a4205a29ee" providerId="LiveId" clId="{E2A51C8B-78B0-4685-9CB4-ABA86AB8E0EB}" dt="2022-11-08T04:42:07.104" v="17" actId="207"/>
          <ac:spMkLst>
            <pc:docMk/>
            <pc:sldMk cId="1016898210" sldId="277"/>
            <ac:spMk id="4" creationId="{00000000-0000-0000-0000-000000000000}"/>
          </ac:spMkLst>
        </pc:spChg>
        <pc:spChg chg="mod">
          <ac:chgData name="Muhammad Ali Fatmi" userId="2497a2a4205a29ee" providerId="LiveId" clId="{E2A51C8B-78B0-4685-9CB4-ABA86AB8E0EB}" dt="2022-11-08T04:42:04.066" v="15" actId="2711"/>
          <ac:spMkLst>
            <pc:docMk/>
            <pc:sldMk cId="1016898210" sldId="277"/>
            <ac:spMk id="8" creationId="{00000000-0000-0000-0000-000000000000}"/>
          </ac:spMkLst>
        </pc:spChg>
        <pc:spChg chg="mod">
          <ac:chgData name="Muhammad Ali Fatmi" userId="2497a2a4205a29ee" providerId="LiveId" clId="{E2A51C8B-78B0-4685-9CB4-ABA86AB8E0EB}" dt="2022-11-08T04:42:04.066" v="15" actId="2711"/>
          <ac:spMkLst>
            <pc:docMk/>
            <pc:sldMk cId="1016898210" sldId="277"/>
            <ac:spMk id="10" creationId="{00000000-0000-0000-0000-000000000000}"/>
          </ac:spMkLst>
        </pc:spChg>
      </pc:sldChg>
      <pc:sldChg chg="modSp mod">
        <pc:chgData name="Muhammad Ali Fatmi" userId="2497a2a4205a29ee" providerId="LiveId" clId="{E2A51C8B-78B0-4685-9CB4-ABA86AB8E0EB}" dt="2022-11-08T04:42:16.325" v="20" actId="113"/>
        <pc:sldMkLst>
          <pc:docMk/>
          <pc:sldMk cId="2406122486" sldId="278"/>
        </pc:sldMkLst>
        <pc:spChg chg="mod">
          <ac:chgData name="Muhammad Ali Fatmi" userId="2497a2a4205a29ee" providerId="LiveId" clId="{E2A51C8B-78B0-4685-9CB4-ABA86AB8E0EB}" dt="2022-11-08T04:42:16.325" v="20" actId="113"/>
          <ac:spMkLst>
            <pc:docMk/>
            <pc:sldMk cId="2406122486" sldId="278"/>
            <ac:spMk id="9" creationId="{00000000-0000-0000-0000-000000000000}"/>
          </ac:spMkLst>
        </pc:spChg>
        <pc:spChg chg="mod">
          <ac:chgData name="Muhammad Ali Fatmi" userId="2497a2a4205a29ee" providerId="LiveId" clId="{E2A51C8B-78B0-4685-9CB4-ABA86AB8E0EB}" dt="2022-11-08T04:42:12.833" v="18" actId="2711"/>
          <ac:spMkLst>
            <pc:docMk/>
            <pc:sldMk cId="2406122486" sldId="278"/>
            <ac:spMk id="10" creationId="{00000000-0000-0000-0000-000000000000}"/>
          </ac:spMkLst>
        </pc:spChg>
        <pc:spChg chg="mod">
          <ac:chgData name="Muhammad Ali Fatmi" userId="2497a2a4205a29ee" providerId="LiveId" clId="{E2A51C8B-78B0-4685-9CB4-ABA86AB8E0EB}" dt="2022-11-08T04:42:12.833" v="18" actId="2711"/>
          <ac:spMkLst>
            <pc:docMk/>
            <pc:sldMk cId="2406122486" sldId="278"/>
            <ac:spMk id="12" creationId="{00000000-0000-0000-0000-000000000000}"/>
          </ac:spMkLst>
        </pc:spChg>
      </pc:sldChg>
      <pc:sldChg chg="modSp mod">
        <pc:chgData name="Muhammad Ali Fatmi" userId="2497a2a4205a29ee" providerId="LiveId" clId="{E2A51C8B-78B0-4685-9CB4-ABA86AB8E0EB}" dt="2022-11-08T04:42:28.352" v="23" actId="207"/>
        <pc:sldMkLst>
          <pc:docMk/>
          <pc:sldMk cId="102846727" sldId="279"/>
        </pc:sldMkLst>
        <pc:spChg chg="mod">
          <ac:chgData name="Muhammad Ali Fatmi" userId="2497a2a4205a29ee" providerId="LiveId" clId="{E2A51C8B-78B0-4685-9CB4-ABA86AB8E0EB}" dt="2022-11-08T04:42:28.352" v="23" actId="207"/>
          <ac:spMkLst>
            <pc:docMk/>
            <pc:sldMk cId="102846727" sldId="279"/>
            <ac:spMk id="9" creationId="{00000000-0000-0000-0000-000000000000}"/>
          </ac:spMkLst>
        </pc:spChg>
        <pc:spChg chg="mod">
          <ac:chgData name="Muhammad Ali Fatmi" userId="2497a2a4205a29ee" providerId="LiveId" clId="{E2A51C8B-78B0-4685-9CB4-ABA86AB8E0EB}" dt="2022-11-08T04:42:21.833" v="21" actId="2711"/>
          <ac:spMkLst>
            <pc:docMk/>
            <pc:sldMk cId="102846727" sldId="279"/>
            <ac:spMk id="10" creationId="{00000000-0000-0000-0000-000000000000}"/>
          </ac:spMkLst>
        </pc:spChg>
        <pc:spChg chg="mod">
          <ac:chgData name="Muhammad Ali Fatmi" userId="2497a2a4205a29ee" providerId="LiveId" clId="{E2A51C8B-78B0-4685-9CB4-ABA86AB8E0EB}" dt="2022-11-08T04:42:21.833" v="21" actId="2711"/>
          <ac:spMkLst>
            <pc:docMk/>
            <pc:sldMk cId="102846727" sldId="279"/>
            <ac:spMk id="12" creationId="{00000000-0000-0000-0000-000000000000}"/>
          </ac:spMkLst>
        </pc:spChg>
      </pc:sldChg>
      <pc:sldChg chg="modSp mod">
        <pc:chgData name="Muhammad Ali Fatmi" userId="2497a2a4205a29ee" providerId="LiveId" clId="{E2A51C8B-78B0-4685-9CB4-ABA86AB8E0EB}" dt="2022-11-08T04:42:48.244" v="29" actId="113"/>
        <pc:sldMkLst>
          <pc:docMk/>
          <pc:sldMk cId="3139705952" sldId="280"/>
        </pc:sldMkLst>
        <pc:spChg chg="mod">
          <ac:chgData name="Muhammad Ali Fatmi" userId="2497a2a4205a29ee" providerId="LiveId" clId="{E2A51C8B-78B0-4685-9CB4-ABA86AB8E0EB}" dt="2022-11-08T04:42:48.244" v="29" actId="113"/>
          <ac:spMkLst>
            <pc:docMk/>
            <pc:sldMk cId="3139705952" sldId="280"/>
            <ac:spMk id="9" creationId="{00000000-0000-0000-0000-000000000000}"/>
          </ac:spMkLst>
        </pc:spChg>
        <pc:spChg chg="mod">
          <ac:chgData name="Muhammad Ali Fatmi" userId="2497a2a4205a29ee" providerId="LiveId" clId="{E2A51C8B-78B0-4685-9CB4-ABA86AB8E0EB}" dt="2022-11-08T04:42:43.639" v="27" actId="27636"/>
          <ac:spMkLst>
            <pc:docMk/>
            <pc:sldMk cId="3139705952" sldId="280"/>
            <ac:spMk id="10" creationId="{00000000-0000-0000-0000-000000000000}"/>
          </ac:spMkLst>
        </pc:spChg>
        <pc:spChg chg="mod">
          <ac:chgData name="Muhammad Ali Fatmi" userId="2497a2a4205a29ee" providerId="LiveId" clId="{E2A51C8B-78B0-4685-9CB4-ABA86AB8E0EB}" dt="2022-11-08T04:42:43.638" v="26" actId="27636"/>
          <ac:spMkLst>
            <pc:docMk/>
            <pc:sldMk cId="3139705952" sldId="280"/>
            <ac:spMk id="12" creationId="{00000000-0000-0000-0000-000000000000}"/>
          </ac:spMkLst>
        </pc:spChg>
      </pc:sldChg>
      <pc:sldChg chg="modSp mod">
        <pc:chgData name="Muhammad Ali Fatmi" userId="2497a2a4205a29ee" providerId="LiveId" clId="{E2A51C8B-78B0-4685-9CB4-ABA86AB8E0EB}" dt="2022-11-08T04:43:01.151" v="34" actId="113"/>
        <pc:sldMkLst>
          <pc:docMk/>
          <pc:sldMk cId="1541886564" sldId="281"/>
        </pc:sldMkLst>
        <pc:spChg chg="mod">
          <ac:chgData name="Muhammad Ali Fatmi" userId="2497a2a4205a29ee" providerId="LiveId" clId="{E2A51C8B-78B0-4685-9CB4-ABA86AB8E0EB}" dt="2022-11-08T04:43:01.151" v="34" actId="113"/>
          <ac:spMkLst>
            <pc:docMk/>
            <pc:sldMk cId="1541886564" sldId="281"/>
            <ac:spMk id="9" creationId="{00000000-0000-0000-0000-000000000000}"/>
          </ac:spMkLst>
        </pc:spChg>
        <pc:spChg chg="mod">
          <ac:chgData name="Muhammad Ali Fatmi" userId="2497a2a4205a29ee" providerId="LiveId" clId="{E2A51C8B-78B0-4685-9CB4-ABA86AB8E0EB}" dt="2022-11-08T04:42:55.272" v="32" actId="27636"/>
          <ac:spMkLst>
            <pc:docMk/>
            <pc:sldMk cId="1541886564" sldId="281"/>
            <ac:spMk id="10" creationId="{00000000-0000-0000-0000-000000000000}"/>
          </ac:spMkLst>
        </pc:spChg>
        <pc:spChg chg="mod">
          <ac:chgData name="Muhammad Ali Fatmi" userId="2497a2a4205a29ee" providerId="LiveId" clId="{E2A51C8B-78B0-4685-9CB4-ABA86AB8E0EB}" dt="2022-11-08T04:42:55.271" v="31" actId="27636"/>
          <ac:spMkLst>
            <pc:docMk/>
            <pc:sldMk cId="1541886564" sldId="281"/>
            <ac:spMk id="12" creationId="{00000000-0000-0000-0000-000000000000}"/>
          </ac:spMkLst>
        </pc:spChg>
      </pc:sldChg>
      <pc:sldChg chg="addSp delSp modSp new mod modClrScheme chgLayout">
        <pc:chgData name="Muhammad Ali Fatmi" userId="2497a2a4205a29ee" providerId="LiveId" clId="{E2A51C8B-78B0-4685-9CB4-ABA86AB8E0EB}" dt="2022-11-08T05:34:56.638" v="647" actId="12"/>
        <pc:sldMkLst>
          <pc:docMk/>
          <pc:sldMk cId="4242554742" sldId="282"/>
        </pc:sldMkLst>
        <pc:spChg chg="del mod ord">
          <ac:chgData name="Muhammad Ali Fatmi" userId="2497a2a4205a29ee" providerId="LiveId" clId="{E2A51C8B-78B0-4685-9CB4-ABA86AB8E0EB}" dt="2022-11-08T04:40:40.474" v="1" actId="700"/>
          <ac:spMkLst>
            <pc:docMk/>
            <pc:sldMk cId="4242554742" sldId="282"/>
            <ac:spMk id="2" creationId="{39E1BFA5-E36F-7814-21D0-918BD12D7C01}"/>
          </ac:spMkLst>
        </pc:spChg>
        <pc:spChg chg="del">
          <ac:chgData name="Muhammad Ali Fatmi" userId="2497a2a4205a29ee" providerId="LiveId" clId="{E2A51C8B-78B0-4685-9CB4-ABA86AB8E0EB}" dt="2022-11-08T04:40:40.474" v="1" actId="700"/>
          <ac:spMkLst>
            <pc:docMk/>
            <pc:sldMk cId="4242554742" sldId="282"/>
            <ac:spMk id="3" creationId="{F496108B-BA10-9ED0-9F0E-F0186F007A9D}"/>
          </ac:spMkLst>
        </pc:spChg>
        <pc:spChg chg="del mod ord">
          <ac:chgData name="Muhammad Ali Fatmi" userId="2497a2a4205a29ee" providerId="LiveId" clId="{E2A51C8B-78B0-4685-9CB4-ABA86AB8E0EB}" dt="2022-11-08T04:40:40.474" v="1" actId="700"/>
          <ac:spMkLst>
            <pc:docMk/>
            <pc:sldMk cId="4242554742" sldId="282"/>
            <ac:spMk id="4" creationId="{7BD1251F-453E-CD8B-4880-5855EEE75C76}"/>
          </ac:spMkLst>
        </pc:spChg>
        <pc:spChg chg="del">
          <ac:chgData name="Muhammad Ali Fatmi" userId="2497a2a4205a29ee" providerId="LiveId" clId="{E2A51C8B-78B0-4685-9CB4-ABA86AB8E0EB}" dt="2022-11-08T04:40:40.474" v="1" actId="700"/>
          <ac:spMkLst>
            <pc:docMk/>
            <pc:sldMk cId="4242554742" sldId="282"/>
            <ac:spMk id="5" creationId="{18EC8CB0-78A3-8859-873C-4207C58474B9}"/>
          </ac:spMkLst>
        </pc:spChg>
        <pc:spChg chg="del">
          <ac:chgData name="Muhammad Ali Fatmi" userId="2497a2a4205a29ee" providerId="LiveId" clId="{E2A51C8B-78B0-4685-9CB4-ABA86AB8E0EB}" dt="2022-11-08T04:40:40.474" v="1" actId="700"/>
          <ac:spMkLst>
            <pc:docMk/>
            <pc:sldMk cId="4242554742" sldId="282"/>
            <ac:spMk id="6" creationId="{DA0F7908-E273-60AD-664C-7721CC4403D9}"/>
          </ac:spMkLst>
        </pc:spChg>
        <pc:spChg chg="add mod ord">
          <ac:chgData name="Muhammad Ali Fatmi" userId="2497a2a4205a29ee" providerId="LiveId" clId="{E2A51C8B-78B0-4685-9CB4-ABA86AB8E0EB}" dt="2022-11-08T05:27:15.804" v="585" actId="14100"/>
          <ac:spMkLst>
            <pc:docMk/>
            <pc:sldMk cId="4242554742" sldId="282"/>
            <ac:spMk id="7" creationId="{32397B03-8029-C39B-8DB2-65AAFEFB9DE9}"/>
          </ac:spMkLst>
        </pc:spChg>
        <pc:spChg chg="add mod ord">
          <ac:chgData name="Muhammad Ali Fatmi" userId="2497a2a4205a29ee" providerId="LiveId" clId="{E2A51C8B-78B0-4685-9CB4-ABA86AB8E0EB}" dt="2022-11-08T05:34:56.638" v="647" actId="12"/>
          <ac:spMkLst>
            <pc:docMk/>
            <pc:sldMk cId="4242554742" sldId="282"/>
            <ac:spMk id="8" creationId="{6C025CFF-4E4B-9516-EB76-55C89050E07D}"/>
          </ac:spMkLst>
        </pc:spChg>
        <pc:spChg chg="add mod">
          <ac:chgData name="Muhammad Ali Fatmi" userId="2497a2a4205a29ee" providerId="LiveId" clId="{E2A51C8B-78B0-4685-9CB4-ABA86AB8E0EB}" dt="2022-11-08T05:27:24.696" v="590" actId="1037"/>
          <ac:spMkLst>
            <pc:docMk/>
            <pc:sldMk cId="4242554742" sldId="282"/>
            <ac:spMk id="9" creationId="{132CF44C-ED4F-D584-C5FA-6EE3549CB784}"/>
          </ac:spMkLst>
        </pc:spChg>
        <pc:spChg chg="add mod">
          <ac:chgData name="Muhammad Ali Fatmi" userId="2497a2a4205a29ee" providerId="LiveId" clId="{E2A51C8B-78B0-4685-9CB4-ABA86AB8E0EB}" dt="2022-11-08T05:27:24.696" v="590" actId="1037"/>
          <ac:spMkLst>
            <pc:docMk/>
            <pc:sldMk cId="4242554742" sldId="282"/>
            <ac:spMk id="10" creationId="{D847C937-830D-C5C2-6FA9-B1BB87B67F7D}"/>
          </ac:spMkLst>
        </pc:spChg>
        <pc:spChg chg="add mod">
          <ac:chgData name="Muhammad Ali Fatmi" userId="2497a2a4205a29ee" providerId="LiveId" clId="{E2A51C8B-78B0-4685-9CB4-ABA86AB8E0EB}" dt="2022-11-08T05:27:24.696" v="590" actId="1037"/>
          <ac:spMkLst>
            <pc:docMk/>
            <pc:sldMk cId="4242554742" sldId="282"/>
            <ac:spMk id="11" creationId="{41753640-6FFB-9AC6-9748-57C57E891D5D}"/>
          </ac:spMkLst>
        </pc:spChg>
      </pc:sldChg>
      <pc:sldChg chg="addSp delSp modSp add mod">
        <pc:chgData name="Muhammad Ali Fatmi" userId="2497a2a4205a29ee" providerId="LiveId" clId="{E2A51C8B-78B0-4685-9CB4-ABA86AB8E0EB}" dt="2022-11-08T05:46:42.439" v="1043" actId="5793"/>
        <pc:sldMkLst>
          <pc:docMk/>
          <pc:sldMk cId="3535044287" sldId="283"/>
        </pc:sldMkLst>
        <pc:spChg chg="add mod">
          <ac:chgData name="Muhammad Ali Fatmi" userId="2497a2a4205a29ee" providerId="LiveId" clId="{E2A51C8B-78B0-4685-9CB4-ABA86AB8E0EB}" dt="2022-11-08T05:46:25.223" v="1031" actId="5793"/>
          <ac:spMkLst>
            <pc:docMk/>
            <pc:sldMk cId="3535044287" sldId="283"/>
            <ac:spMk id="2" creationId="{D44C0742-1EE0-37F3-FE1A-2319748BD562}"/>
          </ac:spMkLst>
        </pc:spChg>
        <pc:spChg chg="add del">
          <ac:chgData name="Muhammad Ali Fatmi" userId="2497a2a4205a29ee" providerId="LiveId" clId="{E2A51C8B-78B0-4685-9CB4-ABA86AB8E0EB}" dt="2022-11-08T05:33:34.150" v="621" actId="22"/>
          <ac:spMkLst>
            <pc:docMk/>
            <pc:sldMk cId="3535044287" sldId="283"/>
            <ac:spMk id="4" creationId="{FB94DFBB-B1B9-2531-288D-78C69252B349}"/>
          </ac:spMkLst>
        </pc:spChg>
        <pc:spChg chg="mod">
          <ac:chgData name="Muhammad Ali Fatmi" userId="2497a2a4205a29ee" providerId="LiveId" clId="{E2A51C8B-78B0-4685-9CB4-ABA86AB8E0EB}" dt="2022-11-08T05:27:43.372" v="599" actId="14100"/>
          <ac:spMkLst>
            <pc:docMk/>
            <pc:sldMk cId="3535044287" sldId="283"/>
            <ac:spMk id="7" creationId="{32397B03-8029-C39B-8DB2-65AAFEFB9DE9}"/>
          </ac:spMkLst>
        </pc:spChg>
        <pc:spChg chg="mod">
          <ac:chgData name="Muhammad Ali Fatmi" userId="2497a2a4205a29ee" providerId="LiveId" clId="{E2A51C8B-78B0-4685-9CB4-ABA86AB8E0EB}" dt="2022-11-08T05:46:42.439" v="1043" actId="5793"/>
          <ac:spMkLst>
            <pc:docMk/>
            <pc:sldMk cId="3535044287" sldId="283"/>
            <ac:spMk id="8" creationId="{6C025CFF-4E4B-9516-EB76-55C89050E07D}"/>
          </ac:spMkLst>
        </pc:spChg>
        <pc:spChg chg="add del mod">
          <ac:chgData name="Muhammad Ali Fatmi" userId="2497a2a4205a29ee" providerId="LiveId" clId="{E2A51C8B-78B0-4685-9CB4-ABA86AB8E0EB}" dt="2022-11-08T05:28:06.008" v="604" actId="478"/>
          <ac:spMkLst>
            <pc:docMk/>
            <pc:sldMk cId="3535044287" sldId="283"/>
            <ac:spMk id="9" creationId="{132CF44C-ED4F-D584-C5FA-6EE3549CB784}"/>
          </ac:spMkLst>
        </pc:spChg>
        <pc:spChg chg="add del mod">
          <ac:chgData name="Muhammad Ali Fatmi" userId="2497a2a4205a29ee" providerId="LiveId" clId="{E2A51C8B-78B0-4685-9CB4-ABA86AB8E0EB}" dt="2022-11-08T05:27:58.775" v="602" actId="478"/>
          <ac:spMkLst>
            <pc:docMk/>
            <pc:sldMk cId="3535044287" sldId="283"/>
            <ac:spMk id="10" creationId="{D847C937-830D-C5C2-6FA9-B1BB87B67F7D}"/>
          </ac:spMkLst>
        </pc:spChg>
        <pc:spChg chg="add del mod">
          <ac:chgData name="Muhammad Ali Fatmi" userId="2497a2a4205a29ee" providerId="LiveId" clId="{E2A51C8B-78B0-4685-9CB4-ABA86AB8E0EB}" dt="2022-11-08T05:27:58.775" v="602" actId="478"/>
          <ac:spMkLst>
            <pc:docMk/>
            <pc:sldMk cId="3535044287" sldId="283"/>
            <ac:spMk id="11" creationId="{41753640-6FFB-9AC6-9748-57C57E891D5D}"/>
          </ac:spMkLst>
        </pc:spChg>
      </pc:sldChg>
      <pc:sldChg chg="addSp delSp modSp new mod">
        <pc:chgData name="Muhammad Ali Fatmi" userId="2497a2a4205a29ee" providerId="LiveId" clId="{E2A51C8B-78B0-4685-9CB4-ABA86AB8E0EB}" dt="2022-11-08T05:49:08.733" v="1060" actId="207"/>
        <pc:sldMkLst>
          <pc:docMk/>
          <pc:sldMk cId="2736752790" sldId="284"/>
        </pc:sldMkLst>
        <pc:spChg chg="mod">
          <ac:chgData name="Muhammad Ali Fatmi" userId="2497a2a4205a29ee" providerId="LiveId" clId="{E2A51C8B-78B0-4685-9CB4-ABA86AB8E0EB}" dt="2022-11-08T05:49:08.733" v="1060" actId="207"/>
          <ac:spMkLst>
            <pc:docMk/>
            <pc:sldMk cId="2736752790" sldId="284"/>
            <ac:spMk id="2" creationId="{CAABB540-FD67-5411-E466-946F697D93C5}"/>
          </ac:spMkLst>
        </pc:spChg>
        <pc:spChg chg="del">
          <ac:chgData name="Muhammad Ali Fatmi" userId="2497a2a4205a29ee" providerId="LiveId" clId="{E2A51C8B-78B0-4685-9CB4-ABA86AB8E0EB}" dt="2022-11-08T05:48:00.504" v="1045"/>
          <ac:spMkLst>
            <pc:docMk/>
            <pc:sldMk cId="2736752790" sldId="284"/>
            <ac:spMk id="3" creationId="{5D9455A7-9C23-FDF6-33FA-E8F26C51055A}"/>
          </ac:spMkLst>
        </pc:spChg>
        <pc:graphicFrameChg chg="add mod modGraphic">
          <ac:chgData name="Muhammad Ali Fatmi" userId="2497a2a4205a29ee" providerId="LiveId" clId="{E2A51C8B-78B0-4685-9CB4-ABA86AB8E0EB}" dt="2022-11-08T05:48:42.733" v="1053" actId="207"/>
          <ac:graphicFrameMkLst>
            <pc:docMk/>
            <pc:sldMk cId="2736752790" sldId="284"/>
            <ac:graphicFrameMk id="4" creationId="{E183B348-3F43-CAD1-6D45-175B2598D609}"/>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42C251-14D3-40BB-81F6-82222B318031}" type="datetimeFigureOut">
              <a:rPr lang="en-GB" smtClean="0"/>
              <a:t>07/12/2022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184145-7188-400F-A54C-96D1BE6C11B0}" type="slidenum">
              <a:rPr lang="en-GB" smtClean="0"/>
              <a:t>‹#›</a:t>
            </a:fld>
            <a:endParaRPr lang="en-GB"/>
          </a:p>
        </p:txBody>
      </p:sp>
    </p:spTree>
    <p:extLst>
      <p:ext uri="{BB962C8B-B14F-4D97-AF65-F5344CB8AC3E}">
        <p14:creationId xmlns:p14="http://schemas.microsoft.com/office/powerpoint/2010/main" val="12956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b="1" dirty="0"/>
              <a:t>CS-2001 </a:t>
            </a:r>
            <a:r>
              <a:rPr lang="en-US" sz="6000" b="1" dirty="0">
                <a:solidFill>
                  <a:schemeClr val="bg1">
                    <a:lumMod val="50000"/>
                  </a:schemeClr>
                </a:solidFill>
              </a:rPr>
              <a:t>Data Structures</a:t>
            </a:r>
          </a:p>
        </p:txBody>
      </p:sp>
      <p:sp>
        <p:nvSpPr>
          <p:cNvPr id="3" name="Subtitle 2"/>
          <p:cNvSpPr>
            <a:spLocks noGrp="1"/>
          </p:cNvSpPr>
          <p:nvPr>
            <p:ph type="subTitle" idx="1"/>
          </p:nvPr>
        </p:nvSpPr>
        <p:spPr>
          <a:xfrm>
            <a:off x="1371600" y="3307348"/>
            <a:ext cx="6400800" cy="1752600"/>
          </a:xfrm>
        </p:spPr>
        <p:txBody>
          <a:bodyPr>
            <a:normAutofit fontScale="85000" lnSpcReduction="10000"/>
          </a:bodyPr>
          <a:lstStyle/>
          <a:p>
            <a:r>
              <a:rPr lang="en-US" sz="4800" b="1" dirty="0">
                <a:solidFill>
                  <a:srgbClr val="0070C0"/>
                </a:solidFill>
              </a:rPr>
              <a:t>Graph </a:t>
            </a:r>
          </a:p>
          <a:p>
            <a:r>
              <a:rPr lang="en-US" sz="4700" b="1" dirty="0"/>
              <a:t>Week 15 &amp; 16</a:t>
            </a:r>
            <a:r>
              <a:rPr lang="en-US" sz="4700" dirty="0"/>
              <a:t>|</a:t>
            </a:r>
            <a:r>
              <a:rPr lang="en-US" sz="4700" b="1" dirty="0"/>
              <a:t> </a:t>
            </a:r>
            <a:r>
              <a:rPr lang="en-US" sz="4700" b="1" dirty="0">
                <a:solidFill>
                  <a:srgbClr val="0070C0"/>
                </a:solidFill>
              </a:rPr>
              <a:t>Lecture 41-45</a:t>
            </a:r>
          </a:p>
          <a:p>
            <a:endParaRPr lang="en-US" sz="4800" b="1" dirty="0">
              <a:solidFill>
                <a:srgbClr val="0070C0"/>
              </a:solidFill>
            </a:endParaRPr>
          </a:p>
        </p:txBody>
      </p:sp>
      <p:sp>
        <p:nvSpPr>
          <p:cNvPr id="4" name="TextBox 3"/>
          <p:cNvSpPr txBox="1"/>
          <p:nvPr/>
        </p:nvSpPr>
        <p:spPr>
          <a:xfrm>
            <a:off x="6172200" y="6519446"/>
            <a:ext cx="2971800" cy="338554"/>
          </a:xfrm>
          <a:prstGeom prst="rect">
            <a:avLst/>
          </a:prstGeom>
          <a:noFill/>
        </p:spPr>
        <p:txBody>
          <a:bodyPr wrap="square" rtlCol="0">
            <a:spAutoFit/>
          </a:bodyPr>
          <a:lstStyle/>
          <a:p>
            <a:endParaRPr lang="en-US" sz="1600" i="1" dirty="0">
              <a:solidFill>
                <a:schemeClr val="bg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FF0000"/>
                </a:solidFill>
                <a:latin typeface="Garamond" panose="02020404030301010803" pitchFamily="18" charset="0"/>
              </a:rPr>
              <a:t>Graphs Operations</a:t>
            </a:r>
          </a:p>
        </p:txBody>
      </p:sp>
      <p:sp>
        <p:nvSpPr>
          <p:cNvPr id="5" name="Text Placeholder 4"/>
          <p:cNvSpPr>
            <a:spLocks noGrp="1"/>
          </p:cNvSpPr>
          <p:nvPr>
            <p:ph idx="1"/>
          </p:nvPr>
        </p:nvSpPr>
        <p:spPr/>
        <p:txBody>
          <a:bodyPr>
            <a:normAutofit/>
          </a:bodyPr>
          <a:lstStyle/>
          <a:p>
            <a:pPr fontAlgn="base"/>
            <a:r>
              <a:rPr lang="en-US" sz="2400" dirty="0">
                <a:latin typeface="Garamond" panose="02020404030301010803" pitchFamily="18" charset="0"/>
              </a:rPr>
              <a:t>Add Vertex</a:t>
            </a:r>
          </a:p>
          <a:p>
            <a:pPr fontAlgn="base"/>
            <a:r>
              <a:rPr lang="en-US" sz="2400" dirty="0">
                <a:latin typeface="Garamond" panose="02020404030301010803" pitchFamily="18" charset="0"/>
              </a:rPr>
              <a:t>Update Vertex</a:t>
            </a:r>
          </a:p>
          <a:p>
            <a:pPr fontAlgn="base"/>
            <a:r>
              <a:rPr lang="en-US" sz="2400" dirty="0">
                <a:latin typeface="Garamond" panose="02020404030301010803" pitchFamily="18" charset="0"/>
              </a:rPr>
              <a:t>Delete Vertex</a:t>
            </a:r>
          </a:p>
          <a:p>
            <a:pPr fontAlgn="base"/>
            <a:r>
              <a:rPr lang="en-US" sz="2400" dirty="0">
                <a:latin typeface="Garamond" panose="02020404030301010803" pitchFamily="18" charset="0"/>
              </a:rPr>
              <a:t>Add Edge</a:t>
            </a:r>
          </a:p>
          <a:p>
            <a:pPr fontAlgn="base"/>
            <a:r>
              <a:rPr lang="en-US" sz="2400" dirty="0">
                <a:latin typeface="Garamond" panose="02020404030301010803" pitchFamily="18" charset="0"/>
              </a:rPr>
              <a:t>Update Edge</a:t>
            </a:r>
          </a:p>
          <a:p>
            <a:pPr fontAlgn="base"/>
            <a:r>
              <a:rPr lang="en-US" sz="2400" dirty="0">
                <a:latin typeface="Garamond" panose="02020404030301010803" pitchFamily="18" charset="0"/>
              </a:rPr>
              <a:t>Delete Edge</a:t>
            </a:r>
          </a:p>
          <a:p>
            <a:pPr fontAlgn="base"/>
            <a:r>
              <a:rPr lang="en-US" sz="2400" dirty="0">
                <a:latin typeface="Garamond" panose="02020404030301010803" pitchFamily="18" charset="0"/>
              </a:rPr>
              <a:t>Check if 2 Vertices are Neighbors</a:t>
            </a:r>
          </a:p>
          <a:p>
            <a:pPr fontAlgn="base"/>
            <a:r>
              <a:rPr lang="en-US" sz="2400" dirty="0">
                <a:latin typeface="Garamond" panose="02020404030301010803" pitchFamily="18" charset="0"/>
              </a:rPr>
              <a:t>Search Vertex</a:t>
            </a:r>
          </a:p>
          <a:p>
            <a:pPr fontAlgn="base"/>
            <a:r>
              <a:rPr lang="en-US" sz="2400" dirty="0">
                <a:latin typeface="Garamond" panose="02020404030301010803" pitchFamily="18" charset="0"/>
              </a:rPr>
              <a:t>Print All Neighbors of a Vertex</a:t>
            </a:r>
          </a:p>
          <a:p>
            <a:pPr fontAlgn="base"/>
            <a:r>
              <a:rPr lang="en-US" sz="2400" dirty="0">
                <a:latin typeface="Garamond" panose="02020404030301010803" pitchFamily="18" charset="0"/>
              </a:rPr>
              <a:t>Print Graph</a:t>
            </a:r>
            <a:endParaRPr lang="en-GB" sz="2400" dirty="0">
              <a:latin typeface="Garamond" panose="02020404030301010803" pitchFamily="18" charset="0"/>
            </a:endParaRPr>
          </a:p>
        </p:txBody>
      </p:sp>
    </p:spTree>
    <p:extLst>
      <p:ext uri="{BB962C8B-B14F-4D97-AF65-F5344CB8AC3E}">
        <p14:creationId xmlns:p14="http://schemas.microsoft.com/office/powerpoint/2010/main" val="96066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FF0000"/>
                </a:solidFill>
                <a:latin typeface="Garamond" panose="02020404030301010803" pitchFamily="18" charset="0"/>
              </a:rPr>
              <a:t>Graphs Working with code</a:t>
            </a:r>
          </a:p>
        </p:txBody>
      </p:sp>
      <p:sp>
        <p:nvSpPr>
          <p:cNvPr id="5" name="Text Placeholder 4"/>
          <p:cNvSpPr>
            <a:spLocks noGrp="1"/>
          </p:cNvSpPr>
          <p:nvPr>
            <p:ph idx="1"/>
          </p:nvPr>
        </p:nvSpPr>
        <p:spPr/>
        <p:txBody>
          <a:bodyPr>
            <a:normAutofit fontScale="70000" lnSpcReduction="20000"/>
          </a:bodyPr>
          <a:lstStyle/>
          <a:p>
            <a:pPr marL="0" indent="0" fontAlgn="base">
              <a:buNone/>
            </a:pPr>
            <a:r>
              <a:rPr lang="en-GB" sz="2400" b="1" dirty="0">
                <a:latin typeface="Garamond" panose="02020404030301010803" pitchFamily="18" charset="0"/>
              </a:rPr>
              <a:t>Edge Class</a:t>
            </a:r>
          </a:p>
          <a:p>
            <a:pPr marL="0" indent="0" fontAlgn="base">
              <a:buNone/>
            </a:pPr>
            <a:r>
              <a:rPr lang="en-GB" sz="2400" dirty="0" err="1">
                <a:latin typeface="Garamond" panose="02020404030301010803" pitchFamily="18" charset="0"/>
              </a:rPr>
              <a:t>Int</a:t>
            </a:r>
            <a:r>
              <a:rPr lang="en-GB" sz="2400" dirty="0">
                <a:latin typeface="Garamond" panose="02020404030301010803" pitchFamily="18" charset="0"/>
              </a:rPr>
              <a:t> </a:t>
            </a:r>
            <a:r>
              <a:rPr lang="en-GB" sz="2400" dirty="0" err="1">
                <a:latin typeface="Garamond" panose="02020404030301010803" pitchFamily="18" charset="0"/>
              </a:rPr>
              <a:t>DestinationVertexID</a:t>
            </a:r>
            <a:r>
              <a:rPr lang="en-GB" sz="2400" dirty="0">
                <a:latin typeface="Garamond" panose="02020404030301010803" pitchFamily="18" charset="0"/>
              </a:rPr>
              <a:t> </a:t>
            </a:r>
          </a:p>
          <a:p>
            <a:pPr marL="0" indent="0" fontAlgn="base">
              <a:buNone/>
            </a:pPr>
            <a:r>
              <a:rPr lang="en-GB" sz="2400" dirty="0" err="1">
                <a:latin typeface="Garamond" panose="02020404030301010803" pitchFamily="18" charset="0"/>
              </a:rPr>
              <a:t>int</a:t>
            </a:r>
            <a:r>
              <a:rPr lang="en-GB" sz="2400" dirty="0">
                <a:latin typeface="Garamond" panose="02020404030301010803" pitchFamily="18" charset="0"/>
              </a:rPr>
              <a:t> weight</a:t>
            </a:r>
          </a:p>
          <a:p>
            <a:pPr marL="0" indent="0" fontAlgn="base">
              <a:buNone/>
            </a:pPr>
            <a:endParaRPr lang="en-GB" sz="2400" dirty="0">
              <a:latin typeface="Garamond" panose="02020404030301010803" pitchFamily="18" charset="0"/>
            </a:endParaRPr>
          </a:p>
          <a:p>
            <a:pPr marL="0" indent="0" fontAlgn="base">
              <a:buNone/>
            </a:pPr>
            <a:endParaRPr lang="en-GB" sz="2400" dirty="0">
              <a:latin typeface="Garamond" panose="02020404030301010803" pitchFamily="18" charset="0"/>
            </a:endParaRPr>
          </a:p>
          <a:p>
            <a:pPr marL="0" indent="0" fontAlgn="base">
              <a:buNone/>
            </a:pPr>
            <a:r>
              <a:rPr lang="en-GB" sz="2400" b="1" dirty="0">
                <a:latin typeface="Garamond" panose="02020404030301010803" pitchFamily="18" charset="0"/>
              </a:rPr>
              <a:t>Vertex Class</a:t>
            </a:r>
          </a:p>
          <a:p>
            <a:pPr marL="0" indent="0" fontAlgn="base">
              <a:buNone/>
            </a:pPr>
            <a:r>
              <a:rPr lang="en-GB" sz="2400" dirty="0" err="1">
                <a:latin typeface="Garamond" panose="02020404030301010803" pitchFamily="18" charset="0"/>
              </a:rPr>
              <a:t>Int</a:t>
            </a:r>
            <a:r>
              <a:rPr lang="en-GB" sz="2400" dirty="0">
                <a:latin typeface="Garamond" panose="02020404030301010803" pitchFamily="18" charset="0"/>
              </a:rPr>
              <a:t> </a:t>
            </a:r>
            <a:r>
              <a:rPr lang="en-GB" sz="2400" dirty="0" err="1">
                <a:latin typeface="Garamond" panose="02020404030301010803" pitchFamily="18" charset="0"/>
              </a:rPr>
              <a:t>state_id</a:t>
            </a:r>
            <a:r>
              <a:rPr lang="en-GB" sz="2400" dirty="0">
                <a:latin typeface="Garamond" panose="02020404030301010803" pitchFamily="18" charset="0"/>
              </a:rPr>
              <a:t>;</a:t>
            </a:r>
          </a:p>
          <a:p>
            <a:pPr marL="0" indent="0" fontAlgn="base">
              <a:buNone/>
            </a:pPr>
            <a:r>
              <a:rPr lang="en-GB" sz="2400" dirty="0">
                <a:latin typeface="Garamond" panose="02020404030301010803" pitchFamily="18" charset="0"/>
              </a:rPr>
              <a:t>string </a:t>
            </a:r>
            <a:r>
              <a:rPr lang="en-GB" sz="2400" dirty="0" err="1">
                <a:latin typeface="Garamond" panose="02020404030301010803" pitchFamily="18" charset="0"/>
              </a:rPr>
              <a:t>state_name</a:t>
            </a:r>
            <a:r>
              <a:rPr lang="en-GB" sz="2400" dirty="0">
                <a:latin typeface="Garamond" panose="02020404030301010803" pitchFamily="18" charset="0"/>
              </a:rPr>
              <a:t>;</a:t>
            </a:r>
          </a:p>
          <a:p>
            <a:pPr marL="0" indent="0" fontAlgn="base">
              <a:buNone/>
            </a:pPr>
            <a:r>
              <a:rPr lang="en-GB" sz="2400" dirty="0">
                <a:latin typeface="Garamond" panose="02020404030301010803" pitchFamily="18" charset="0"/>
              </a:rPr>
              <a:t>List &lt;Edge&gt;</a:t>
            </a:r>
            <a:r>
              <a:rPr lang="en-GB" sz="2400" dirty="0" err="1">
                <a:latin typeface="Garamond" panose="02020404030301010803" pitchFamily="18" charset="0"/>
              </a:rPr>
              <a:t>edgeList</a:t>
            </a:r>
            <a:r>
              <a:rPr lang="en-GB" sz="2400" dirty="0">
                <a:latin typeface="Garamond" panose="02020404030301010803" pitchFamily="18" charset="0"/>
              </a:rPr>
              <a:t>;</a:t>
            </a:r>
          </a:p>
          <a:p>
            <a:pPr marL="0" indent="0" fontAlgn="base">
              <a:buNone/>
            </a:pPr>
            <a:endParaRPr lang="en-GB" sz="2400" dirty="0">
              <a:latin typeface="Garamond" panose="02020404030301010803" pitchFamily="18" charset="0"/>
            </a:endParaRPr>
          </a:p>
          <a:p>
            <a:pPr marL="0" indent="0" fontAlgn="base">
              <a:buNone/>
            </a:pPr>
            <a:endParaRPr lang="en-GB" sz="2400" dirty="0">
              <a:latin typeface="Garamond" panose="02020404030301010803" pitchFamily="18" charset="0"/>
            </a:endParaRPr>
          </a:p>
          <a:p>
            <a:pPr marL="0" indent="0" fontAlgn="base">
              <a:buNone/>
            </a:pPr>
            <a:endParaRPr lang="en-GB" sz="2400" dirty="0">
              <a:latin typeface="Garamond" panose="02020404030301010803" pitchFamily="18" charset="0"/>
            </a:endParaRPr>
          </a:p>
          <a:p>
            <a:pPr marL="0" indent="0" fontAlgn="base">
              <a:buNone/>
            </a:pPr>
            <a:r>
              <a:rPr lang="en-GB" sz="2400" b="1" dirty="0">
                <a:latin typeface="Garamond" panose="02020404030301010803" pitchFamily="18" charset="0"/>
              </a:rPr>
              <a:t>Graph Class -</a:t>
            </a:r>
          </a:p>
          <a:p>
            <a:pPr marL="0" indent="0" fontAlgn="base">
              <a:buNone/>
            </a:pPr>
            <a:r>
              <a:rPr lang="en-GB" sz="2400" dirty="0">
                <a:latin typeface="Garamond" panose="02020404030301010803" pitchFamily="18" charset="0"/>
              </a:rPr>
              <a:t>vector&lt;Vertex&gt; vertices;</a:t>
            </a:r>
          </a:p>
          <a:p>
            <a:pPr marL="0" indent="0" fontAlgn="base">
              <a:buNone/>
            </a:pPr>
            <a:endParaRPr lang="en-GB" sz="2400" dirty="0">
              <a:latin typeface="Garamond" panose="02020404030301010803" pitchFamily="18" charset="0"/>
            </a:endParaRPr>
          </a:p>
          <a:p>
            <a:pPr marL="0" indent="0" fontAlgn="base">
              <a:buNone/>
            </a:pPr>
            <a:r>
              <a:rPr lang="en-GB" sz="2400" dirty="0">
                <a:latin typeface="Garamond" panose="02020404030301010803" pitchFamily="18" charset="0"/>
              </a:rPr>
              <a:t> </a:t>
            </a:r>
          </a:p>
        </p:txBody>
      </p:sp>
      <p:graphicFrame>
        <p:nvGraphicFramePr>
          <p:cNvPr id="3" name="Table 2"/>
          <p:cNvGraphicFramePr>
            <a:graphicFrameLocks noGrp="1"/>
          </p:cNvGraphicFramePr>
          <p:nvPr>
            <p:extLst>
              <p:ext uri="{D42A27DB-BD31-4B8C-83A1-F6EECF244321}">
                <p14:modId xmlns:p14="http://schemas.microsoft.com/office/powerpoint/2010/main" val="2670792353"/>
              </p:ext>
            </p:extLst>
          </p:nvPr>
        </p:nvGraphicFramePr>
        <p:xfrm>
          <a:off x="1143000" y="2514600"/>
          <a:ext cx="5213731" cy="370840"/>
        </p:xfrm>
        <a:graphic>
          <a:graphicData uri="http://schemas.openxmlformats.org/drawingml/2006/table">
            <a:tbl>
              <a:tblPr firstRow="1" bandRow="1">
                <a:tableStyleId>{5940675A-B579-460E-94D1-54222C63F5DA}</a:tableStyleId>
              </a:tblPr>
              <a:tblGrid>
                <a:gridCol w="2165731">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GB" sz="1800" dirty="0" err="1">
                          <a:latin typeface="Garamond" panose="02020404030301010803" pitchFamily="18" charset="0"/>
                        </a:rPr>
                        <a:t>DestinationVertexID</a:t>
                      </a:r>
                      <a:r>
                        <a:rPr lang="en-GB" sz="1800" dirty="0">
                          <a:latin typeface="Garamond" panose="02020404030301010803" pitchFamily="18" charset="0"/>
                        </a:rPr>
                        <a:t> </a:t>
                      </a:r>
                      <a:endParaRPr lang="en-GB" dirty="0"/>
                    </a:p>
                  </a:txBody>
                  <a:tcPr/>
                </a:tc>
                <a:tc>
                  <a:txBody>
                    <a:bodyPr/>
                    <a:lstStyle/>
                    <a:p>
                      <a:r>
                        <a:rPr lang="en-GB" sz="1800" dirty="0">
                          <a:latin typeface="Garamond" panose="02020404030301010803" pitchFamily="18" charset="0"/>
                        </a:rPr>
                        <a:t>weight</a:t>
                      </a:r>
                      <a:endParaRPr lang="en-GB"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51119768"/>
              </p:ext>
            </p:extLst>
          </p:nvPr>
        </p:nvGraphicFramePr>
        <p:xfrm>
          <a:off x="609600" y="3976260"/>
          <a:ext cx="7543801" cy="595739"/>
        </p:xfrm>
        <a:graphic>
          <a:graphicData uri="http://schemas.openxmlformats.org/drawingml/2006/table">
            <a:tbl>
              <a:tblPr firstRow="1" bandRow="1">
                <a:tableStyleId>{5940675A-B579-460E-94D1-54222C63F5DA}</a:tableStyleId>
              </a:tblPr>
              <a:tblGrid>
                <a:gridCol w="1131570">
                  <a:extLst>
                    <a:ext uri="{9D8B030D-6E8A-4147-A177-3AD203B41FA5}">
                      <a16:colId xmlns:a16="http://schemas.microsoft.com/office/drawing/2014/main" val="20000"/>
                    </a:ext>
                  </a:extLst>
                </a:gridCol>
                <a:gridCol w="1791653">
                  <a:extLst>
                    <a:ext uri="{9D8B030D-6E8A-4147-A177-3AD203B41FA5}">
                      <a16:colId xmlns:a16="http://schemas.microsoft.com/office/drawing/2014/main" val="20001"/>
                    </a:ext>
                  </a:extLst>
                </a:gridCol>
                <a:gridCol w="4620578">
                  <a:extLst>
                    <a:ext uri="{9D8B030D-6E8A-4147-A177-3AD203B41FA5}">
                      <a16:colId xmlns:a16="http://schemas.microsoft.com/office/drawing/2014/main" val="20002"/>
                    </a:ext>
                  </a:extLst>
                </a:gridCol>
              </a:tblGrid>
              <a:tr h="595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state id</a:t>
                      </a:r>
                      <a:endParaRPr lang="en-GB" sz="1800" dirty="0">
                        <a:latin typeface="Garamond" panose="020204040303010108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state name</a:t>
                      </a:r>
                      <a:endParaRPr lang="en-GB" sz="1800" dirty="0">
                        <a:latin typeface="Garamond" panose="02020404030301010803" pitchFamily="18" charset="0"/>
                      </a:endParaRPr>
                    </a:p>
                  </a:txBody>
                  <a:tcPr/>
                </a:tc>
                <a:tc>
                  <a:txBody>
                    <a:bodyPr/>
                    <a:lstStyle/>
                    <a:p>
                      <a:endParaRPr lang="en-GB" dirty="0"/>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3372050"/>
              </p:ext>
            </p:extLst>
          </p:nvPr>
        </p:nvGraphicFramePr>
        <p:xfrm>
          <a:off x="3657600" y="4088709"/>
          <a:ext cx="4267200" cy="37084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70840">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699466434"/>
              </p:ext>
            </p:extLst>
          </p:nvPr>
        </p:nvGraphicFramePr>
        <p:xfrm>
          <a:off x="609600" y="5293697"/>
          <a:ext cx="7924800" cy="1335702"/>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467799">
                <a:tc>
                  <a:txBody>
                    <a:bodyPr/>
                    <a:lstStyle/>
                    <a:p>
                      <a:pPr marL="0" indent="0" fontAlgn="base">
                        <a:buNone/>
                      </a:pPr>
                      <a:r>
                        <a:rPr lang="en-GB" sz="1800" dirty="0" err="1"/>
                        <a:t>state_id</a:t>
                      </a:r>
                      <a:endParaRPr lang="en-GB" dirty="0"/>
                    </a:p>
                  </a:txBody>
                  <a:tcPr/>
                </a:tc>
                <a:tc>
                  <a:txBody>
                    <a:bodyPr/>
                    <a:lstStyle/>
                    <a:p>
                      <a:pPr marL="0" indent="0" fontAlgn="base">
                        <a:buNone/>
                      </a:pPr>
                      <a:r>
                        <a:rPr lang="en-GB" sz="1800" dirty="0" err="1"/>
                        <a:t>state_name</a:t>
                      </a:r>
                      <a:endParaRPr lang="en-GB" sz="1800" dirty="0"/>
                    </a:p>
                  </a:txBody>
                  <a:tcPr/>
                </a:tc>
                <a:tc>
                  <a:txBody>
                    <a:bodyPr/>
                    <a:lstStyle/>
                    <a:p>
                      <a:endParaRPr lang="en-GB"/>
                    </a:p>
                  </a:txBody>
                  <a:tcPr/>
                </a:tc>
                <a:extLst>
                  <a:ext uri="{0D108BD9-81ED-4DB2-BD59-A6C34878D82A}">
                    <a16:rowId xmlns:a16="http://schemas.microsoft.com/office/drawing/2014/main" val="10000"/>
                  </a:ext>
                </a:extLst>
              </a:tr>
              <a:tr h="467799">
                <a:tc>
                  <a:txBody>
                    <a:bodyPr/>
                    <a:lstStyle/>
                    <a:p>
                      <a:pPr marL="0" indent="0" fontAlgn="base">
                        <a:buNone/>
                      </a:pPr>
                      <a:r>
                        <a:rPr lang="en-GB" sz="1800" dirty="0" err="1"/>
                        <a:t>state_id</a:t>
                      </a:r>
                      <a:endParaRPr lang="en-GB"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err="1"/>
                        <a:t>state_name</a:t>
                      </a:r>
                      <a:endParaRPr lang="en-GB" sz="1800" dirty="0"/>
                    </a:p>
                  </a:txBody>
                  <a:tcPr/>
                </a:tc>
                <a:tc>
                  <a:txBody>
                    <a:bodyPr/>
                    <a:lstStyle/>
                    <a:p>
                      <a:endParaRPr lang="en-GB" dirty="0"/>
                    </a:p>
                  </a:txBody>
                  <a:tcPr/>
                </a:tc>
                <a:extLst>
                  <a:ext uri="{0D108BD9-81ED-4DB2-BD59-A6C34878D82A}">
                    <a16:rowId xmlns:a16="http://schemas.microsoft.com/office/drawing/2014/main" val="10001"/>
                  </a:ext>
                </a:extLst>
              </a:tr>
              <a:tr h="400104">
                <a:tc>
                  <a:txBody>
                    <a:bodyPr/>
                    <a:lstStyle/>
                    <a:p>
                      <a:r>
                        <a:rPr lang="en-GB" sz="1800" dirty="0" err="1"/>
                        <a:t>state_id</a:t>
                      </a:r>
                      <a:r>
                        <a:rPr lang="en-GB" sz="1800" dirty="0"/>
                        <a:t> </a:t>
                      </a:r>
                      <a:endParaRPr lang="en-GB" dirty="0"/>
                    </a:p>
                  </a:txBody>
                  <a:tcPr/>
                </a:tc>
                <a:tc>
                  <a:txBody>
                    <a:bodyPr/>
                    <a:lstStyle/>
                    <a:p>
                      <a:r>
                        <a:rPr lang="en-GB" sz="1800" dirty="0" err="1"/>
                        <a:t>state_name</a:t>
                      </a:r>
                      <a:r>
                        <a:rPr lang="en-GB" sz="1800" dirty="0"/>
                        <a:t> </a:t>
                      </a:r>
                      <a:endParaRPr lang="en-GB" dirty="0"/>
                    </a:p>
                  </a:txBody>
                  <a:tcPr/>
                </a:tc>
                <a:tc>
                  <a:txBody>
                    <a:bodyPr/>
                    <a:lstStyle/>
                    <a:p>
                      <a:endParaRPr lang="en-GB" dirty="0"/>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0419563"/>
              </p:ext>
            </p:extLst>
          </p:nvPr>
        </p:nvGraphicFramePr>
        <p:xfrm>
          <a:off x="3810000" y="5344160"/>
          <a:ext cx="4267200" cy="37084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70840">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0870240"/>
              </p:ext>
            </p:extLst>
          </p:nvPr>
        </p:nvGraphicFramePr>
        <p:xfrm>
          <a:off x="3810000" y="5801360"/>
          <a:ext cx="4267200" cy="37084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70840">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10104324"/>
              </p:ext>
            </p:extLst>
          </p:nvPr>
        </p:nvGraphicFramePr>
        <p:xfrm>
          <a:off x="3810000" y="6258560"/>
          <a:ext cx="4267200" cy="37084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70840">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46098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FF0000"/>
                </a:solidFill>
                <a:latin typeface="Garamond" panose="02020404030301010803" pitchFamily="18" charset="0"/>
              </a:rPr>
              <a:t>Graph Add Vertex Operation </a:t>
            </a:r>
          </a:p>
        </p:txBody>
      </p:sp>
      <p:sp>
        <p:nvSpPr>
          <p:cNvPr id="5" name="Text Placeholder 4"/>
          <p:cNvSpPr>
            <a:spLocks noGrp="1"/>
          </p:cNvSpPr>
          <p:nvPr>
            <p:ph idx="1"/>
          </p:nvPr>
        </p:nvSpPr>
        <p:spPr/>
        <p:txBody>
          <a:bodyPr>
            <a:normAutofit fontScale="70000" lnSpcReduction="20000"/>
          </a:bodyPr>
          <a:lstStyle/>
          <a:p>
            <a:pPr marL="0" indent="0" fontAlgn="base">
              <a:buNone/>
            </a:pPr>
            <a:r>
              <a:rPr lang="en-GB" sz="2400" dirty="0">
                <a:latin typeface="Garamond" panose="02020404030301010803" pitchFamily="18" charset="0"/>
              </a:rPr>
              <a:t>function </a:t>
            </a:r>
            <a:r>
              <a:rPr lang="en-GB" sz="2400" dirty="0" err="1">
                <a:latin typeface="Garamond" panose="02020404030301010803" pitchFamily="18" charset="0"/>
              </a:rPr>
              <a:t>addVertex</a:t>
            </a:r>
            <a:r>
              <a:rPr lang="en-GB" sz="2400" dirty="0">
                <a:latin typeface="Garamond" panose="02020404030301010803" pitchFamily="18" charset="0"/>
              </a:rPr>
              <a:t>(</a:t>
            </a:r>
            <a:r>
              <a:rPr lang="en-GB" sz="2400" dirty="0" err="1">
                <a:latin typeface="Garamond" panose="02020404030301010803" pitchFamily="18" charset="0"/>
              </a:rPr>
              <a:t>newVertex</a:t>
            </a:r>
            <a:r>
              <a:rPr lang="en-GB" sz="2400" dirty="0">
                <a:latin typeface="Garamond" panose="02020404030301010803" pitchFamily="18" charset="0"/>
              </a:rPr>
              <a:t>)</a:t>
            </a:r>
          </a:p>
          <a:p>
            <a:pPr marL="0" indent="0" fontAlgn="base">
              <a:buNone/>
            </a:pPr>
            <a:r>
              <a:rPr lang="en-GB" sz="2400" dirty="0">
                <a:latin typeface="Garamond" panose="02020404030301010803" pitchFamily="18" charset="0"/>
              </a:rPr>
              <a:t>{</a:t>
            </a:r>
          </a:p>
          <a:p>
            <a:pPr marL="0" indent="0" fontAlgn="base">
              <a:buNone/>
            </a:pPr>
            <a:r>
              <a:rPr lang="en-GB" sz="2400" dirty="0">
                <a:latin typeface="Garamond" panose="02020404030301010803" pitchFamily="18" charset="0"/>
              </a:rPr>
              <a:t>check = </a:t>
            </a:r>
            <a:r>
              <a:rPr lang="en-GB" sz="2400" dirty="0" err="1">
                <a:latin typeface="Garamond" panose="02020404030301010803" pitchFamily="18" charset="0"/>
              </a:rPr>
              <a:t>checklfVertexExistByID</a:t>
            </a:r>
            <a:r>
              <a:rPr lang="en-GB" sz="2400" dirty="0">
                <a:latin typeface="Garamond" panose="02020404030301010803" pitchFamily="18" charset="0"/>
              </a:rPr>
              <a:t>(vid) </a:t>
            </a:r>
          </a:p>
          <a:p>
            <a:pPr marL="0" indent="0" fontAlgn="base">
              <a:buNone/>
            </a:pPr>
            <a:r>
              <a:rPr lang="en-GB" sz="2400" dirty="0">
                <a:latin typeface="Garamond" panose="02020404030301010803" pitchFamily="18" charset="0"/>
              </a:rPr>
              <a:t>if check==true </a:t>
            </a:r>
          </a:p>
          <a:p>
            <a:pPr marL="0" indent="0" fontAlgn="base">
              <a:buNone/>
            </a:pPr>
            <a:r>
              <a:rPr lang="en-GB" sz="2400" dirty="0">
                <a:latin typeface="Garamond" panose="02020404030301010803" pitchFamily="18" charset="0"/>
              </a:rPr>
              <a:t>	then-&gt;print("Vertex Already Exist") </a:t>
            </a:r>
          </a:p>
          <a:p>
            <a:pPr marL="0" indent="0" fontAlgn="base">
              <a:buNone/>
            </a:pPr>
            <a:r>
              <a:rPr lang="en-GB" sz="2400" dirty="0">
                <a:latin typeface="Garamond" panose="02020404030301010803" pitchFamily="18" charset="0"/>
              </a:rPr>
              <a:t>else </a:t>
            </a:r>
          </a:p>
          <a:p>
            <a:pPr marL="0" indent="0" fontAlgn="base">
              <a:buNone/>
            </a:pPr>
            <a:r>
              <a:rPr lang="en-GB" sz="2400" dirty="0">
                <a:latin typeface="Garamond" panose="02020404030301010803" pitchFamily="18" charset="0"/>
              </a:rPr>
              <a:t>	</a:t>
            </a:r>
            <a:r>
              <a:rPr lang="en-GB" sz="2400" dirty="0" err="1">
                <a:latin typeface="Garamond" panose="02020404030301010803" pitchFamily="18" charset="0"/>
              </a:rPr>
              <a:t>vertices.push_back</a:t>
            </a:r>
            <a:r>
              <a:rPr lang="en-GB" sz="2400" dirty="0">
                <a:latin typeface="Garamond" panose="02020404030301010803" pitchFamily="18" charset="0"/>
              </a:rPr>
              <a:t>(</a:t>
            </a:r>
            <a:r>
              <a:rPr lang="en-GB" sz="2400" dirty="0" err="1">
                <a:latin typeface="Garamond" panose="02020404030301010803" pitchFamily="18" charset="0"/>
              </a:rPr>
              <a:t>newVertex</a:t>
            </a:r>
            <a:r>
              <a:rPr lang="en-GB" sz="2400" dirty="0">
                <a:latin typeface="Garamond" panose="02020404030301010803" pitchFamily="18" charset="0"/>
              </a:rPr>
              <a:t>)</a:t>
            </a:r>
          </a:p>
          <a:p>
            <a:pPr marL="0" indent="0" fontAlgn="base">
              <a:buNone/>
            </a:pPr>
            <a:r>
              <a:rPr lang="en-GB" sz="2400" dirty="0">
                <a:latin typeface="Garamond" panose="02020404030301010803" pitchFamily="18" charset="0"/>
              </a:rPr>
              <a:t>	print("Vertex Added")</a:t>
            </a:r>
          </a:p>
          <a:p>
            <a:pPr marL="0" indent="0" fontAlgn="base">
              <a:buNone/>
            </a:pPr>
            <a:r>
              <a:rPr lang="en-GB" sz="2400" dirty="0">
                <a:latin typeface="Garamond" panose="02020404030301010803" pitchFamily="18" charset="0"/>
              </a:rPr>
              <a:t> } </a:t>
            </a:r>
          </a:p>
          <a:p>
            <a:pPr marL="0" indent="0" fontAlgn="base">
              <a:buNone/>
            </a:pPr>
            <a:r>
              <a:rPr lang="en-GB" sz="2400" dirty="0">
                <a:latin typeface="Garamond" panose="02020404030301010803" pitchFamily="18" charset="0"/>
              </a:rPr>
              <a:t>function </a:t>
            </a:r>
            <a:r>
              <a:rPr lang="en-GB" sz="2400" dirty="0" err="1">
                <a:latin typeface="Garamond" panose="02020404030301010803" pitchFamily="18" charset="0"/>
              </a:rPr>
              <a:t>checklfVertexExistByID</a:t>
            </a:r>
            <a:r>
              <a:rPr lang="en-GB" sz="2400" dirty="0">
                <a:latin typeface="Garamond" panose="02020404030301010803" pitchFamily="18" charset="0"/>
              </a:rPr>
              <a:t>(vid) </a:t>
            </a:r>
          </a:p>
          <a:p>
            <a:pPr marL="0" indent="0" fontAlgn="base">
              <a:buNone/>
            </a:pPr>
            <a:r>
              <a:rPr lang="en-GB" sz="2400" dirty="0">
                <a:latin typeface="Garamond" panose="02020404030301010803" pitchFamily="18" charset="0"/>
              </a:rPr>
              <a:t>{ </a:t>
            </a:r>
          </a:p>
          <a:p>
            <a:pPr marL="0" indent="0" fontAlgn="base">
              <a:buNone/>
            </a:pPr>
            <a:r>
              <a:rPr lang="en-GB" sz="2400" dirty="0">
                <a:latin typeface="Garamond" panose="02020404030301010803" pitchFamily="18" charset="0"/>
              </a:rPr>
              <a:t>loop:(</a:t>
            </a:r>
            <a:r>
              <a:rPr lang="en-GB" sz="2400" dirty="0" err="1">
                <a:latin typeface="Garamond" panose="02020404030301010803" pitchFamily="18" charset="0"/>
              </a:rPr>
              <a:t>int</a:t>
            </a:r>
            <a:r>
              <a:rPr lang="en-GB" sz="2400" dirty="0">
                <a:latin typeface="Garamond" panose="02020404030301010803" pitchFamily="18" charset="0"/>
              </a:rPr>
              <a:t> </a:t>
            </a:r>
            <a:r>
              <a:rPr lang="en-GB" sz="2400" dirty="0" err="1">
                <a:latin typeface="Garamond" panose="02020404030301010803" pitchFamily="18" charset="0"/>
              </a:rPr>
              <a:t>i</a:t>
            </a:r>
            <a:r>
              <a:rPr lang="en-GB" sz="2400" dirty="0">
                <a:latin typeface="Garamond" panose="02020404030301010803" pitchFamily="18" charset="0"/>
              </a:rPr>
              <a:t>=0 to </a:t>
            </a:r>
            <a:r>
              <a:rPr lang="en-GB" sz="2400" dirty="0" err="1">
                <a:latin typeface="Garamond" panose="02020404030301010803" pitchFamily="18" charset="0"/>
              </a:rPr>
              <a:t>vertices.size</a:t>
            </a:r>
            <a:r>
              <a:rPr lang="en-GB" sz="2400" dirty="0">
                <a:latin typeface="Garamond" panose="02020404030301010803" pitchFamily="18" charset="0"/>
              </a:rPr>
              <a:t>) </a:t>
            </a:r>
          </a:p>
          <a:p>
            <a:pPr marL="0" indent="0" fontAlgn="base">
              <a:buNone/>
            </a:pPr>
            <a:r>
              <a:rPr lang="en-GB" sz="2400" dirty="0">
                <a:latin typeface="Garamond" panose="02020404030301010803" pitchFamily="18" charset="0"/>
              </a:rPr>
              <a:t>	if(vertices.at(</a:t>
            </a:r>
            <a:r>
              <a:rPr lang="en-GB" sz="2400" dirty="0" err="1">
                <a:latin typeface="Garamond" panose="02020404030301010803" pitchFamily="18" charset="0"/>
              </a:rPr>
              <a:t>i</a:t>
            </a:r>
            <a:r>
              <a:rPr lang="en-GB" sz="2400" dirty="0">
                <a:latin typeface="Garamond" panose="02020404030301010803" pitchFamily="18" charset="0"/>
              </a:rPr>
              <a:t>)==vid) </a:t>
            </a:r>
          </a:p>
          <a:p>
            <a:pPr marL="0" indent="0" fontAlgn="base">
              <a:buNone/>
            </a:pPr>
            <a:r>
              <a:rPr lang="en-GB" sz="2400" dirty="0">
                <a:latin typeface="Garamond" panose="02020404030301010803" pitchFamily="18" charset="0"/>
              </a:rPr>
              <a:t>		return true </a:t>
            </a:r>
          </a:p>
          <a:p>
            <a:pPr marL="0" indent="0" fontAlgn="base">
              <a:buNone/>
            </a:pPr>
            <a:r>
              <a:rPr lang="en-GB" sz="2400" dirty="0">
                <a:latin typeface="Garamond" panose="02020404030301010803" pitchFamily="18" charset="0"/>
              </a:rPr>
              <a:t>end loop </a:t>
            </a:r>
          </a:p>
          <a:p>
            <a:pPr marL="0" indent="0" fontAlgn="base">
              <a:buNone/>
            </a:pPr>
            <a:r>
              <a:rPr lang="en-GB" sz="2400" dirty="0">
                <a:latin typeface="Garamond" panose="02020404030301010803" pitchFamily="18" charset="0"/>
              </a:rPr>
              <a:t>return false </a:t>
            </a:r>
          </a:p>
          <a:p>
            <a:pPr marL="0" indent="0" fontAlgn="base">
              <a:buNone/>
            </a:pPr>
            <a:r>
              <a:rPr lang="en-GB" sz="2400" dirty="0">
                <a:latin typeface="Garamond" panose="02020404030301010803" pitchFamily="18" charset="0"/>
              </a:rPr>
              <a:t>}</a:t>
            </a:r>
          </a:p>
        </p:txBody>
      </p:sp>
    </p:spTree>
    <p:extLst>
      <p:ext uri="{BB962C8B-B14F-4D97-AF65-F5344CB8AC3E}">
        <p14:creationId xmlns:p14="http://schemas.microsoft.com/office/powerpoint/2010/main" val="2260082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GB" b="1" dirty="0">
                <a:solidFill>
                  <a:srgbClr val="FF0000"/>
                </a:solidFill>
                <a:latin typeface="Garamond" panose="02020404030301010803" pitchFamily="18" charset="0"/>
              </a:rPr>
              <a:t>Graph Add Edge Operation </a:t>
            </a:r>
          </a:p>
        </p:txBody>
      </p:sp>
      <p:sp>
        <p:nvSpPr>
          <p:cNvPr id="5" name="Text Placeholder 4"/>
          <p:cNvSpPr>
            <a:spLocks noGrp="1"/>
          </p:cNvSpPr>
          <p:nvPr>
            <p:ph idx="1"/>
          </p:nvPr>
        </p:nvSpPr>
        <p:spPr>
          <a:xfrm>
            <a:off x="34344" y="1371600"/>
            <a:ext cx="5715000" cy="4754563"/>
          </a:xfrm>
          <a:ln>
            <a:solidFill>
              <a:schemeClr val="tx1"/>
            </a:solidFill>
          </a:ln>
        </p:spPr>
        <p:txBody>
          <a:bodyPr>
            <a:normAutofit fontScale="85000" lnSpcReduction="20000"/>
          </a:bodyPr>
          <a:lstStyle/>
          <a:p>
            <a:pPr marL="0" indent="0" fontAlgn="base">
              <a:buNone/>
            </a:pPr>
            <a:r>
              <a:rPr lang="en-GB" sz="1800" dirty="0">
                <a:latin typeface="Garamond" panose="02020404030301010803" pitchFamily="18" charset="0"/>
              </a:rPr>
              <a:t>function </a:t>
            </a:r>
            <a:r>
              <a:rPr lang="en-GB" sz="1800" dirty="0" err="1">
                <a:latin typeface="Garamond" panose="02020404030301010803" pitchFamily="18" charset="0"/>
              </a:rPr>
              <a:t>addEdgeByID</a:t>
            </a:r>
            <a:r>
              <a:rPr lang="en-GB" sz="1800" dirty="0">
                <a:latin typeface="Garamond" panose="02020404030301010803" pitchFamily="18" charset="0"/>
              </a:rPr>
              <a:t>(id1,id2,w) </a:t>
            </a:r>
          </a:p>
          <a:p>
            <a:pPr marL="0" indent="0" fontAlgn="base">
              <a:buNone/>
            </a:pPr>
            <a:r>
              <a:rPr lang="en-GB" sz="1800" dirty="0">
                <a:latin typeface="Garamond" panose="02020404030301010803" pitchFamily="18" charset="0"/>
              </a:rPr>
              <a:t>{ </a:t>
            </a:r>
          </a:p>
          <a:p>
            <a:pPr marL="0" indent="0" fontAlgn="base">
              <a:buNone/>
            </a:pPr>
            <a:r>
              <a:rPr lang="en-GB" sz="1800" dirty="0">
                <a:latin typeface="Garamond" panose="02020404030301010803" pitchFamily="18" charset="0"/>
              </a:rPr>
              <a:t>check1= </a:t>
            </a:r>
            <a:r>
              <a:rPr lang="en-GB" sz="1800" dirty="0" err="1">
                <a:latin typeface="Garamond" panose="02020404030301010803" pitchFamily="18" charset="0"/>
              </a:rPr>
              <a:t>checklfVertexExistByID</a:t>
            </a:r>
            <a:r>
              <a:rPr lang="en-GB" sz="1800" dirty="0">
                <a:latin typeface="Garamond" panose="02020404030301010803" pitchFamily="18" charset="0"/>
              </a:rPr>
              <a:t>(id1) </a:t>
            </a:r>
          </a:p>
          <a:p>
            <a:pPr marL="0" indent="0" fontAlgn="base">
              <a:buNone/>
            </a:pPr>
            <a:r>
              <a:rPr lang="en-GB" sz="1800" dirty="0">
                <a:latin typeface="Garamond" panose="02020404030301010803" pitchFamily="18" charset="0"/>
              </a:rPr>
              <a:t>check2= </a:t>
            </a:r>
            <a:r>
              <a:rPr lang="en-GB" sz="1800" dirty="0" err="1">
                <a:latin typeface="Garamond" panose="02020404030301010803" pitchFamily="18" charset="0"/>
              </a:rPr>
              <a:t>checklfVertexExistByID</a:t>
            </a:r>
            <a:r>
              <a:rPr lang="en-GB" sz="1800" dirty="0">
                <a:latin typeface="Garamond" panose="02020404030301010803" pitchFamily="18" charset="0"/>
              </a:rPr>
              <a:t>(id2) </a:t>
            </a:r>
          </a:p>
          <a:p>
            <a:pPr marL="0" indent="0" fontAlgn="base">
              <a:buNone/>
            </a:pPr>
            <a:r>
              <a:rPr lang="en-GB" sz="1800" dirty="0">
                <a:latin typeface="Garamond" panose="02020404030301010803" pitchFamily="18" charset="0"/>
              </a:rPr>
              <a:t>IF check1 &amp;&amp; check2== TRUE </a:t>
            </a:r>
          </a:p>
          <a:p>
            <a:pPr marL="0" indent="0" fontAlgn="base">
              <a:buNone/>
            </a:pPr>
            <a:r>
              <a:rPr lang="en-GB" sz="1800" dirty="0">
                <a:latin typeface="Garamond" panose="02020404030301010803" pitchFamily="18" charset="0"/>
              </a:rPr>
              <a:t>       then </a:t>
            </a:r>
            <a:r>
              <a:rPr lang="en-GB" sz="1800" dirty="0">
                <a:latin typeface="Garamond" panose="02020404030301010803" pitchFamily="18" charset="0"/>
                <a:sym typeface="Wingdings" panose="05000000000000000000" pitchFamily="2" charset="2"/>
              </a:rPr>
              <a:t></a:t>
            </a:r>
            <a:r>
              <a:rPr lang="en-GB" sz="1800" dirty="0">
                <a:latin typeface="Garamond" panose="02020404030301010803" pitchFamily="18" charset="0"/>
              </a:rPr>
              <a:t> check3= </a:t>
            </a:r>
            <a:r>
              <a:rPr lang="en-GB" sz="1800" dirty="0" err="1">
                <a:latin typeface="Garamond" panose="02020404030301010803" pitchFamily="18" charset="0"/>
              </a:rPr>
              <a:t>checklfEdgeExistByID</a:t>
            </a:r>
            <a:r>
              <a:rPr lang="en-GB" sz="1800" dirty="0">
                <a:latin typeface="Garamond" panose="02020404030301010803" pitchFamily="18" charset="0"/>
              </a:rPr>
              <a:t>(id1,id2) </a:t>
            </a:r>
          </a:p>
          <a:p>
            <a:pPr marL="0" indent="0" fontAlgn="base">
              <a:buNone/>
            </a:pPr>
            <a:r>
              <a:rPr lang="en-GB" sz="1800" dirty="0">
                <a:latin typeface="Garamond" panose="02020404030301010803" pitchFamily="18" charset="0"/>
              </a:rPr>
              <a:t>       IF check3== true </a:t>
            </a:r>
          </a:p>
          <a:p>
            <a:pPr marL="0" indent="0" fontAlgn="base">
              <a:buNone/>
            </a:pPr>
            <a:r>
              <a:rPr lang="en-GB" sz="1800" dirty="0">
                <a:latin typeface="Garamond" panose="02020404030301010803" pitchFamily="18" charset="0"/>
              </a:rPr>
              <a:t>	then </a:t>
            </a:r>
            <a:r>
              <a:rPr lang="en-GB" sz="1800" dirty="0">
                <a:latin typeface="Garamond" panose="02020404030301010803" pitchFamily="18" charset="0"/>
                <a:sym typeface="Wingdings" panose="05000000000000000000" pitchFamily="2" charset="2"/>
              </a:rPr>
              <a:t> </a:t>
            </a:r>
            <a:r>
              <a:rPr lang="en-GB" sz="1800" dirty="0">
                <a:latin typeface="Garamond" panose="02020404030301010803" pitchFamily="18" charset="0"/>
              </a:rPr>
              <a:t>print("EDGE already Exist") </a:t>
            </a:r>
          </a:p>
          <a:p>
            <a:pPr marL="0" indent="0" fontAlgn="base">
              <a:buNone/>
            </a:pPr>
            <a:r>
              <a:rPr lang="en-GB" sz="1800" dirty="0">
                <a:latin typeface="Garamond" panose="02020404030301010803" pitchFamily="18" charset="0"/>
              </a:rPr>
              <a:t>	ELSE </a:t>
            </a:r>
          </a:p>
          <a:p>
            <a:pPr marL="0" indent="0" fontAlgn="base">
              <a:buNone/>
            </a:pPr>
            <a:r>
              <a:rPr lang="en-GB" sz="1800" dirty="0">
                <a:latin typeface="Garamond" panose="02020404030301010803" pitchFamily="18" charset="0"/>
              </a:rPr>
              <a:t>	         LOOP: </a:t>
            </a:r>
            <a:r>
              <a:rPr lang="en-GB" sz="1800" dirty="0" err="1">
                <a:latin typeface="Garamond" panose="02020404030301010803" pitchFamily="18" charset="0"/>
              </a:rPr>
              <a:t>i</a:t>
            </a:r>
            <a:r>
              <a:rPr lang="en-GB" sz="1800" dirty="0">
                <a:latin typeface="Garamond" panose="02020404030301010803" pitchFamily="18" charset="0"/>
              </a:rPr>
              <a:t>=0 to </a:t>
            </a:r>
            <a:r>
              <a:rPr lang="en-GB" sz="1800" dirty="0" err="1">
                <a:latin typeface="Garamond" panose="02020404030301010803" pitchFamily="18" charset="0"/>
              </a:rPr>
              <a:t>vertices.size</a:t>
            </a:r>
            <a:r>
              <a:rPr lang="en-GB" sz="1800" dirty="0">
                <a:latin typeface="Garamond" panose="02020404030301010803" pitchFamily="18" charset="0"/>
              </a:rPr>
              <a:t> </a:t>
            </a:r>
          </a:p>
          <a:p>
            <a:pPr marL="0" indent="0" fontAlgn="base">
              <a:buNone/>
            </a:pPr>
            <a:r>
              <a:rPr lang="en-GB" sz="1800" dirty="0">
                <a:latin typeface="Garamond" panose="02020404030301010803" pitchFamily="18" charset="0"/>
              </a:rPr>
              <a:t>		IF (vertices.at(</a:t>
            </a:r>
            <a:r>
              <a:rPr lang="en-GB" sz="1800" dirty="0" err="1">
                <a:latin typeface="Garamond" panose="02020404030301010803" pitchFamily="18" charset="0"/>
              </a:rPr>
              <a:t>i</a:t>
            </a:r>
            <a:r>
              <a:rPr lang="en-GB" sz="1800" dirty="0">
                <a:latin typeface="Garamond" panose="02020404030301010803" pitchFamily="18" charset="0"/>
              </a:rPr>
              <a:t>).</a:t>
            </a:r>
            <a:r>
              <a:rPr lang="en-GB" sz="1800" dirty="0" err="1">
                <a:latin typeface="Garamond" panose="02020404030301010803" pitchFamily="18" charset="0"/>
              </a:rPr>
              <a:t>getStateID</a:t>
            </a:r>
            <a:r>
              <a:rPr lang="en-GB" sz="1800" dirty="0">
                <a:latin typeface="Garamond" panose="02020404030301010803" pitchFamily="18" charset="0"/>
              </a:rPr>
              <a:t>() == from Vertex) </a:t>
            </a:r>
          </a:p>
          <a:p>
            <a:pPr marL="0" indent="0" fontAlgn="base">
              <a:buNone/>
            </a:pPr>
            <a:r>
              <a:rPr lang="en-GB" sz="1800" dirty="0">
                <a:latin typeface="Garamond" panose="02020404030301010803" pitchFamily="18" charset="0"/>
              </a:rPr>
              <a:t>		        Edge e(</a:t>
            </a:r>
            <a:r>
              <a:rPr lang="en-GB" sz="1800" dirty="0" err="1">
                <a:latin typeface="Garamond" panose="02020404030301010803" pitchFamily="18" charset="0"/>
              </a:rPr>
              <a:t>toVertex</a:t>
            </a:r>
            <a:r>
              <a:rPr lang="en-GB" sz="1800" dirty="0">
                <a:latin typeface="Garamond" panose="02020404030301010803" pitchFamily="18" charset="0"/>
              </a:rPr>
              <a:t>, w) 				        vertices.at(</a:t>
            </a:r>
            <a:r>
              <a:rPr lang="en-GB" sz="1800" dirty="0" err="1">
                <a:latin typeface="Garamond" panose="02020404030301010803" pitchFamily="18" charset="0"/>
              </a:rPr>
              <a:t>i</a:t>
            </a:r>
            <a:r>
              <a:rPr lang="en-GB" sz="1800" dirty="0">
                <a:latin typeface="Garamond" panose="02020404030301010803" pitchFamily="18" charset="0"/>
              </a:rPr>
              <a:t>).</a:t>
            </a:r>
            <a:r>
              <a:rPr lang="en-GB" sz="1800" dirty="0" err="1">
                <a:latin typeface="Garamond" panose="02020404030301010803" pitchFamily="18" charset="0"/>
              </a:rPr>
              <a:t>edgeList.push_back</a:t>
            </a:r>
            <a:r>
              <a:rPr lang="en-GB" sz="1800" dirty="0">
                <a:latin typeface="Garamond" panose="02020404030301010803" pitchFamily="18" charset="0"/>
              </a:rPr>
              <a:t>(e) </a:t>
            </a:r>
          </a:p>
          <a:p>
            <a:pPr marL="0" indent="0" fontAlgn="base">
              <a:buNone/>
            </a:pPr>
            <a:r>
              <a:rPr lang="en-GB" sz="1800" dirty="0">
                <a:latin typeface="Garamond" panose="02020404030301010803" pitchFamily="18" charset="0"/>
              </a:rPr>
              <a:t>		ELSE IF (vertices.at(</a:t>
            </a:r>
            <a:r>
              <a:rPr lang="en-GB" sz="1800" dirty="0" err="1">
                <a:latin typeface="Garamond" panose="02020404030301010803" pitchFamily="18" charset="0"/>
              </a:rPr>
              <a:t>i</a:t>
            </a:r>
            <a:r>
              <a:rPr lang="en-GB" sz="1800" dirty="0">
                <a:latin typeface="Garamond" panose="02020404030301010803" pitchFamily="18" charset="0"/>
              </a:rPr>
              <a:t>).</a:t>
            </a:r>
            <a:r>
              <a:rPr lang="en-GB" sz="1800" dirty="0" err="1">
                <a:latin typeface="Garamond" panose="02020404030301010803" pitchFamily="18" charset="0"/>
              </a:rPr>
              <a:t>getStateID</a:t>
            </a:r>
            <a:r>
              <a:rPr lang="en-GB" sz="1800" dirty="0">
                <a:latin typeface="Garamond" panose="02020404030301010803" pitchFamily="18" charset="0"/>
              </a:rPr>
              <a:t>() == </a:t>
            </a:r>
            <a:r>
              <a:rPr lang="en-GB" sz="1800" dirty="0" err="1">
                <a:latin typeface="Garamond" panose="02020404030301010803" pitchFamily="18" charset="0"/>
              </a:rPr>
              <a:t>toVertex</a:t>
            </a:r>
            <a:r>
              <a:rPr lang="en-GB" sz="1800" dirty="0">
                <a:latin typeface="Garamond" panose="02020404030301010803" pitchFamily="18" charset="0"/>
              </a:rPr>
              <a:t>) </a:t>
            </a:r>
          </a:p>
          <a:p>
            <a:pPr marL="0" indent="0" fontAlgn="base">
              <a:buNone/>
            </a:pPr>
            <a:r>
              <a:rPr lang="en-GB" sz="1800" dirty="0">
                <a:latin typeface="Garamond" panose="02020404030301010803" pitchFamily="18" charset="0"/>
              </a:rPr>
              <a:t>		         Edge e(from Vertex, w) </a:t>
            </a:r>
          </a:p>
          <a:p>
            <a:pPr marL="0" indent="0" fontAlgn="base">
              <a:buNone/>
            </a:pPr>
            <a:r>
              <a:rPr lang="en-GB" sz="1800" dirty="0">
                <a:latin typeface="Garamond" panose="02020404030301010803" pitchFamily="18" charset="0"/>
              </a:rPr>
              <a:t>		          vertices.at(</a:t>
            </a:r>
            <a:r>
              <a:rPr lang="en-GB" sz="1800" dirty="0" err="1">
                <a:latin typeface="Garamond" panose="02020404030301010803" pitchFamily="18" charset="0"/>
              </a:rPr>
              <a:t>i</a:t>
            </a:r>
            <a:r>
              <a:rPr lang="en-GB" sz="1800" dirty="0">
                <a:latin typeface="Garamond" panose="02020404030301010803" pitchFamily="18" charset="0"/>
              </a:rPr>
              <a:t>).</a:t>
            </a:r>
            <a:r>
              <a:rPr lang="en-GB" sz="1800" dirty="0" err="1">
                <a:latin typeface="Garamond" panose="02020404030301010803" pitchFamily="18" charset="0"/>
              </a:rPr>
              <a:t>edgeList.push_back</a:t>
            </a:r>
            <a:r>
              <a:rPr lang="en-GB" sz="1800" dirty="0">
                <a:latin typeface="Garamond" panose="02020404030301010803" pitchFamily="18" charset="0"/>
              </a:rPr>
              <a:t>(e)</a:t>
            </a:r>
          </a:p>
          <a:p>
            <a:pPr marL="0" indent="0" fontAlgn="base">
              <a:buNone/>
            </a:pPr>
            <a:r>
              <a:rPr lang="en-GB" sz="1800" dirty="0">
                <a:latin typeface="Garamond" panose="02020404030301010803" pitchFamily="18" charset="0"/>
              </a:rPr>
              <a:t>		END LOOP</a:t>
            </a:r>
          </a:p>
          <a:p>
            <a:pPr marL="0" indent="0" fontAlgn="base">
              <a:buNone/>
            </a:pPr>
            <a:r>
              <a:rPr lang="en-GB" sz="1800" dirty="0">
                <a:latin typeface="Garamond" panose="02020404030301010803" pitchFamily="18" charset="0"/>
              </a:rPr>
              <a:t>	print ("Edge Added Successfully") }</a:t>
            </a:r>
          </a:p>
          <a:p>
            <a:pPr marL="0" indent="0" fontAlgn="base">
              <a:buNone/>
            </a:pPr>
            <a:r>
              <a:rPr lang="en-GB" sz="2400" dirty="0">
                <a:latin typeface="Garamond" panose="02020404030301010803" pitchFamily="18" charset="0"/>
              </a:rPr>
              <a:t>}</a:t>
            </a:r>
          </a:p>
        </p:txBody>
      </p:sp>
      <p:sp>
        <p:nvSpPr>
          <p:cNvPr id="6" name="Rectangle 5"/>
          <p:cNvSpPr/>
          <p:nvPr/>
        </p:nvSpPr>
        <p:spPr>
          <a:xfrm>
            <a:off x="5867400" y="1371600"/>
            <a:ext cx="3200400" cy="2492990"/>
          </a:xfrm>
          <a:prstGeom prst="rect">
            <a:avLst/>
          </a:prstGeom>
          <a:ln>
            <a:solidFill>
              <a:schemeClr val="tx1"/>
            </a:solidFill>
          </a:ln>
        </p:spPr>
        <p:txBody>
          <a:bodyPr wrap="square">
            <a:spAutoFit/>
          </a:bodyPr>
          <a:lstStyle/>
          <a:p>
            <a:r>
              <a:rPr lang="en-GB" sz="1400" dirty="0">
                <a:solidFill>
                  <a:srgbClr val="33333F"/>
                </a:solidFill>
                <a:latin typeface="Garamond" panose="02020404030301010803" pitchFamily="18" charset="0"/>
              </a:rPr>
              <a:t>function </a:t>
            </a:r>
            <a:r>
              <a:rPr lang="en-GB" sz="1400" dirty="0" err="1">
                <a:solidFill>
                  <a:srgbClr val="33333F"/>
                </a:solidFill>
                <a:latin typeface="Garamond" panose="02020404030301010803" pitchFamily="18" charset="0"/>
              </a:rPr>
              <a:t>checklfEdgeExistByID</a:t>
            </a:r>
            <a:r>
              <a:rPr lang="en-GB" sz="1400" dirty="0">
                <a:solidFill>
                  <a:srgbClr val="33333F"/>
                </a:solidFill>
                <a:latin typeface="Garamond" panose="02020404030301010803" pitchFamily="18" charset="0"/>
              </a:rPr>
              <a:t>(id1, id2){ </a:t>
            </a:r>
            <a:r>
              <a:rPr lang="en-GB" sz="1600" dirty="0">
                <a:solidFill>
                  <a:srgbClr val="33333F"/>
                </a:solidFill>
                <a:latin typeface="Garamond" panose="02020404030301010803" pitchFamily="18" charset="0"/>
              </a:rPr>
              <a:t>Vertex v = </a:t>
            </a:r>
            <a:r>
              <a:rPr lang="en-GB" sz="1600" dirty="0" err="1">
                <a:solidFill>
                  <a:srgbClr val="33333F"/>
                </a:solidFill>
                <a:latin typeface="Garamond" panose="02020404030301010803" pitchFamily="18" charset="0"/>
              </a:rPr>
              <a:t>getVertexByID</a:t>
            </a:r>
            <a:r>
              <a:rPr lang="en-GB" sz="1600" dirty="0">
                <a:solidFill>
                  <a:srgbClr val="33333F"/>
                </a:solidFill>
                <a:latin typeface="Garamond" panose="02020404030301010803" pitchFamily="18" charset="0"/>
              </a:rPr>
              <a:t>(id1) </a:t>
            </a:r>
          </a:p>
          <a:p>
            <a:r>
              <a:rPr lang="en-GB" sz="1600" dirty="0">
                <a:solidFill>
                  <a:srgbClr val="33333F"/>
                </a:solidFill>
                <a:latin typeface="Garamond" panose="02020404030301010803" pitchFamily="18" charset="0"/>
              </a:rPr>
              <a:t>list &lt;Edge&gt; e </a:t>
            </a:r>
          </a:p>
          <a:p>
            <a:r>
              <a:rPr lang="en-GB" sz="1600" dirty="0">
                <a:solidFill>
                  <a:srgbClr val="33333F"/>
                </a:solidFill>
                <a:latin typeface="Garamond" panose="02020404030301010803" pitchFamily="18" charset="0"/>
              </a:rPr>
              <a:t>e=</a:t>
            </a:r>
            <a:r>
              <a:rPr lang="en-GB" sz="1600" dirty="0" err="1">
                <a:solidFill>
                  <a:srgbClr val="33333F"/>
                </a:solidFill>
                <a:latin typeface="Garamond" panose="02020404030301010803" pitchFamily="18" charset="0"/>
              </a:rPr>
              <a:t>v.getEdgeList</a:t>
            </a:r>
            <a:r>
              <a:rPr lang="en-GB" sz="1600" dirty="0">
                <a:solidFill>
                  <a:srgbClr val="33333F"/>
                </a:solidFill>
                <a:latin typeface="Garamond" panose="02020404030301010803" pitchFamily="18" charset="0"/>
              </a:rPr>
              <a:t>() </a:t>
            </a:r>
          </a:p>
          <a:p>
            <a:r>
              <a:rPr lang="en-GB" sz="1600" dirty="0">
                <a:solidFill>
                  <a:srgbClr val="33333F"/>
                </a:solidFill>
                <a:latin typeface="Garamond" panose="02020404030301010803" pitchFamily="18" charset="0"/>
              </a:rPr>
              <a:t>LOOP: auto it = </a:t>
            </a:r>
            <a:r>
              <a:rPr lang="en-GB" sz="1600" dirty="0" err="1">
                <a:solidFill>
                  <a:srgbClr val="33333F"/>
                </a:solidFill>
                <a:latin typeface="Garamond" panose="02020404030301010803" pitchFamily="18" charset="0"/>
              </a:rPr>
              <a:t>e.start</a:t>
            </a:r>
            <a:r>
              <a:rPr lang="en-GB" sz="1600" dirty="0">
                <a:solidFill>
                  <a:srgbClr val="33333F"/>
                </a:solidFill>
                <a:latin typeface="Garamond" panose="02020404030301010803" pitchFamily="18" charset="0"/>
              </a:rPr>
              <a:t> to </a:t>
            </a:r>
            <a:r>
              <a:rPr lang="en-GB" sz="1600" dirty="0" err="1">
                <a:solidFill>
                  <a:srgbClr val="33333F"/>
                </a:solidFill>
                <a:latin typeface="Garamond" panose="02020404030301010803" pitchFamily="18" charset="0"/>
              </a:rPr>
              <a:t>e.end</a:t>
            </a:r>
            <a:r>
              <a:rPr lang="en-GB" sz="1600" dirty="0">
                <a:solidFill>
                  <a:srgbClr val="33333F"/>
                </a:solidFill>
                <a:latin typeface="Garamond" panose="02020404030301010803" pitchFamily="18" charset="0"/>
              </a:rPr>
              <a:t> </a:t>
            </a:r>
          </a:p>
          <a:p>
            <a:r>
              <a:rPr lang="en-GB" sz="1400" dirty="0">
                <a:solidFill>
                  <a:srgbClr val="33333F"/>
                </a:solidFill>
                <a:latin typeface="Garamond" panose="02020404030301010803" pitchFamily="18" charset="0"/>
              </a:rPr>
              <a:t>IF it-&gt;</a:t>
            </a:r>
            <a:r>
              <a:rPr lang="en-GB" sz="1400" dirty="0" err="1">
                <a:solidFill>
                  <a:srgbClr val="33333F"/>
                </a:solidFill>
                <a:latin typeface="Garamond" panose="02020404030301010803" pitchFamily="18" charset="0"/>
              </a:rPr>
              <a:t>getDestinationVertex</a:t>
            </a:r>
            <a:r>
              <a:rPr lang="en-GB" sz="1400" dirty="0">
                <a:solidFill>
                  <a:srgbClr val="33333F"/>
                </a:solidFill>
                <a:latin typeface="Garamond" panose="02020404030301010803" pitchFamily="18" charset="0"/>
              </a:rPr>
              <a:t>() == id2 	</a:t>
            </a:r>
            <a:r>
              <a:rPr lang="en-GB" sz="1600" dirty="0">
                <a:solidFill>
                  <a:srgbClr val="33333F"/>
                </a:solidFill>
                <a:latin typeface="Garamond" panose="02020404030301010803" pitchFamily="18" charset="0"/>
              </a:rPr>
              <a:t>THEN return true END LOOP </a:t>
            </a:r>
          </a:p>
          <a:p>
            <a:r>
              <a:rPr lang="en-GB" sz="1600" dirty="0">
                <a:solidFill>
                  <a:srgbClr val="33333F"/>
                </a:solidFill>
                <a:latin typeface="Garamond" panose="02020404030301010803" pitchFamily="18" charset="0"/>
              </a:rPr>
              <a:t>return false </a:t>
            </a:r>
          </a:p>
          <a:p>
            <a:r>
              <a:rPr lang="en-GB" sz="1600" dirty="0">
                <a:solidFill>
                  <a:srgbClr val="33333F"/>
                </a:solidFill>
                <a:latin typeface="Garamond" panose="02020404030301010803" pitchFamily="18" charset="0"/>
              </a:rPr>
              <a:t>}</a:t>
            </a:r>
            <a:endParaRPr lang="en-GB" sz="1600" dirty="0">
              <a:latin typeface="Garamond" panose="02020404030301010803" pitchFamily="18" charset="0"/>
            </a:endParaRPr>
          </a:p>
        </p:txBody>
      </p:sp>
      <p:sp>
        <p:nvSpPr>
          <p:cNvPr id="7" name="Rectangle 6"/>
          <p:cNvSpPr/>
          <p:nvPr/>
        </p:nvSpPr>
        <p:spPr>
          <a:xfrm>
            <a:off x="5867400" y="4038600"/>
            <a:ext cx="3200400" cy="2062103"/>
          </a:xfrm>
          <a:prstGeom prst="rect">
            <a:avLst/>
          </a:prstGeom>
          <a:ln>
            <a:solidFill>
              <a:schemeClr val="tx1"/>
            </a:solidFill>
          </a:ln>
        </p:spPr>
        <p:txBody>
          <a:bodyPr wrap="square">
            <a:spAutoFit/>
          </a:bodyPr>
          <a:lstStyle/>
          <a:p>
            <a:r>
              <a:rPr lang="en-GB" sz="1600" dirty="0">
                <a:solidFill>
                  <a:srgbClr val="33333F"/>
                </a:solidFill>
                <a:latin typeface="Garamond" panose="02020404030301010803" pitchFamily="18" charset="0"/>
              </a:rPr>
              <a:t>function </a:t>
            </a:r>
            <a:r>
              <a:rPr lang="en-GB" sz="1600" dirty="0" err="1">
                <a:solidFill>
                  <a:srgbClr val="33333F"/>
                </a:solidFill>
                <a:latin typeface="Garamond" panose="02020404030301010803" pitchFamily="18" charset="0"/>
              </a:rPr>
              <a:t>getVertexByID</a:t>
            </a:r>
            <a:r>
              <a:rPr lang="en-GB" sz="1600" dirty="0">
                <a:solidFill>
                  <a:srgbClr val="33333F"/>
                </a:solidFill>
                <a:latin typeface="Garamond" panose="02020404030301010803" pitchFamily="18" charset="0"/>
              </a:rPr>
              <a:t>(vid) { </a:t>
            </a:r>
          </a:p>
          <a:p>
            <a:r>
              <a:rPr lang="en-GB" sz="1600" dirty="0">
                <a:solidFill>
                  <a:srgbClr val="33333F"/>
                </a:solidFill>
                <a:latin typeface="Garamond" panose="02020404030301010803" pitchFamily="18" charset="0"/>
              </a:rPr>
              <a:t>Vertex temp </a:t>
            </a:r>
          </a:p>
          <a:p>
            <a:r>
              <a:rPr lang="en-GB" sz="1600" dirty="0">
                <a:solidFill>
                  <a:srgbClr val="33333F"/>
                </a:solidFill>
                <a:latin typeface="Garamond" panose="02020404030301010803" pitchFamily="18" charset="0"/>
              </a:rPr>
              <a:t>LOOP: </a:t>
            </a:r>
            <a:r>
              <a:rPr lang="en-GB" sz="1600" dirty="0" err="1">
                <a:solidFill>
                  <a:srgbClr val="33333F"/>
                </a:solidFill>
                <a:latin typeface="Garamond" panose="02020404030301010803" pitchFamily="18" charset="0"/>
              </a:rPr>
              <a:t>i</a:t>
            </a:r>
            <a:r>
              <a:rPr lang="en-GB" sz="1600" dirty="0">
                <a:solidFill>
                  <a:srgbClr val="33333F"/>
                </a:solidFill>
                <a:latin typeface="Garamond" panose="02020404030301010803" pitchFamily="18" charset="0"/>
              </a:rPr>
              <a:t>=0 to </a:t>
            </a:r>
            <a:r>
              <a:rPr lang="en-GB" sz="1600" dirty="0" err="1">
                <a:solidFill>
                  <a:srgbClr val="33333F"/>
                </a:solidFill>
                <a:latin typeface="Garamond" panose="02020404030301010803" pitchFamily="18" charset="0"/>
              </a:rPr>
              <a:t>vertices.size</a:t>
            </a:r>
            <a:r>
              <a:rPr lang="en-GB" sz="1600" dirty="0">
                <a:solidFill>
                  <a:srgbClr val="33333F"/>
                </a:solidFill>
                <a:latin typeface="Garamond" panose="02020404030301010803" pitchFamily="18" charset="0"/>
              </a:rPr>
              <a:t> </a:t>
            </a:r>
          </a:p>
          <a:p>
            <a:r>
              <a:rPr lang="en-GB" sz="1600" dirty="0">
                <a:solidFill>
                  <a:srgbClr val="33333F"/>
                </a:solidFill>
                <a:latin typeface="Garamond" panose="02020404030301010803" pitchFamily="18" charset="0"/>
              </a:rPr>
              <a:t>temp = vertices.at(</a:t>
            </a:r>
            <a:r>
              <a:rPr lang="en-GB" sz="1600" dirty="0" err="1">
                <a:solidFill>
                  <a:srgbClr val="33333F"/>
                </a:solidFill>
                <a:latin typeface="Garamond" panose="02020404030301010803" pitchFamily="18" charset="0"/>
              </a:rPr>
              <a:t>i</a:t>
            </a:r>
            <a:r>
              <a:rPr lang="en-GB" sz="1600" dirty="0">
                <a:solidFill>
                  <a:srgbClr val="33333F"/>
                </a:solidFill>
                <a:latin typeface="Garamond" panose="02020404030301010803" pitchFamily="18" charset="0"/>
              </a:rPr>
              <a:t>) </a:t>
            </a:r>
          </a:p>
          <a:p>
            <a:r>
              <a:rPr lang="en-GB" sz="1600" dirty="0">
                <a:solidFill>
                  <a:srgbClr val="33333F"/>
                </a:solidFill>
                <a:latin typeface="Garamond" panose="02020404030301010803" pitchFamily="18" charset="0"/>
              </a:rPr>
              <a:t>IF </a:t>
            </a:r>
            <a:r>
              <a:rPr lang="en-GB" sz="1600" dirty="0" err="1">
                <a:solidFill>
                  <a:srgbClr val="33333F"/>
                </a:solidFill>
                <a:latin typeface="Garamond" panose="02020404030301010803" pitchFamily="18" charset="0"/>
              </a:rPr>
              <a:t>temp.getStateID</a:t>
            </a:r>
            <a:r>
              <a:rPr lang="en-GB" sz="1600" dirty="0">
                <a:solidFill>
                  <a:srgbClr val="33333F"/>
                </a:solidFill>
                <a:latin typeface="Garamond" panose="02020404030301010803" pitchFamily="18" charset="0"/>
              </a:rPr>
              <a:t>()==vid </a:t>
            </a:r>
          </a:p>
          <a:p>
            <a:r>
              <a:rPr lang="en-GB" sz="1600" dirty="0">
                <a:solidFill>
                  <a:srgbClr val="33333F"/>
                </a:solidFill>
                <a:latin typeface="Garamond" panose="02020404030301010803" pitchFamily="18" charset="0"/>
              </a:rPr>
              <a:t>	return temp </a:t>
            </a:r>
          </a:p>
          <a:p>
            <a:r>
              <a:rPr lang="en-GB" sz="1600" dirty="0">
                <a:solidFill>
                  <a:srgbClr val="33333F"/>
                </a:solidFill>
                <a:latin typeface="Garamond" panose="02020404030301010803" pitchFamily="18" charset="0"/>
              </a:rPr>
              <a:t>END LOOP </a:t>
            </a:r>
          </a:p>
          <a:p>
            <a:r>
              <a:rPr lang="en-GB" sz="1600" dirty="0">
                <a:solidFill>
                  <a:srgbClr val="33333F"/>
                </a:solidFill>
                <a:latin typeface="Garamond" panose="02020404030301010803" pitchFamily="18" charset="0"/>
              </a:rPr>
              <a:t>}</a:t>
            </a:r>
          </a:p>
        </p:txBody>
      </p:sp>
    </p:spTree>
    <p:extLst>
      <p:ext uri="{BB962C8B-B14F-4D97-AF65-F5344CB8AC3E}">
        <p14:creationId xmlns:p14="http://schemas.microsoft.com/office/powerpoint/2010/main" val="4213446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GB" b="1" dirty="0">
                <a:solidFill>
                  <a:srgbClr val="FF0000"/>
                </a:solidFill>
                <a:latin typeface="Garamond" panose="02020404030301010803" pitchFamily="18" charset="0"/>
              </a:rPr>
              <a:t>Graph Update Edge Operation </a:t>
            </a:r>
          </a:p>
        </p:txBody>
      </p:sp>
      <p:sp>
        <p:nvSpPr>
          <p:cNvPr id="5" name="Text Placeholder 4"/>
          <p:cNvSpPr>
            <a:spLocks noGrp="1"/>
          </p:cNvSpPr>
          <p:nvPr>
            <p:ph idx="1"/>
          </p:nvPr>
        </p:nvSpPr>
        <p:spPr>
          <a:xfrm>
            <a:off x="457200" y="1371600"/>
            <a:ext cx="8229600" cy="5181600"/>
          </a:xfrm>
          <a:ln>
            <a:solidFill>
              <a:schemeClr val="tx1"/>
            </a:solidFill>
          </a:ln>
        </p:spPr>
        <p:txBody>
          <a:bodyPr>
            <a:noAutofit/>
          </a:bodyPr>
          <a:lstStyle/>
          <a:p>
            <a:pPr marL="0" indent="0" fontAlgn="base">
              <a:buNone/>
            </a:pPr>
            <a:r>
              <a:rPr lang="en-GB" sz="1500" dirty="0" err="1">
                <a:latin typeface="Garamond" panose="02020404030301010803" pitchFamily="18" charset="0"/>
              </a:rPr>
              <a:t>updateEdgeByID</a:t>
            </a:r>
            <a:r>
              <a:rPr lang="en-GB" sz="1500" dirty="0">
                <a:latin typeface="Garamond" panose="02020404030301010803" pitchFamily="18" charset="0"/>
              </a:rPr>
              <a:t>(from Vertex, </a:t>
            </a:r>
            <a:r>
              <a:rPr lang="en-GB" sz="1500" dirty="0" err="1">
                <a:latin typeface="Garamond" panose="02020404030301010803" pitchFamily="18" charset="0"/>
              </a:rPr>
              <a:t>toVertex</a:t>
            </a:r>
            <a:r>
              <a:rPr lang="en-GB" sz="1500" dirty="0">
                <a:latin typeface="Garamond" panose="02020404030301010803" pitchFamily="18" charset="0"/>
              </a:rPr>
              <a:t>, </a:t>
            </a:r>
            <a:r>
              <a:rPr lang="en-GB" sz="1500" dirty="0" err="1">
                <a:latin typeface="Garamond" panose="02020404030301010803" pitchFamily="18" charset="0"/>
              </a:rPr>
              <a:t>newWeight</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check = </a:t>
            </a:r>
            <a:r>
              <a:rPr lang="en-GB" sz="1500" dirty="0" err="1">
                <a:latin typeface="Garamond" panose="02020404030301010803" pitchFamily="18" charset="0"/>
              </a:rPr>
              <a:t>checklfEdgeExistByID</a:t>
            </a:r>
            <a:r>
              <a:rPr lang="en-GB" sz="1500" dirty="0">
                <a:latin typeface="Garamond" panose="02020404030301010803" pitchFamily="18" charset="0"/>
              </a:rPr>
              <a:t>(from Vertex, </a:t>
            </a:r>
            <a:r>
              <a:rPr lang="en-GB" sz="1500" dirty="0" err="1">
                <a:latin typeface="Garamond" panose="02020404030301010803" pitchFamily="18" charset="0"/>
              </a:rPr>
              <a:t>toVertex</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IF check == TRUE then </a:t>
            </a:r>
            <a:r>
              <a:rPr lang="en-GB" sz="1500" dirty="0">
                <a:latin typeface="Garamond" panose="02020404030301010803" pitchFamily="18" charset="0"/>
                <a:sym typeface="Wingdings" panose="05000000000000000000" pitchFamily="2" charset="2"/>
              </a:rPr>
              <a:t></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LOOP: 0 to </a:t>
            </a:r>
            <a:r>
              <a:rPr lang="en-GB" sz="1500" dirty="0" err="1">
                <a:latin typeface="Garamond" panose="02020404030301010803" pitchFamily="18" charset="0"/>
              </a:rPr>
              <a:t>vertices.size</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 </a:t>
            </a:r>
          </a:p>
          <a:p>
            <a:pPr marL="0" indent="0" fontAlgn="base">
              <a:buNone/>
            </a:pPr>
            <a:r>
              <a:rPr lang="en-GB" sz="1500" dirty="0">
                <a:latin typeface="Garamond" panose="02020404030301010803" pitchFamily="18" charset="0"/>
              </a:rPr>
              <a:t>         IF vertices.at(</a:t>
            </a:r>
            <a:r>
              <a:rPr lang="en-GB" sz="1500" dirty="0" err="1">
                <a:latin typeface="Garamond" panose="02020404030301010803" pitchFamily="18" charset="0"/>
              </a:rPr>
              <a:t>i</a:t>
            </a:r>
            <a:r>
              <a:rPr lang="en-GB" sz="1500" dirty="0">
                <a:latin typeface="Garamond" panose="02020404030301010803" pitchFamily="18" charset="0"/>
              </a:rPr>
              <a:t>).</a:t>
            </a:r>
            <a:r>
              <a:rPr lang="en-GB" sz="1500" dirty="0" err="1">
                <a:latin typeface="Garamond" panose="02020404030301010803" pitchFamily="18" charset="0"/>
              </a:rPr>
              <a:t>getStateID</a:t>
            </a:r>
            <a:r>
              <a:rPr lang="en-GB" sz="1500" dirty="0">
                <a:latin typeface="Garamond" panose="02020404030301010803" pitchFamily="18" charset="0"/>
              </a:rPr>
              <a:t>() == from Vertex THEN </a:t>
            </a:r>
            <a:r>
              <a:rPr lang="en-GB" sz="1500" dirty="0">
                <a:latin typeface="Garamond" panose="02020404030301010803" pitchFamily="18" charset="0"/>
                <a:sym typeface="Wingdings" panose="05000000000000000000" pitchFamily="2" charset="2"/>
              </a:rPr>
              <a:t></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LOOP: it = vertices.at(</a:t>
            </a:r>
            <a:r>
              <a:rPr lang="en-GB" sz="1500" dirty="0" err="1">
                <a:latin typeface="Garamond" panose="02020404030301010803" pitchFamily="18" charset="0"/>
              </a:rPr>
              <a:t>i</a:t>
            </a:r>
            <a:r>
              <a:rPr lang="en-GB" sz="1500" dirty="0">
                <a:latin typeface="Garamond" panose="02020404030301010803" pitchFamily="18" charset="0"/>
              </a:rPr>
              <a:t>).</a:t>
            </a:r>
            <a:r>
              <a:rPr lang="en-GB" sz="1500" dirty="0" err="1">
                <a:latin typeface="Garamond" panose="02020404030301010803" pitchFamily="18" charset="0"/>
              </a:rPr>
              <a:t>edgeList.begin</a:t>
            </a:r>
            <a:r>
              <a:rPr lang="en-GB" sz="1500" dirty="0">
                <a:latin typeface="Garamond" panose="02020404030301010803" pitchFamily="18" charset="0"/>
              </a:rPr>
              <a:t>() TO vertices.at(</a:t>
            </a:r>
            <a:r>
              <a:rPr lang="en-GB" sz="1500" dirty="0" err="1">
                <a:latin typeface="Garamond" panose="02020404030301010803" pitchFamily="18" charset="0"/>
              </a:rPr>
              <a:t>i</a:t>
            </a:r>
            <a:r>
              <a:rPr lang="en-GB" sz="1500" dirty="0">
                <a:latin typeface="Garamond" panose="02020404030301010803" pitchFamily="18" charset="0"/>
              </a:rPr>
              <a:t>).</a:t>
            </a:r>
            <a:r>
              <a:rPr lang="en-GB" sz="1500" dirty="0" err="1">
                <a:latin typeface="Garamond" panose="02020404030301010803" pitchFamily="18" charset="0"/>
              </a:rPr>
              <a:t>edgeList.end</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IF it-&gt;</a:t>
            </a:r>
            <a:r>
              <a:rPr lang="en-GB" sz="1500" dirty="0" err="1">
                <a:latin typeface="Garamond" panose="02020404030301010803" pitchFamily="18" charset="0"/>
              </a:rPr>
              <a:t>getDestinationVertexID</a:t>
            </a:r>
            <a:r>
              <a:rPr lang="en-GB" sz="1500" dirty="0">
                <a:latin typeface="Garamond" panose="02020404030301010803" pitchFamily="18" charset="0"/>
              </a:rPr>
              <a:t>() == </a:t>
            </a:r>
            <a:r>
              <a:rPr lang="en-GB" sz="1500" dirty="0" err="1">
                <a:latin typeface="Garamond" panose="02020404030301010803" pitchFamily="18" charset="0"/>
              </a:rPr>
              <a:t>toVertex</a:t>
            </a:r>
            <a:r>
              <a:rPr lang="en-GB" sz="1500" dirty="0">
                <a:latin typeface="Garamond" panose="02020404030301010803" pitchFamily="18" charset="0"/>
              </a:rPr>
              <a:t> THEN</a:t>
            </a:r>
            <a:r>
              <a:rPr lang="en-GB" sz="1500" dirty="0">
                <a:latin typeface="Garamond" panose="02020404030301010803" pitchFamily="18" charset="0"/>
                <a:sym typeface="Wingdings" panose="05000000000000000000" pitchFamily="2" charset="2"/>
              </a:rPr>
              <a:t></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it-&gt;</a:t>
            </a:r>
            <a:r>
              <a:rPr lang="en-GB" sz="1500" dirty="0" err="1">
                <a:latin typeface="Garamond" panose="02020404030301010803" pitchFamily="18" charset="0"/>
              </a:rPr>
              <a:t>setWeight</a:t>
            </a:r>
            <a:r>
              <a:rPr lang="en-GB" sz="1500" dirty="0">
                <a:latin typeface="Garamond" panose="02020404030301010803" pitchFamily="18" charset="0"/>
              </a:rPr>
              <a:t>(new Weight) </a:t>
            </a:r>
          </a:p>
          <a:p>
            <a:pPr marL="0" indent="0" fontAlgn="base">
              <a:buNone/>
            </a:pPr>
            <a:r>
              <a:rPr lang="en-GB" sz="1500" dirty="0">
                <a:latin typeface="Garamond" panose="02020404030301010803" pitchFamily="18" charset="0"/>
              </a:rPr>
              <a:t>		break </a:t>
            </a:r>
          </a:p>
          <a:p>
            <a:pPr marL="0" indent="0" fontAlgn="base">
              <a:buNone/>
            </a:pPr>
            <a:r>
              <a:rPr lang="en-GB" sz="1500" dirty="0">
                <a:latin typeface="Garamond" panose="02020404030301010803" pitchFamily="18" charset="0"/>
              </a:rPr>
              <a:t>        ELSE IF vertices.at(</a:t>
            </a:r>
            <a:r>
              <a:rPr lang="en-GB" sz="1500" dirty="0" err="1">
                <a:latin typeface="Garamond" panose="02020404030301010803" pitchFamily="18" charset="0"/>
              </a:rPr>
              <a:t>i</a:t>
            </a:r>
            <a:r>
              <a:rPr lang="en-GB" sz="1500" dirty="0">
                <a:latin typeface="Garamond" panose="02020404030301010803" pitchFamily="18" charset="0"/>
              </a:rPr>
              <a:t>).</a:t>
            </a:r>
            <a:r>
              <a:rPr lang="en-GB" sz="1500" dirty="0" err="1">
                <a:latin typeface="Garamond" panose="02020404030301010803" pitchFamily="18" charset="0"/>
              </a:rPr>
              <a:t>getStateID</a:t>
            </a:r>
            <a:r>
              <a:rPr lang="en-GB" sz="1500" dirty="0">
                <a:latin typeface="Garamond" panose="02020404030301010803" pitchFamily="18" charset="0"/>
              </a:rPr>
              <a:t>() == </a:t>
            </a:r>
            <a:r>
              <a:rPr lang="en-GB" sz="1500" dirty="0" err="1">
                <a:latin typeface="Garamond" panose="02020404030301010803" pitchFamily="18" charset="0"/>
              </a:rPr>
              <a:t>toVertex</a:t>
            </a:r>
            <a:r>
              <a:rPr lang="en-GB" sz="1500" dirty="0">
                <a:latin typeface="Garamond" panose="02020404030301010803" pitchFamily="18" charset="0"/>
              </a:rPr>
              <a:t> THEN </a:t>
            </a:r>
            <a:r>
              <a:rPr lang="en-GB" sz="1500" dirty="0">
                <a:latin typeface="Garamond" panose="02020404030301010803" pitchFamily="18" charset="0"/>
                <a:sym typeface="Wingdings" panose="05000000000000000000" pitchFamily="2" charset="2"/>
              </a:rPr>
              <a:t></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LOOP: it = vertices.at(</a:t>
            </a:r>
            <a:r>
              <a:rPr lang="en-GB" sz="1500" dirty="0" err="1">
                <a:latin typeface="Garamond" panose="02020404030301010803" pitchFamily="18" charset="0"/>
              </a:rPr>
              <a:t>i</a:t>
            </a:r>
            <a:r>
              <a:rPr lang="en-GB" sz="1500" dirty="0">
                <a:latin typeface="Garamond" panose="02020404030301010803" pitchFamily="18" charset="0"/>
              </a:rPr>
              <a:t>).</a:t>
            </a:r>
            <a:r>
              <a:rPr lang="en-GB" sz="1500" dirty="0" err="1">
                <a:latin typeface="Garamond" panose="02020404030301010803" pitchFamily="18" charset="0"/>
              </a:rPr>
              <a:t>edgeList.begin</a:t>
            </a:r>
            <a:r>
              <a:rPr lang="en-GB" sz="1500" dirty="0">
                <a:latin typeface="Garamond" panose="02020404030301010803" pitchFamily="18" charset="0"/>
              </a:rPr>
              <a:t>() TO vertices.at(</a:t>
            </a:r>
            <a:r>
              <a:rPr lang="en-GB" sz="1500" dirty="0" err="1">
                <a:latin typeface="Garamond" panose="02020404030301010803" pitchFamily="18" charset="0"/>
              </a:rPr>
              <a:t>i</a:t>
            </a:r>
            <a:r>
              <a:rPr lang="en-GB" sz="1500" dirty="0">
                <a:latin typeface="Garamond" panose="02020404030301010803" pitchFamily="18" charset="0"/>
              </a:rPr>
              <a:t>).</a:t>
            </a:r>
            <a:r>
              <a:rPr lang="en-GB" sz="1500" dirty="0" err="1">
                <a:latin typeface="Garamond" panose="02020404030301010803" pitchFamily="18" charset="0"/>
              </a:rPr>
              <a:t>edgeList.end</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IF it -&gt;</a:t>
            </a:r>
            <a:r>
              <a:rPr lang="en-GB" sz="1500" dirty="0" err="1">
                <a:latin typeface="Garamond" panose="02020404030301010803" pitchFamily="18" charset="0"/>
              </a:rPr>
              <a:t>getDestinationVertexID</a:t>
            </a:r>
            <a:r>
              <a:rPr lang="en-GB" sz="1500" dirty="0">
                <a:latin typeface="Garamond" panose="02020404030301010803" pitchFamily="18" charset="0"/>
              </a:rPr>
              <a:t>() == </a:t>
            </a:r>
            <a:r>
              <a:rPr lang="en-GB" sz="1500" dirty="0" err="1">
                <a:latin typeface="Garamond" panose="02020404030301010803" pitchFamily="18" charset="0"/>
              </a:rPr>
              <a:t>fromVertex</a:t>
            </a:r>
            <a:r>
              <a:rPr lang="en-GB" sz="1500" dirty="0">
                <a:latin typeface="Garamond" panose="02020404030301010803" pitchFamily="18" charset="0"/>
              </a:rPr>
              <a:t> THEN --&gt;</a:t>
            </a:r>
          </a:p>
          <a:p>
            <a:pPr marL="0" indent="0" fontAlgn="base">
              <a:buNone/>
            </a:pPr>
            <a:r>
              <a:rPr lang="en-GB" sz="1500" dirty="0">
                <a:latin typeface="Garamond" panose="02020404030301010803" pitchFamily="18" charset="0"/>
              </a:rPr>
              <a:t>		 it-&gt;</a:t>
            </a:r>
            <a:r>
              <a:rPr lang="en-GB" sz="1500" dirty="0" err="1">
                <a:latin typeface="Garamond" panose="02020404030301010803" pitchFamily="18" charset="0"/>
              </a:rPr>
              <a:t>setWeight</a:t>
            </a:r>
            <a:r>
              <a:rPr lang="en-GB" sz="1500" dirty="0">
                <a:latin typeface="Garamond" panose="02020404030301010803" pitchFamily="18" charset="0"/>
              </a:rPr>
              <a:t>(</a:t>
            </a:r>
            <a:r>
              <a:rPr lang="en-GB" sz="1500" dirty="0" err="1">
                <a:latin typeface="Garamond" panose="02020404030301010803" pitchFamily="18" charset="0"/>
              </a:rPr>
              <a:t>newWeight</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break print("Edge Weight Updated Successfully") </a:t>
            </a:r>
          </a:p>
          <a:p>
            <a:pPr marL="0" indent="0" fontAlgn="base">
              <a:buNone/>
            </a:pPr>
            <a:r>
              <a:rPr lang="en-GB" sz="1500" dirty="0">
                <a:latin typeface="Garamond" panose="02020404030301010803" pitchFamily="18" charset="0"/>
              </a:rPr>
              <a:t>        Else </a:t>
            </a:r>
          </a:p>
          <a:p>
            <a:pPr marL="0" indent="0" fontAlgn="base">
              <a:buNone/>
            </a:pPr>
            <a:r>
              <a:rPr lang="en-GB" sz="1500" dirty="0">
                <a:latin typeface="Garamond" panose="02020404030301010803" pitchFamily="18" charset="0"/>
              </a:rPr>
              <a:t>	print("Edge between from Vertex &amp; </a:t>
            </a:r>
            <a:r>
              <a:rPr lang="en-GB" sz="1500" dirty="0" err="1">
                <a:latin typeface="Garamond" panose="02020404030301010803" pitchFamily="18" charset="0"/>
              </a:rPr>
              <a:t>toVertex</a:t>
            </a:r>
            <a:r>
              <a:rPr lang="en-GB" sz="1500" dirty="0">
                <a:latin typeface="Garamond" panose="02020404030301010803" pitchFamily="18" charset="0"/>
              </a:rPr>
              <a:t> does not exist")</a:t>
            </a:r>
          </a:p>
          <a:p>
            <a:pPr marL="0" indent="0" fontAlgn="base">
              <a:buNone/>
            </a:pPr>
            <a:r>
              <a:rPr lang="en-GB" sz="1500" dirty="0">
                <a:latin typeface="Garamond" panose="02020404030301010803" pitchFamily="18" charset="0"/>
              </a:rPr>
              <a:t>}</a:t>
            </a:r>
          </a:p>
        </p:txBody>
      </p:sp>
    </p:spTree>
    <p:extLst>
      <p:ext uri="{BB962C8B-B14F-4D97-AF65-F5344CB8AC3E}">
        <p14:creationId xmlns:p14="http://schemas.microsoft.com/office/powerpoint/2010/main" val="1787533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GB" b="1" dirty="0">
                <a:solidFill>
                  <a:srgbClr val="FF0000"/>
                </a:solidFill>
                <a:latin typeface="Garamond" panose="02020404030301010803" pitchFamily="18" charset="0"/>
              </a:rPr>
              <a:t>Graph Delete Edge Operation </a:t>
            </a:r>
          </a:p>
        </p:txBody>
      </p:sp>
      <p:sp>
        <p:nvSpPr>
          <p:cNvPr id="5" name="Text Placeholder 4"/>
          <p:cNvSpPr>
            <a:spLocks noGrp="1"/>
          </p:cNvSpPr>
          <p:nvPr>
            <p:ph idx="1"/>
          </p:nvPr>
        </p:nvSpPr>
        <p:spPr>
          <a:xfrm>
            <a:off x="457200" y="1219200"/>
            <a:ext cx="8229600" cy="5562600"/>
          </a:xfrm>
          <a:ln>
            <a:solidFill>
              <a:schemeClr val="tx1"/>
            </a:solidFill>
          </a:ln>
        </p:spPr>
        <p:txBody>
          <a:bodyPr>
            <a:noAutofit/>
          </a:bodyPr>
          <a:lstStyle/>
          <a:p>
            <a:pPr marL="0" indent="0" fontAlgn="base">
              <a:buNone/>
            </a:pPr>
            <a:r>
              <a:rPr lang="en-GB" sz="1500" dirty="0" err="1">
                <a:latin typeface="Garamond" panose="02020404030301010803" pitchFamily="18" charset="0"/>
              </a:rPr>
              <a:t>updateEdgeByID</a:t>
            </a:r>
            <a:r>
              <a:rPr lang="en-GB" sz="1500" dirty="0">
                <a:latin typeface="Garamond" panose="02020404030301010803" pitchFamily="18" charset="0"/>
              </a:rPr>
              <a:t>(from Vertex, </a:t>
            </a:r>
            <a:r>
              <a:rPr lang="en-GB" sz="1500" dirty="0" err="1">
                <a:latin typeface="Garamond" panose="02020404030301010803" pitchFamily="18" charset="0"/>
              </a:rPr>
              <a:t>toVertex</a:t>
            </a:r>
            <a:r>
              <a:rPr lang="en-GB" sz="1500" dirty="0">
                <a:latin typeface="Garamond" panose="02020404030301010803" pitchFamily="18" charset="0"/>
              </a:rPr>
              <a:t>, </a:t>
            </a:r>
            <a:r>
              <a:rPr lang="en-GB" sz="1500" dirty="0" err="1">
                <a:latin typeface="Garamond" panose="02020404030301010803" pitchFamily="18" charset="0"/>
              </a:rPr>
              <a:t>newWeight</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check = </a:t>
            </a:r>
            <a:r>
              <a:rPr lang="en-GB" sz="1500" dirty="0" err="1">
                <a:latin typeface="Garamond" panose="02020404030301010803" pitchFamily="18" charset="0"/>
              </a:rPr>
              <a:t>checklfEdgeExistByID</a:t>
            </a:r>
            <a:r>
              <a:rPr lang="en-GB" sz="1500" dirty="0">
                <a:latin typeface="Garamond" panose="02020404030301010803" pitchFamily="18" charset="0"/>
              </a:rPr>
              <a:t>(from Vertex, </a:t>
            </a:r>
            <a:r>
              <a:rPr lang="en-GB" sz="1500" dirty="0" err="1">
                <a:latin typeface="Garamond" panose="02020404030301010803" pitchFamily="18" charset="0"/>
              </a:rPr>
              <a:t>toVertex</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IF check == TRUE then </a:t>
            </a:r>
            <a:r>
              <a:rPr lang="en-GB" sz="1500" dirty="0">
                <a:latin typeface="Garamond" panose="02020404030301010803" pitchFamily="18" charset="0"/>
                <a:sym typeface="Wingdings" panose="05000000000000000000" pitchFamily="2" charset="2"/>
              </a:rPr>
              <a:t></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LOOP: 0 to </a:t>
            </a:r>
            <a:r>
              <a:rPr lang="en-GB" sz="1500" dirty="0" err="1">
                <a:latin typeface="Garamond" panose="02020404030301010803" pitchFamily="18" charset="0"/>
              </a:rPr>
              <a:t>vertices.size</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 </a:t>
            </a:r>
          </a:p>
          <a:p>
            <a:pPr marL="0" indent="0" fontAlgn="base">
              <a:buNone/>
            </a:pPr>
            <a:r>
              <a:rPr lang="en-GB" sz="1500" dirty="0">
                <a:latin typeface="Garamond" panose="02020404030301010803" pitchFamily="18" charset="0"/>
              </a:rPr>
              <a:t>         IF vertices.at(</a:t>
            </a:r>
            <a:r>
              <a:rPr lang="en-GB" sz="1500" dirty="0" err="1">
                <a:latin typeface="Garamond" panose="02020404030301010803" pitchFamily="18" charset="0"/>
              </a:rPr>
              <a:t>i</a:t>
            </a:r>
            <a:r>
              <a:rPr lang="en-GB" sz="1500" dirty="0">
                <a:latin typeface="Garamond" panose="02020404030301010803" pitchFamily="18" charset="0"/>
              </a:rPr>
              <a:t>).</a:t>
            </a:r>
            <a:r>
              <a:rPr lang="en-GB" sz="1500" dirty="0" err="1">
                <a:latin typeface="Garamond" panose="02020404030301010803" pitchFamily="18" charset="0"/>
              </a:rPr>
              <a:t>getStateID</a:t>
            </a:r>
            <a:r>
              <a:rPr lang="en-GB" sz="1500" dirty="0">
                <a:latin typeface="Garamond" panose="02020404030301010803" pitchFamily="18" charset="0"/>
              </a:rPr>
              <a:t>() == from Vertex THEN </a:t>
            </a:r>
            <a:r>
              <a:rPr lang="en-GB" sz="1500" dirty="0">
                <a:latin typeface="Garamond" panose="02020404030301010803" pitchFamily="18" charset="0"/>
                <a:sym typeface="Wingdings" panose="05000000000000000000" pitchFamily="2" charset="2"/>
              </a:rPr>
              <a:t></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LOOP: it = vertices.at(</a:t>
            </a:r>
            <a:r>
              <a:rPr lang="en-GB" sz="1500" dirty="0" err="1">
                <a:latin typeface="Garamond" panose="02020404030301010803" pitchFamily="18" charset="0"/>
              </a:rPr>
              <a:t>i</a:t>
            </a:r>
            <a:r>
              <a:rPr lang="en-GB" sz="1500" dirty="0">
                <a:latin typeface="Garamond" panose="02020404030301010803" pitchFamily="18" charset="0"/>
              </a:rPr>
              <a:t>).</a:t>
            </a:r>
            <a:r>
              <a:rPr lang="en-GB" sz="1500" dirty="0" err="1">
                <a:latin typeface="Garamond" panose="02020404030301010803" pitchFamily="18" charset="0"/>
              </a:rPr>
              <a:t>edgeList.begin</a:t>
            </a:r>
            <a:r>
              <a:rPr lang="en-GB" sz="1500" dirty="0">
                <a:latin typeface="Garamond" panose="02020404030301010803" pitchFamily="18" charset="0"/>
              </a:rPr>
              <a:t>() TO vertices.at(</a:t>
            </a:r>
            <a:r>
              <a:rPr lang="en-GB" sz="1500" dirty="0" err="1">
                <a:latin typeface="Garamond" panose="02020404030301010803" pitchFamily="18" charset="0"/>
              </a:rPr>
              <a:t>i</a:t>
            </a:r>
            <a:r>
              <a:rPr lang="en-GB" sz="1500" dirty="0">
                <a:latin typeface="Garamond" panose="02020404030301010803" pitchFamily="18" charset="0"/>
              </a:rPr>
              <a:t>).</a:t>
            </a:r>
            <a:r>
              <a:rPr lang="en-GB" sz="1500" dirty="0" err="1">
                <a:latin typeface="Garamond" panose="02020404030301010803" pitchFamily="18" charset="0"/>
              </a:rPr>
              <a:t>edgeList.end</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IF it-&gt;</a:t>
            </a:r>
            <a:r>
              <a:rPr lang="en-GB" sz="1500" dirty="0" err="1">
                <a:latin typeface="Garamond" panose="02020404030301010803" pitchFamily="18" charset="0"/>
              </a:rPr>
              <a:t>getDestinationVertexID</a:t>
            </a:r>
            <a:r>
              <a:rPr lang="en-GB" sz="1500" dirty="0">
                <a:latin typeface="Garamond" panose="02020404030301010803" pitchFamily="18" charset="0"/>
              </a:rPr>
              <a:t>() == </a:t>
            </a:r>
            <a:r>
              <a:rPr lang="en-GB" sz="1500" dirty="0" err="1">
                <a:latin typeface="Garamond" panose="02020404030301010803" pitchFamily="18" charset="0"/>
              </a:rPr>
              <a:t>toVertex</a:t>
            </a:r>
            <a:r>
              <a:rPr lang="en-GB" sz="1500" dirty="0">
                <a:latin typeface="Garamond" panose="02020404030301010803" pitchFamily="18" charset="0"/>
              </a:rPr>
              <a:t> THEN</a:t>
            </a:r>
            <a:r>
              <a:rPr lang="en-GB" sz="1500" dirty="0">
                <a:latin typeface="Garamond" panose="02020404030301010803" pitchFamily="18" charset="0"/>
                <a:sym typeface="Wingdings" panose="05000000000000000000" pitchFamily="2" charset="2"/>
              </a:rPr>
              <a:t></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vertices.at(</a:t>
            </a:r>
            <a:r>
              <a:rPr lang="en-GB" sz="1500" dirty="0" err="1">
                <a:latin typeface="Garamond" panose="02020404030301010803" pitchFamily="18" charset="0"/>
              </a:rPr>
              <a:t>i</a:t>
            </a:r>
            <a:r>
              <a:rPr lang="en-GB" sz="1500" dirty="0">
                <a:latin typeface="Garamond" panose="02020404030301010803" pitchFamily="18" charset="0"/>
              </a:rPr>
              <a:t>).</a:t>
            </a:r>
            <a:r>
              <a:rPr lang="en-GB" sz="1500" dirty="0" err="1">
                <a:latin typeface="Garamond" panose="02020404030301010803" pitchFamily="18" charset="0"/>
              </a:rPr>
              <a:t>edgeList.erase</a:t>
            </a:r>
            <a:r>
              <a:rPr lang="en-GB" sz="1500" dirty="0">
                <a:latin typeface="Garamond" panose="02020404030301010803" pitchFamily="18" charset="0"/>
              </a:rPr>
              <a:t>(it)</a:t>
            </a:r>
          </a:p>
          <a:p>
            <a:pPr marL="0" indent="0" fontAlgn="base">
              <a:buNone/>
            </a:pPr>
            <a:r>
              <a:rPr lang="en-GB" sz="1500" dirty="0">
                <a:latin typeface="Garamond" panose="02020404030301010803" pitchFamily="18" charset="0"/>
              </a:rPr>
              <a:t>		break </a:t>
            </a:r>
          </a:p>
          <a:p>
            <a:pPr marL="0" indent="0" fontAlgn="base">
              <a:buNone/>
            </a:pPr>
            <a:r>
              <a:rPr lang="en-GB" sz="1500" dirty="0">
                <a:latin typeface="Garamond" panose="02020404030301010803" pitchFamily="18" charset="0"/>
              </a:rPr>
              <a:t>        ELSE IF vertices.at(</a:t>
            </a:r>
            <a:r>
              <a:rPr lang="en-GB" sz="1500" dirty="0" err="1">
                <a:latin typeface="Garamond" panose="02020404030301010803" pitchFamily="18" charset="0"/>
              </a:rPr>
              <a:t>i</a:t>
            </a:r>
            <a:r>
              <a:rPr lang="en-GB" sz="1500" dirty="0">
                <a:latin typeface="Garamond" panose="02020404030301010803" pitchFamily="18" charset="0"/>
              </a:rPr>
              <a:t>).</a:t>
            </a:r>
            <a:r>
              <a:rPr lang="en-GB" sz="1500" dirty="0" err="1">
                <a:latin typeface="Garamond" panose="02020404030301010803" pitchFamily="18" charset="0"/>
              </a:rPr>
              <a:t>getStateID</a:t>
            </a:r>
            <a:r>
              <a:rPr lang="en-GB" sz="1500" dirty="0">
                <a:latin typeface="Garamond" panose="02020404030301010803" pitchFamily="18" charset="0"/>
              </a:rPr>
              <a:t>() == </a:t>
            </a:r>
            <a:r>
              <a:rPr lang="en-GB" sz="1500" dirty="0" err="1">
                <a:latin typeface="Garamond" panose="02020404030301010803" pitchFamily="18" charset="0"/>
              </a:rPr>
              <a:t>toVertex</a:t>
            </a:r>
            <a:r>
              <a:rPr lang="en-GB" sz="1500" dirty="0">
                <a:latin typeface="Garamond" panose="02020404030301010803" pitchFamily="18" charset="0"/>
              </a:rPr>
              <a:t> THEN </a:t>
            </a:r>
            <a:r>
              <a:rPr lang="en-GB" sz="1500" dirty="0">
                <a:latin typeface="Garamond" panose="02020404030301010803" pitchFamily="18" charset="0"/>
                <a:sym typeface="Wingdings" panose="05000000000000000000" pitchFamily="2" charset="2"/>
              </a:rPr>
              <a:t></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LOOP: it = vertices.at(</a:t>
            </a:r>
            <a:r>
              <a:rPr lang="en-GB" sz="1500" dirty="0" err="1">
                <a:latin typeface="Garamond" panose="02020404030301010803" pitchFamily="18" charset="0"/>
              </a:rPr>
              <a:t>i</a:t>
            </a:r>
            <a:r>
              <a:rPr lang="en-GB" sz="1500" dirty="0">
                <a:latin typeface="Garamond" panose="02020404030301010803" pitchFamily="18" charset="0"/>
              </a:rPr>
              <a:t>).</a:t>
            </a:r>
            <a:r>
              <a:rPr lang="en-GB" sz="1500" dirty="0" err="1">
                <a:latin typeface="Garamond" panose="02020404030301010803" pitchFamily="18" charset="0"/>
              </a:rPr>
              <a:t>edgeList.begin</a:t>
            </a:r>
            <a:r>
              <a:rPr lang="en-GB" sz="1500" dirty="0">
                <a:latin typeface="Garamond" panose="02020404030301010803" pitchFamily="18" charset="0"/>
              </a:rPr>
              <a:t>() TO vertices.at(</a:t>
            </a:r>
            <a:r>
              <a:rPr lang="en-GB" sz="1500" dirty="0" err="1">
                <a:latin typeface="Garamond" panose="02020404030301010803" pitchFamily="18" charset="0"/>
              </a:rPr>
              <a:t>i</a:t>
            </a:r>
            <a:r>
              <a:rPr lang="en-GB" sz="1500" dirty="0">
                <a:latin typeface="Garamond" panose="02020404030301010803" pitchFamily="18" charset="0"/>
              </a:rPr>
              <a:t>).</a:t>
            </a:r>
            <a:r>
              <a:rPr lang="en-GB" sz="1500" dirty="0" err="1">
                <a:latin typeface="Garamond" panose="02020404030301010803" pitchFamily="18" charset="0"/>
              </a:rPr>
              <a:t>edgeList.end</a:t>
            </a: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IF it -&gt;</a:t>
            </a:r>
            <a:r>
              <a:rPr lang="en-GB" sz="1500" dirty="0" err="1">
                <a:latin typeface="Garamond" panose="02020404030301010803" pitchFamily="18" charset="0"/>
              </a:rPr>
              <a:t>getDestinationVertexID</a:t>
            </a:r>
            <a:r>
              <a:rPr lang="en-GB" sz="1500" dirty="0">
                <a:latin typeface="Garamond" panose="02020404030301010803" pitchFamily="18" charset="0"/>
              </a:rPr>
              <a:t>() == </a:t>
            </a:r>
            <a:r>
              <a:rPr lang="en-GB" sz="1500" dirty="0" err="1">
                <a:latin typeface="Garamond" panose="02020404030301010803" pitchFamily="18" charset="0"/>
              </a:rPr>
              <a:t>fromVertex</a:t>
            </a:r>
            <a:r>
              <a:rPr lang="en-GB" sz="1500" dirty="0">
                <a:latin typeface="Garamond" panose="02020404030301010803" pitchFamily="18" charset="0"/>
              </a:rPr>
              <a:t> THEN --&gt;</a:t>
            </a:r>
          </a:p>
          <a:p>
            <a:pPr marL="0" indent="0" fontAlgn="base">
              <a:buNone/>
            </a:pPr>
            <a:r>
              <a:rPr lang="en-GB" sz="1500" dirty="0">
                <a:latin typeface="Garamond" panose="02020404030301010803" pitchFamily="18" charset="0"/>
              </a:rPr>
              <a:t>		vertices.at(</a:t>
            </a:r>
            <a:r>
              <a:rPr lang="en-GB" sz="1500" dirty="0" err="1">
                <a:latin typeface="Garamond" panose="02020404030301010803" pitchFamily="18" charset="0"/>
              </a:rPr>
              <a:t>i</a:t>
            </a:r>
            <a:r>
              <a:rPr lang="en-GB" sz="1500" dirty="0">
                <a:latin typeface="Garamond" panose="02020404030301010803" pitchFamily="18" charset="0"/>
              </a:rPr>
              <a:t>).</a:t>
            </a:r>
            <a:r>
              <a:rPr lang="en-GB" sz="1500" dirty="0" err="1">
                <a:latin typeface="Garamond" panose="02020404030301010803" pitchFamily="18" charset="0"/>
              </a:rPr>
              <a:t>edgeList.erase</a:t>
            </a:r>
            <a:r>
              <a:rPr lang="en-GB" sz="1500" dirty="0">
                <a:latin typeface="Garamond" panose="02020404030301010803" pitchFamily="18" charset="0"/>
              </a:rPr>
              <a:t>(it)</a:t>
            </a:r>
          </a:p>
          <a:p>
            <a:pPr marL="0" indent="0" fontAlgn="base">
              <a:buNone/>
            </a:pPr>
            <a:r>
              <a:rPr lang="en-GB" sz="1500" dirty="0">
                <a:latin typeface="Garamond" panose="02020404030301010803" pitchFamily="18" charset="0"/>
              </a:rPr>
              <a:t>		break</a:t>
            </a:r>
          </a:p>
          <a:p>
            <a:pPr marL="0" indent="0" fontAlgn="base">
              <a:buNone/>
            </a:pPr>
            <a:r>
              <a:rPr lang="en-GB" sz="1500" dirty="0">
                <a:latin typeface="Garamond" panose="02020404030301010803" pitchFamily="18" charset="0"/>
              </a:rPr>
              <a:t>      }</a:t>
            </a:r>
          </a:p>
          <a:p>
            <a:pPr marL="0" indent="0" fontAlgn="base">
              <a:buNone/>
            </a:pPr>
            <a:r>
              <a:rPr lang="en-GB" sz="1500" dirty="0">
                <a:latin typeface="Garamond" panose="02020404030301010803" pitchFamily="18" charset="0"/>
              </a:rPr>
              <a:t>		break print("Edge Weight Updated Successfully") </a:t>
            </a:r>
          </a:p>
          <a:p>
            <a:pPr marL="0" indent="0" fontAlgn="base">
              <a:buNone/>
            </a:pPr>
            <a:r>
              <a:rPr lang="en-GB" sz="1500" dirty="0">
                <a:latin typeface="Garamond" panose="02020404030301010803" pitchFamily="18" charset="0"/>
              </a:rPr>
              <a:t>        Else </a:t>
            </a:r>
          </a:p>
          <a:p>
            <a:pPr marL="0" indent="0" fontAlgn="base">
              <a:buNone/>
            </a:pPr>
            <a:r>
              <a:rPr lang="en-GB" sz="1500" dirty="0">
                <a:latin typeface="Garamond" panose="02020404030301010803" pitchFamily="18" charset="0"/>
              </a:rPr>
              <a:t>	print("Edge between from Vertex &amp; </a:t>
            </a:r>
            <a:r>
              <a:rPr lang="en-GB" sz="1500" dirty="0" err="1">
                <a:latin typeface="Garamond" panose="02020404030301010803" pitchFamily="18" charset="0"/>
              </a:rPr>
              <a:t>toVertex</a:t>
            </a:r>
            <a:r>
              <a:rPr lang="en-GB" sz="1500" dirty="0">
                <a:latin typeface="Garamond" panose="02020404030301010803" pitchFamily="18" charset="0"/>
              </a:rPr>
              <a:t> does not exist")</a:t>
            </a:r>
          </a:p>
          <a:p>
            <a:pPr marL="0" indent="0" fontAlgn="base">
              <a:buNone/>
            </a:pPr>
            <a:r>
              <a:rPr lang="en-GB" sz="1500" dirty="0">
                <a:latin typeface="Garamond" panose="02020404030301010803" pitchFamily="18" charset="0"/>
              </a:rPr>
              <a:t>}</a:t>
            </a:r>
          </a:p>
        </p:txBody>
      </p:sp>
    </p:spTree>
    <p:extLst>
      <p:ext uri="{BB962C8B-B14F-4D97-AF65-F5344CB8AC3E}">
        <p14:creationId xmlns:p14="http://schemas.microsoft.com/office/powerpoint/2010/main" val="685559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GB" b="1" dirty="0">
                <a:solidFill>
                  <a:srgbClr val="FF0000"/>
                </a:solidFill>
                <a:latin typeface="Garamond" panose="02020404030301010803" pitchFamily="18" charset="0"/>
              </a:rPr>
              <a:t>Graph Delete Vertex Operation </a:t>
            </a:r>
          </a:p>
        </p:txBody>
      </p:sp>
      <p:sp>
        <p:nvSpPr>
          <p:cNvPr id="5" name="Text Placeholder 4"/>
          <p:cNvSpPr>
            <a:spLocks noGrp="1"/>
          </p:cNvSpPr>
          <p:nvPr>
            <p:ph idx="1"/>
          </p:nvPr>
        </p:nvSpPr>
        <p:spPr>
          <a:xfrm>
            <a:off x="457200" y="1219200"/>
            <a:ext cx="8229600" cy="5562600"/>
          </a:xfrm>
          <a:ln>
            <a:solidFill>
              <a:schemeClr val="tx1"/>
            </a:solidFill>
          </a:ln>
        </p:spPr>
        <p:txBody>
          <a:bodyPr>
            <a:noAutofit/>
          </a:bodyPr>
          <a:lstStyle/>
          <a:p>
            <a:pPr marL="0" indent="0" fontAlgn="base">
              <a:buNone/>
            </a:pPr>
            <a:r>
              <a:rPr lang="en-GB" sz="2000" dirty="0" err="1">
                <a:latin typeface="Garamond" panose="02020404030301010803" pitchFamily="18" charset="0"/>
              </a:rPr>
              <a:t>deleteVertexByID</a:t>
            </a:r>
            <a:r>
              <a:rPr lang="en-GB" sz="2000" dirty="0">
                <a:latin typeface="Garamond" panose="02020404030301010803" pitchFamily="18" charset="0"/>
              </a:rPr>
              <a:t> (</a:t>
            </a:r>
            <a:r>
              <a:rPr lang="en-GB" sz="2000" dirty="0" err="1">
                <a:latin typeface="Garamond" panose="02020404030301010803" pitchFamily="18" charset="0"/>
              </a:rPr>
              <a:t>int</a:t>
            </a:r>
            <a:r>
              <a:rPr lang="en-GB" sz="2000" dirty="0">
                <a:latin typeface="Garamond" panose="02020404030301010803" pitchFamily="18" charset="0"/>
              </a:rPr>
              <a:t> vid) {  </a:t>
            </a:r>
          </a:p>
          <a:p>
            <a:pPr marL="0" indent="0" fontAlgn="base">
              <a:buNone/>
            </a:pPr>
            <a:r>
              <a:rPr lang="en-GB" sz="2000" dirty="0" err="1">
                <a:latin typeface="Garamond" panose="02020404030301010803" pitchFamily="18" charset="0"/>
              </a:rPr>
              <a:t>vIndex</a:t>
            </a:r>
            <a:r>
              <a:rPr lang="en-GB" sz="2000" dirty="0">
                <a:latin typeface="Garamond" panose="02020404030301010803" pitchFamily="18" charset="0"/>
              </a:rPr>
              <a:t> = 0</a:t>
            </a:r>
          </a:p>
          <a:p>
            <a:pPr marL="0" indent="0" fontAlgn="base">
              <a:buNone/>
            </a:pPr>
            <a:r>
              <a:rPr lang="en-GB" sz="2000" dirty="0">
                <a:latin typeface="Garamond" panose="02020404030301010803" pitchFamily="18" charset="0"/>
              </a:rPr>
              <a:t>LOOP: 0 to </a:t>
            </a:r>
            <a:r>
              <a:rPr lang="en-GB" sz="2000" dirty="0" err="1">
                <a:latin typeface="Garamond" panose="02020404030301010803" pitchFamily="18" charset="0"/>
              </a:rPr>
              <a:t>vertices.size</a:t>
            </a:r>
            <a:endParaRPr lang="en-GB" sz="2000" dirty="0">
              <a:latin typeface="Garamond" panose="02020404030301010803" pitchFamily="18" charset="0"/>
            </a:endParaRPr>
          </a:p>
          <a:p>
            <a:pPr marL="0" indent="0" fontAlgn="base">
              <a:buNone/>
            </a:pPr>
            <a:r>
              <a:rPr lang="en-GB" sz="2000" dirty="0">
                <a:latin typeface="Garamond" panose="02020404030301010803" pitchFamily="18" charset="0"/>
              </a:rPr>
              <a:t>{ </a:t>
            </a:r>
          </a:p>
          <a:p>
            <a:pPr marL="0" indent="0" fontAlgn="base">
              <a:buNone/>
            </a:pPr>
            <a:r>
              <a:rPr lang="en-GB" sz="2000" dirty="0">
                <a:latin typeface="Garamond" panose="02020404030301010803" pitchFamily="18" charset="0"/>
              </a:rPr>
              <a:t>	IF vertices.at(</a:t>
            </a:r>
            <a:r>
              <a:rPr lang="en-GB" sz="2000" dirty="0" err="1">
                <a:latin typeface="Garamond" panose="02020404030301010803" pitchFamily="18" charset="0"/>
              </a:rPr>
              <a:t>i</a:t>
            </a:r>
            <a:r>
              <a:rPr lang="en-GB" sz="2000" dirty="0">
                <a:latin typeface="Garamond" panose="02020404030301010803" pitchFamily="18" charset="0"/>
              </a:rPr>
              <a:t>).</a:t>
            </a:r>
            <a:r>
              <a:rPr lang="en-GB" sz="2000" dirty="0" err="1">
                <a:latin typeface="Garamond" panose="02020404030301010803" pitchFamily="18" charset="0"/>
              </a:rPr>
              <a:t>getStateID</a:t>
            </a:r>
            <a:r>
              <a:rPr lang="en-GB" sz="2000" dirty="0">
                <a:latin typeface="Garamond" panose="02020404030301010803" pitchFamily="18" charset="0"/>
              </a:rPr>
              <a:t>() == vid </a:t>
            </a:r>
          </a:p>
          <a:p>
            <a:pPr marL="0" indent="0" fontAlgn="base">
              <a:buNone/>
            </a:pPr>
            <a:r>
              <a:rPr lang="en-GB" sz="2000" dirty="0">
                <a:latin typeface="Garamond" panose="02020404030301010803" pitchFamily="18" charset="0"/>
              </a:rPr>
              <a:t>	      THEN </a:t>
            </a:r>
            <a:r>
              <a:rPr lang="en-GB" sz="2000" dirty="0" err="1">
                <a:latin typeface="Garamond" panose="02020404030301010803" pitchFamily="18" charset="0"/>
              </a:rPr>
              <a:t>vindex</a:t>
            </a:r>
            <a:r>
              <a:rPr lang="en-GB" sz="2000" dirty="0">
                <a:latin typeface="Garamond" panose="02020404030301010803" pitchFamily="18" charset="0"/>
              </a:rPr>
              <a:t>=I</a:t>
            </a:r>
          </a:p>
          <a:p>
            <a:pPr marL="0" indent="0" fontAlgn="base">
              <a:buNone/>
            </a:pPr>
            <a:r>
              <a:rPr lang="en-GB" sz="2000" dirty="0">
                <a:latin typeface="Garamond" panose="02020404030301010803" pitchFamily="18" charset="0"/>
              </a:rPr>
              <a:t>} </a:t>
            </a:r>
          </a:p>
          <a:p>
            <a:pPr marL="0" indent="0" fontAlgn="base">
              <a:buNone/>
            </a:pPr>
            <a:r>
              <a:rPr lang="en-GB" sz="1800" dirty="0">
                <a:latin typeface="Garamond" panose="02020404030301010803" pitchFamily="18" charset="0"/>
              </a:rPr>
              <a:t>LOOP: it = vertices.at(</a:t>
            </a:r>
            <a:r>
              <a:rPr lang="en-GB" sz="1800" dirty="0" err="1">
                <a:latin typeface="Garamond" panose="02020404030301010803" pitchFamily="18" charset="0"/>
              </a:rPr>
              <a:t>vIndex</a:t>
            </a:r>
            <a:r>
              <a:rPr lang="en-GB" sz="1800" dirty="0">
                <a:latin typeface="Garamond" panose="02020404030301010803" pitchFamily="18" charset="0"/>
              </a:rPr>
              <a:t>).</a:t>
            </a:r>
            <a:r>
              <a:rPr lang="en-GB" sz="1800" dirty="0" err="1">
                <a:latin typeface="Garamond" panose="02020404030301010803" pitchFamily="18" charset="0"/>
              </a:rPr>
              <a:t>edgeList.begin</a:t>
            </a:r>
            <a:r>
              <a:rPr lang="en-GB" sz="1800" dirty="0">
                <a:latin typeface="Garamond" panose="02020404030301010803" pitchFamily="18" charset="0"/>
              </a:rPr>
              <a:t>() TO vertices.at(</a:t>
            </a:r>
            <a:r>
              <a:rPr lang="en-GB" sz="1800" dirty="0" err="1">
                <a:latin typeface="Garamond" panose="02020404030301010803" pitchFamily="18" charset="0"/>
              </a:rPr>
              <a:t>vindex</a:t>
            </a:r>
            <a:r>
              <a:rPr lang="en-GB" sz="1800" dirty="0">
                <a:latin typeface="Garamond" panose="02020404030301010803" pitchFamily="18" charset="0"/>
              </a:rPr>
              <a:t>).</a:t>
            </a:r>
            <a:r>
              <a:rPr lang="en-GB" sz="1800" dirty="0" err="1">
                <a:latin typeface="Garamond" panose="02020404030301010803" pitchFamily="18" charset="0"/>
              </a:rPr>
              <a:t>edgeList.end</a:t>
            </a:r>
            <a:r>
              <a:rPr lang="en-GB" sz="1800" dirty="0">
                <a:latin typeface="Garamond" panose="02020404030301010803" pitchFamily="18" charset="0"/>
              </a:rPr>
              <a:t>()</a:t>
            </a:r>
          </a:p>
          <a:p>
            <a:pPr marL="0" indent="0" fontAlgn="base">
              <a:buNone/>
            </a:pPr>
            <a:r>
              <a:rPr lang="en-GB" sz="2000" dirty="0">
                <a:latin typeface="Garamond" panose="02020404030301010803" pitchFamily="18" charset="0"/>
              </a:rPr>
              <a:t>{</a:t>
            </a:r>
          </a:p>
          <a:p>
            <a:pPr marL="0" indent="0" fontAlgn="base">
              <a:buNone/>
            </a:pPr>
            <a:r>
              <a:rPr lang="en-GB" sz="2000" dirty="0" err="1">
                <a:latin typeface="Garamond" panose="02020404030301010803" pitchFamily="18" charset="0"/>
              </a:rPr>
              <a:t>deleteEdgeByID</a:t>
            </a:r>
            <a:r>
              <a:rPr lang="en-GB" sz="2000" dirty="0">
                <a:latin typeface="Garamond" panose="02020404030301010803" pitchFamily="18" charset="0"/>
              </a:rPr>
              <a:t>(it-&gt;</a:t>
            </a:r>
            <a:r>
              <a:rPr lang="en-GB" sz="2000" dirty="0" err="1">
                <a:latin typeface="Garamond" panose="02020404030301010803" pitchFamily="18" charset="0"/>
              </a:rPr>
              <a:t>getDestinationVertexID</a:t>
            </a:r>
            <a:r>
              <a:rPr lang="en-GB" sz="2000" dirty="0">
                <a:latin typeface="Garamond" panose="02020404030301010803" pitchFamily="18" charset="0"/>
              </a:rPr>
              <a:t>(), vid); </a:t>
            </a:r>
          </a:p>
          <a:p>
            <a:pPr marL="0" indent="0" fontAlgn="base">
              <a:buNone/>
            </a:pPr>
            <a:r>
              <a:rPr lang="en-GB" sz="2000" dirty="0">
                <a:latin typeface="Garamond" panose="02020404030301010803" pitchFamily="18" charset="0"/>
              </a:rPr>
              <a:t>}</a:t>
            </a:r>
          </a:p>
          <a:p>
            <a:pPr marL="0" indent="0" fontAlgn="base">
              <a:buNone/>
            </a:pPr>
            <a:r>
              <a:rPr lang="en-GB" sz="2000" dirty="0" err="1">
                <a:latin typeface="Garamond" panose="02020404030301010803" pitchFamily="18" charset="0"/>
              </a:rPr>
              <a:t>vertices.erase</a:t>
            </a:r>
            <a:r>
              <a:rPr lang="en-GB" sz="2000" dirty="0">
                <a:latin typeface="Garamond" panose="02020404030301010803" pitchFamily="18" charset="0"/>
              </a:rPr>
              <a:t>(</a:t>
            </a:r>
            <a:r>
              <a:rPr lang="en-GB" sz="2000" dirty="0" err="1">
                <a:latin typeface="Garamond" panose="02020404030301010803" pitchFamily="18" charset="0"/>
              </a:rPr>
              <a:t>vertices.begin</a:t>
            </a:r>
            <a:r>
              <a:rPr lang="en-GB" sz="2000" dirty="0">
                <a:latin typeface="Garamond" panose="02020404030301010803" pitchFamily="18" charset="0"/>
              </a:rPr>
              <a:t>() + </a:t>
            </a:r>
            <a:r>
              <a:rPr lang="en-GB" sz="2000" dirty="0" err="1">
                <a:latin typeface="Garamond" panose="02020404030301010803" pitchFamily="18" charset="0"/>
              </a:rPr>
              <a:t>vindex</a:t>
            </a:r>
            <a:r>
              <a:rPr lang="en-GB" sz="2000" dirty="0">
                <a:latin typeface="Garamond" panose="02020404030301010803" pitchFamily="18" charset="0"/>
              </a:rPr>
              <a:t>); </a:t>
            </a:r>
          </a:p>
          <a:p>
            <a:pPr marL="0" indent="0" fontAlgn="base">
              <a:buNone/>
            </a:pPr>
            <a:r>
              <a:rPr lang="en-GB" sz="2000" dirty="0" err="1">
                <a:latin typeface="Garamond" panose="02020404030301010803" pitchFamily="18" charset="0"/>
              </a:rPr>
              <a:t>cout</a:t>
            </a:r>
            <a:r>
              <a:rPr lang="en-GB" sz="2000" dirty="0">
                <a:latin typeface="Garamond" panose="02020404030301010803" pitchFamily="18" charset="0"/>
              </a:rPr>
              <a:t>&lt;&lt;"Vertex Deleted Successfully" &lt;&lt; </a:t>
            </a:r>
            <a:r>
              <a:rPr lang="en-GB" sz="2000" dirty="0" err="1">
                <a:latin typeface="Garamond" panose="02020404030301010803" pitchFamily="18" charset="0"/>
              </a:rPr>
              <a:t>endl</a:t>
            </a:r>
            <a:r>
              <a:rPr lang="en-GB" sz="2000" dirty="0">
                <a:latin typeface="Garamond" panose="02020404030301010803" pitchFamily="18" charset="0"/>
              </a:rPr>
              <a:t>;</a:t>
            </a:r>
          </a:p>
          <a:p>
            <a:pPr marL="0" indent="0" fontAlgn="base">
              <a:buNone/>
            </a:pPr>
            <a:r>
              <a:rPr lang="en-GB" sz="2000" dirty="0">
                <a:latin typeface="Garamond" panose="02020404030301010803" pitchFamily="18" charset="0"/>
              </a:rPr>
              <a:t>}</a:t>
            </a:r>
            <a:endParaRPr lang="en-GB" sz="1800" dirty="0">
              <a:latin typeface="Garamond" panose="02020404030301010803" pitchFamily="18" charset="0"/>
            </a:endParaRPr>
          </a:p>
        </p:txBody>
      </p:sp>
    </p:spTree>
    <p:extLst>
      <p:ext uri="{BB962C8B-B14F-4D97-AF65-F5344CB8AC3E}">
        <p14:creationId xmlns:p14="http://schemas.microsoft.com/office/powerpoint/2010/main" val="3417794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GB" b="1" dirty="0">
                <a:solidFill>
                  <a:srgbClr val="FF0000"/>
                </a:solidFill>
                <a:latin typeface="Garamond" panose="02020404030301010803" pitchFamily="18" charset="0"/>
              </a:rPr>
              <a:t>Graph Update Vertex Operation </a:t>
            </a:r>
          </a:p>
        </p:txBody>
      </p:sp>
      <p:sp>
        <p:nvSpPr>
          <p:cNvPr id="5" name="Text Placeholder 4"/>
          <p:cNvSpPr>
            <a:spLocks noGrp="1"/>
          </p:cNvSpPr>
          <p:nvPr>
            <p:ph idx="1"/>
          </p:nvPr>
        </p:nvSpPr>
        <p:spPr>
          <a:xfrm>
            <a:off x="457200" y="1219200"/>
            <a:ext cx="8229600" cy="5562600"/>
          </a:xfrm>
          <a:ln>
            <a:solidFill>
              <a:schemeClr val="tx1"/>
            </a:solidFill>
          </a:ln>
        </p:spPr>
        <p:txBody>
          <a:bodyPr>
            <a:noAutofit/>
          </a:bodyPr>
          <a:lstStyle/>
          <a:p>
            <a:pPr marL="0" indent="0" fontAlgn="base">
              <a:buNone/>
            </a:pPr>
            <a:r>
              <a:rPr lang="en-GB" sz="2000" dirty="0" err="1">
                <a:latin typeface="Garamond" panose="02020404030301010803" pitchFamily="18" charset="0"/>
              </a:rPr>
              <a:t>updateVertex</a:t>
            </a:r>
            <a:r>
              <a:rPr lang="en-GB" sz="2000" dirty="0">
                <a:latin typeface="Garamond" panose="02020404030301010803" pitchFamily="18" charset="0"/>
              </a:rPr>
              <a:t> (</a:t>
            </a:r>
            <a:r>
              <a:rPr lang="en-GB" sz="2000" dirty="0" err="1">
                <a:latin typeface="Garamond" panose="02020404030301010803" pitchFamily="18" charset="0"/>
              </a:rPr>
              <a:t>int</a:t>
            </a:r>
            <a:r>
              <a:rPr lang="en-GB" sz="2000" dirty="0">
                <a:latin typeface="Garamond" panose="02020404030301010803" pitchFamily="18" charset="0"/>
              </a:rPr>
              <a:t> VID, string </a:t>
            </a:r>
            <a:r>
              <a:rPr lang="en-GB" sz="2000" dirty="0" err="1">
                <a:latin typeface="Garamond" panose="02020404030301010803" pitchFamily="18" charset="0"/>
              </a:rPr>
              <a:t>vname</a:t>
            </a:r>
            <a:r>
              <a:rPr lang="en-GB" sz="2000" dirty="0">
                <a:latin typeface="Garamond" panose="02020404030301010803" pitchFamily="18" charset="0"/>
              </a:rPr>
              <a:t>) </a:t>
            </a:r>
          </a:p>
          <a:p>
            <a:pPr marL="0" indent="0" fontAlgn="base">
              <a:buNone/>
            </a:pPr>
            <a:r>
              <a:rPr lang="en-GB" sz="2000" dirty="0">
                <a:latin typeface="Garamond" panose="02020404030301010803" pitchFamily="18" charset="0"/>
              </a:rPr>
              <a:t>{ </a:t>
            </a:r>
          </a:p>
          <a:p>
            <a:pPr marL="0" indent="0" fontAlgn="base">
              <a:buNone/>
            </a:pPr>
            <a:r>
              <a:rPr lang="en-GB" sz="2000" dirty="0">
                <a:latin typeface="Garamond" panose="02020404030301010803" pitchFamily="18" charset="0"/>
              </a:rPr>
              <a:t>check = </a:t>
            </a:r>
            <a:r>
              <a:rPr lang="en-GB" sz="2000" dirty="0" err="1">
                <a:latin typeface="Garamond" panose="02020404030301010803" pitchFamily="18" charset="0"/>
              </a:rPr>
              <a:t>checklfVertexExistByID</a:t>
            </a:r>
            <a:r>
              <a:rPr lang="en-GB" sz="2000" dirty="0">
                <a:latin typeface="Garamond" panose="02020404030301010803" pitchFamily="18" charset="0"/>
              </a:rPr>
              <a:t>(VID) </a:t>
            </a:r>
          </a:p>
          <a:p>
            <a:pPr marL="0" indent="0" fontAlgn="base">
              <a:buNone/>
            </a:pPr>
            <a:r>
              <a:rPr lang="en-GB" sz="2000" dirty="0">
                <a:latin typeface="Garamond" panose="02020404030301010803" pitchFamily="18" charset="0"/>
              </a:rPr>
              <a:t>IF check == TRUE THEN </a:t>
            </a:r>
            <a:r>
              <a:rPr lang="en-GB" sz="2000" dirty="0">
                <a:latin typeface="Garamond" panose="02020404030301010803" pitchFamily="18" charset="0"/>
                <a:sym typeface="Wingdings" panose="05000000000000000000" pitchFamily="2" charset="2"/>
              </a:rPr>
              <a:t></a:t>
            </a:r>
            <a:r>
              <a:rPr lang="en-GB" sz="2000" dirty="0">
                <a:latin typeface="Garamond" panose="02020404030301010803" pitchFamily="18" charset="0"/>
              </a:rPr>
              <a:t> </a:t>
            </a:r>
          </a:p>
          <a:p>
            <a:pPr marL="0" indent="0" fontAlgn="base">
              <a:buNone/>
            </a:pPr>
            <a:r>
              <a:rPr lang="en-GB" sz="2000" dirty="0">
                <a:latin typeface="Garamond" panose="02020404030301010803" pitchFamily="18" charset="0"/>
              </a:rPr>
              <a:t>{ </a:t>
            </a:r>
          </a:p>
          <a:p>
            <a:pPr marL="400050" lvl="1" indent="0" fontAlgn="base">
              <a:buNone/>
            </a:pPr>
            <a:r>
              <a:rPr lang="en-GB" sz="2000" dirty="0">
                <a:latin typeface="Garamond" panose="02020404030301010803" pitchFamily="18" charset="0"/>
              </a:rPr>
              <a:t>LOOP: </a:t>
            </a:r>
            <a:r>
              <a:rPr lang="en-GB" sz="2000" dirty="0" err="1">
                <a:latin typeface="Garamond" panose="02020404030301010803" pitchFamily="18" charset="0"/>
              </a:rPr>
              <a:t>i</a:t>
            </a:r>
            <a:r>
              <a:rPr lang="en-GB" sz="2000" dirty="0">
                <a:latin typeface="Garamond" panose="02020404030301010803" pitchFamily="18" charset="0"/>
              </a:rPr>
              <a:t> = 0 to </a:t>
            </a:r>
            <a:r>
              <a:rPr lang="en-GB" sz="2000" dirty="0" err="1">
                <a:latin typeface="Garamond" panose="02020404030301010803" pitchFamily="18" charset="0"/>
              </a:rPr>
              <a:t>vertices.size</a:t>
            </a:r>
            <a:r>
              <a:rPr lang="en-GB" sz="2000" dirty="0">
                <a:latin typeface="Garamond" panose="02020404030301010803" pitchFamily="18" charset="0"/>
              </a:rPr>
              <a:t> </a:t>
            </a:r>
          </a:p>
          <a:p>
            <a:pPr marL="400050" lvl="1" indent="0" fontAlgn="base">
              <a:buNone/>
            </a:pPr>
            <a:r>
              <a:rPr lang="en-GB" sz="2000" dirty="0">
                <a:latin typeface="Garamond" panose="02020404030301010803" pitchFamily="18" charset="0"/>
              </a:rPr>
              <a:t>{</a:t>
            </a:r>
          </a:p>
          <a:p>
            <a:pPr marL="0" indent="0" fontAlgn="base">
              <a:buNone/>
            </a:pPr>
            <a:r>
              <a:rPr lang="en-GB" sz="2000" dirty="0">
                <a:latin typeface="Garamond" panose="02020404030301010803" pitchFamily="18" charset="0"/>
              </a:rPr>
              <a:t>	 IF vertices.at(</a:t>
            </a:r>
            <a:r>
              <a:rPr lang="en-GB" sz="2000" dirty="0" err="1">
                <a:latin typeface="Garamond" panose="02020404030301010803" pitchFamily="18" charset="0"/>
              </a:rPr>
              <a:t>i</a:t>
            </a:r>
            <a:r>
              <a:rPr lang="en-GB" sz="2000" dirty="0">
                <a:latin typeface="Garamond" panose="02020404030301010803" pitchFamily="18" charset="0"/>
              </a:rPr>
              <a:t>).</a:t>
            </a:r>
            <a:r>
              <a:rPr lang="en-GB" sz="2000" dirty="0" err="1">
                <a:latin typeface="Garamond" panose="02020404030301010803" pitchFamily="18" charset="0"/>
              </a:rPr>
              <a:t>getStateID</a:t>
            </a:r>
            <a:r>
              <a:rPr lang="en-GB" sz="2000" dirty="0">
                <a:latin typeface="Garamond" panose="02020404030301010803" pitchFamily="18" charset="0"/>
              </a:rPr>
              <a:t>() ==VID THEN </a:t>
            </a:r>
            <a:r>
              <a:rPr lang="en-GB" sz="2000" dirty="0">
                <a:latin typeface="Garamond" panose="02020404030301010803" pitchFamily="18" charset="0"/>
                <a:sym typeface="Wingdings" panose="05000000000000000000" pitchFamily="2" charset="2"/>
              </a:rPr>
              <a:t></a:t>
            </a:r>
            <a:r>
              <a:rPr lang="en-GB" sz="2000" dirty="0">
                <a:latin typeface="Garamond" panose="02020404030301010803" pitchFamily="18" charset="0"/>
              </a:rPr>
              <a:t> </a:t>
            </a:r>
          </a:p>
          <a:p>
            <a:pPr marL="0" indent="0" fontAlgn="base">
              <a:buNone/>
            </a:pPr>
            <a:r>
              <a:rPr lang="en-GB" sz="2000" dirty="0">
                <a:latin typeface="Garamond" panose="02020404030301010803" pitchFamily="18" charset="0"/>
              </a:rPr>
              <a:t>	{ </a:t>
            </a:r>
          </a:p>
          <a:p>
            <a:pPr marL="0" indent="0" fontAlgn="base">
              <a:buNone/>
            </a:pPr>
            <a:r>
              <a:rPr lang="en-GB" sz="2000" dirty="0">
                <a:latin typeface="Garamond" panose="02020404030301010803" pitchFamily="18" charset="0"/>
              </a:rPr>
              <a:t>	vertices.at(</a:t>
            </a:r>
            <a:r>
              <a:rPr lang="en-GB" sz="2000" dirty="0" err="1">
                <a:latin typeface="Garamond" panose="02020404030301010803" pitchFamily="18" charset="0"/>
              </a:rPr>
              <a:t>i</a:t>
            </a:r>
            <a:r>
              <a:rPr lang="en-GB" sz="2000" dirty="0">
                <a:latin typeface="Garamond" panose="02020404030301010803" pitchFamily="18" charset="0"/>
              </a:rPr>
              <a:t>).</a:t>
            </a:r>
            <a:r>
              <a:rPr lang="en-GB" sz="2000" dirty="0" err="1">
                <a:latin typeface="Garamond" panose="02020404030301010803" pitchFamily="18" charset="0"/>
              </a:rPr>
              <a:t>setStateName</a:t>
            </a:r>
            <a:r>
              <a:rPr lang="en-GB" sz="2000" dirty="0">
                <a:latin typeface="Garamond" panose="02020404030301010803" pitchFamily="18" charset="0"/>
              </a:rPr>
              <a:t>(</a:t>
            </a:r>
            <a:r>
              <a:rPr lang="en-GB" sz="2000" dirty="0" err="1">
                <a:latin typeface="Garamond" panose="02020404030301010803" pitchFamily="18" charset="0"/>
              </a:rPr>
              <a:t>vname</a:t>
            </a:r>
            <a:r>
              <a:rPr lang="en-GB" sz="2000" dirty="0">
                <a:latin typeface="Garamond" panose="02020404030301010803" pitchFamily="18" charset="0"/>
              </a:rPr>
              <a:t>)  </a:t>
            </a:r>
          </a:p>
          <a:p>
            <a:pPr marL="0" indent="0" fontAlgn="base">
              <a:buNone/>
            </a:pPr>
            <a:r>
              <a:rPr lang="en-GB" sz="2000" dirty="0">
                <a:latin typeface="Garamond" panose="02020404030301010803" pitchFamily="18" charset="0"/>
              </a:rPr>
              <a:t>	BREAK</a:t>
            </a:r>
          </a:p>
          <a:p>
            <a:pPr marL="0" indent="0" fontAlgn="base">
              <a:buNone/>
            </a:pPr>
            <a:r>
              <a:rPr lang="en-GB" sz="2000" dirty="0">
                <a:latin typeface="Garamond" panose="02020404030301010803" pitchFamily="18" charset="0"/>
              </a:rPr>
              <a:t>	}</a:t>
            </a:r>
          </a:p>
          <a:p>
            <a:pPr marL="0" indent="0" fontAlgn="base">
              <a:buNone/>
            </a:pPr>
            <a:r>
              <a:rPr lang="en-GB" sz="2000" dirty="0">
                <a:latin typeface="Garamond" panose="02020404030301010803" pitchFamily="18" charset="0"/>
              </a:rPr>
              <a:t>       }</a:t>
            </a:r>
          </a:p>
          <a:p>
            <a:pPr marL="0" indent="0" fontAlgn="base">
              <a:buNone/>
            </a:pPr>
            <a:r>
              <a:rPr lang="en-GB" sz="2000" dirty="0">
                <a:latin typeface="Garamond" panose="02020404030301010803" pitchFamily="18" charset="0"/>
              </a:rPr>
              <a:t>}</a:t>
            </a:r>
            <a:endParaRPr lang="en-GB" sz="1800" dirty="0">
              <a:latin typeface="Garamond" panose="02020404030301010803" pitchFamily="18" charset="0"/>
            </a:endParaRPr>
          </a:p>
        </p:txBody>
      </p:sp>
    </p:spTree>
    <p:extLst>
      <p:ext uri="{BB962C8B-B14F-4D97-AF65-F5344CB8AC3E}">
        <p14:creationId xmlns:p14="http://schemas.microsoft.com/office/powerpoint/2010/main" val="474288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GB" b="1" dirty="0">
                <a:solidFill>
                  <a:srgbClr val="FF0000"/>
                </a:solidFill>
                <a:latin typeface="Garamond" panose="02020404030301010803" pitchFamily="18" charset="0"/>
              </a:rPr>
              <a:t>Print Graph Operation </a:t>
            </a:r>
          </a:p>
        </p:txBody>
      </p:sp>
      <p:sp>
        <p:nvSpPr>
          <p:cNvPr id="5" name="Text Placeholder 4"/>
          <p:cNvSpPr>
            <a:spLocks noGrp="1"/>
          </p:cNvSpPr>
          <p:nvPr>
            <p:ph idx="1"/>
          </p:nvPr>
        </p:nvSpPr>
        <p:spPr>
          <a:xfrm>
            <a:off x="457200" y="1219200"/>
            <a:ext cx="8229600" cy="5562600"/>
          </a:xfrm>
          <a:ln>
            <a:solidFill>
              <a:schemeClr val="tx1"/>
            </a:solidFill>
          </a:ln>
        </p:spPr>
        <p:txBody>
          <a:bodyPr>
            <a:noAutofit/>
          </a:bodyPr>
          <a:lstStyle/>
          <a:p>
            <a:pPr marL="0" indent="0" fontAlgn="base">
              <a:buNone/>
            </a:pPr>
            <a:r>
              <a:rPr lang="en-GB" sz="1600" dirty="0">
                <a:latin typeface="Garamond" panose="02020404030301010803" pitchFamily="18" charset="0"/>
              </a:rPr>
              <a:t>void </a:t>
            </a:r>
            <a:r>
              <a:rPr lang="en-GB" sz="1600" dirty="0" err="1">
                <a:latin typeface="Garamond" panose="02020404030301010803" pitchFamily="18" charset="0"/>
              </a:rPr>
              <a:t>printGraph</a:t>
            </a:r>
            <a:r>
              <a:rPr lang="en-GB" sz="1600" dirty="0">
                <a:latin typeface="Garamond" panose="02020404030301010803" pitchFamily="18" charset="0"/>
              </a:rPr>
              <a:t>() </a:t>
            </a:r>
          </a:p>
          <a:p>
            <a:pPr marL="0" indent="0" fontAlgn="base">
              <a:buNone/>
            </a:pPr>
            <a:r>
              <a:rPr lang="en-GB" sz="1600" dirty="0">
                <a:latin typeface="Garamond" panose="02020404030301010803" pitchFamily="18" charset="0"/>
              </a:rPr>
              <a:t>{ </a:t>
            </a:r>
          </a:p>
          <a:p>
            <a:pPr marL="0" indent="0" fontAlgn="base">
              <a:buNone/>
            </a:pPr>
            <a:r>
              <a:rPr lang="en-GB" sz="1600" dirty="0">
                <a:latin typeface="Garamond" panose="02020404030301010803" pitchFamily="18" charset="0"/>
              </a:rPr>
              <a:t>FOR </a:t>
            </a:r>
            <a:r>
              <a:rPr lang="en-GB" sz="1600" dirty="0" err="1">
                <a:latin typeface="Garamond" panose="02020404030301010803" pitchFamily="18" charset="0"/>
              </a:rPr>
              <a:t>i</a:t>
            </a:r>
            <a:r>
              <a:rPr lang="en-GB" sz="1600" dirty="0">
                <a:latin typeface="Garamond" panose="02020404030301010803" pitchFamily="18" charset="0"/>
              </a:rPr>
              <a:t>=0 to </a:t>
            </a:r>
            <a:r>
              <a:rPr lang="en-GB" sz="1600" dirty="0" err="1">
                <a:latin typeface="Garamond" panose="02020404030301010803" pitchFamily="18" charset="0"/>
              </a:rPr>
              <a:t>vertices.size</a:t>
            </a:r>
            <a:r>
              <a:rPr lang="en-GB" sz="1600" dirty="0">
                <a:latin typeface="Garamond" panose="02020404030301010803" pitchFamily="18" charset="0"/>
              </a:rPr>
              <a:t>() </a:t>
            </a:r>
          </a:p>
          <a:p>
            <a:pPr marL="0" indent="0" fontAlgn="base">
              <a:buNone/>
            </a:pPr>
            <a:r>
              <a:rPr lang="en-GB" sz="1600" dirty="0">
                <a:latin typeface="Garamond" panose="02020404030301010803" pitchFamily="18" charset="0"/>
              </a:rPr>
              <a:t>{ </a:t>
            </a:r>
          </a:p>
          <a:p>
            <a:pPr marL="0" indent="0" fontAlgn="base">
              <a:buNone/>
            </a:pPr>
            <a:r>
              <a:rPr lang="en-GB" sz="1600" dirty="0">
                <a:latin typeface="Garamond" panose="02020404030301010803" pitchFamily="18" charset="0"/>
              </a:rPr>
              <a:t>	Vertex temp </a:t>
            </a:r>
          </a:p>
          <a:p>
            <a:pPr marL="0" indent="0" fontAlgn="base">
              <a:buNone/>
            </a:pPr>
            <a:r>
              <a:rPr lang="en-GB" sz="1600" dirty="0">
                <a:latin typeface="Garamond" panose="02020404030301010803" pitchFamily="18" charset="0"/>
              </a:rPr>
              <a:t>	temp = vertices.at(</a:t>
            </a:r>
            <a:r>
              <a:rPr lang="en-GB" sz="1600" dirty="0" err="1">
                <a:latin typeface="Garamond" panose="02020404030301010803" pitchFamily="18" charset="0"/>
              </a:rPr>
              <a:t>i</a:t>
            </a:r>
            <a:r>
              <a:rPr lang="en-GB" sz="1600" dirty="0">
                <a:latin typeface="Garamond" panose="02020404030301010803" pitchFamily="18" charset="0"/>
              </a:rPr>
              <a:t>) </a:t>
            </a:r>
          </a:p>
          <a:p>
            <a:pPr marL="0" indent="0" fontAlgn="base">
              <a:buNone/>
            </a:pPr>
            <a:r>
              <a:rPr lang="en-GB" sz="1600" dirty="0">
                <a:latin typeface="Garamond" panose="02020404030301010803" pitchFamily="18" charset="0"/>
              </a:rPr>
              <a:t>	print(</a:t>
            </a:r>
            <a:r>
              <a:rPr lang="en-GB" sz="1600" dirty="0" err="1">
                <a:latin typeface="Garamond" panose="02020404030301010803" pitchFamily="18" charset="0"/>
              </a:rPr>
              <a:t>temp.getStateName</a:t>
            </a:r>
            <a:r>
              <a:rPr lang="en-GB" sz="1600" dirty="0">
                <a:latin typeface="Garamond" panose="02020404030301010803" pitchFamily="18" charset="0"/>
              </a:rPr>
              <a:t>()+" (" + </a:t>
            </a:r>
            <a:r>
              <a:rPr lang="en-GB" sz="1600" dirty="0" err="1">
                <a:latin typeface="Garamond" panose="02020404030301010803" pitchFamily="18" charset="0"/>
              </a:rPr>
              <a:t>temp.getStateID</a:t>
            </a:r>
            <a:r>
              <a:rPr lang="en-GB" sz="1600" dirty="0">
                <a:latin typeface="Garamond" panose="02020404030301010803" pitchFamily="18" charset="0"/>
              </a:rPr>
              <a:t>() + ") --&gt;"; 	</a:t>
            </a:r>
            <a:r>
              <a:rPr lang="en-GB" sz="1600" dirty="0" err="1">
                <a:latin typeface="Garamond" panose="02020404030301010803" pitchFamily="18" charset="0"/>
              </a:rPr>
              <a:t>temp.printEdgeList</a:t>
            </a:r>
            <a:r>
              <a:rPr lang="en-GB" sz="1600" dirty="0">
                <a:latin typeface="Garamond" panose="02020404030301010803" pitchFamily="18" charset="0"/>
              </a:rPr>
              <a:t>() </a:t>
            </a:r>
          </a:p>
          <a:p>
            <a:pPr marL="0" indent="0" fontAlgn="base">
              <a:buNone/>
            </a:pPr>
            <a:r>
              <a:rPr lang="en-GB" sz="1600" dirty="0">
                <a:latin typeface="Garamond" panose="02020404030301010803" pitchFamily="18" charset="0"/>
              </a:rPr>
              <a:t>}</a:t>
            </a:r>
          </a:p>
          <a:p>
            <a:pPr marL="0" indent="0" fontAlgn="base">
              <a:buNone/>
            </a:pPr>
            <a:r>
              <a:rPr lang="en-GB" sz="1600" dirty="0">
                <a:latin typeface="Garamond" panose="02020404030301010803" pitchFamily="18" charset="0"/>
              </a:rPr>
              <a:t>}</a:t>
            </a:r>
          </a:p>
          <a:p>
            <a:pPr marL="0" indent="0" fontAlgn="base">
              <a:buNone/>
            </a:pPr>
            <a:r>
              <a:rPr lang="en-GB" sz="1600" dirty="0">
                <a:latin typeface="Garamond" panose="02020404030301010803" pitchFamily="18" charset="0"/>
              </a:rPr>
              <a:t>void </a:t>
            </a:r>
            <a:r>
              <a:rPr lang="en-GB" sz="1600" dirty="0" err="1">
                <a:latin typeface="Garamond" panose="02020404030301010803" pitchFamily="18" charset="0"/>
              </a:rPr>
              <a:t>printEdgeList</a:t>
            </a:r>
            <a:r>
              <a:rPr lang="en-GB" sz="1600" dirty="0">
                <a:latin typeface="Garamond" panose="02020404030301010803" pitchFamily="18" charset="0"/>
              </a:rPr>
              <a:t>() { </a:t>
            </a:r>
          </a:p>
          <a:p>
            <a:pPr marL="0" indent="0" fontAlgn="base">
              <a:buNone/>
            </a:pPr>
            <a:r>
              <a:rPr lang="en-GB" sz="1600" dirty="0">
                <a:latin typeface="Garamond" panose="02020404030301010803" pitchFamily="18" charset="0"/>
              </a:rPr>
              <a:t>print("[") </a:t>
            </a:r>
          </a:p>
          <a:p>
            <a:pPr marL="0" indent="0" fontAlgn="base">
              <a:buNone/>
            </a:pPr>
            <a:r>
              <a:rPr lang="en-GB" sz="1600" dirty="0">
                <a:latin typeface="Garamond" panose="02020404030301010803" pitchFamily="18" charset="0"/>
              </a:rPr>
              <a:t>LOOP (auto it = </a:t>
            </a:r>
            <a:r>
              <a:rPr lang="en-GB" sz="1600" dirty="0" err="1">
                <a:latin typeface="Garamond" panose="02020404030301010803" pitchFamily="18" charset="0"/>
              </a:rPr>
              <a:t>edgeList.begin</a:t>
            </a:r>
            <a:r>
              <a:rPr lang="en-GB" sz="1600" dirty="0">
                <a:latin typeface="Garamond" panose="02020404030301010803" pitchFamily="18" charset="0"/>
              </a:rPr>
              <a:t>() TO </a:t>
            </a:r>
            <a:r>
              <a:rPr lang="en-GB" sz="1600" dirty="0" err="1">
                <a:latin typeface="Garamond" panose="02020404030301010803" pitchFamily="18" charset="0"/>
              </a:rPr>
              <a:t>edgeList.end</a:t>
            </a:r>
            <a:r>
              <a:rPr lang="en-GB" sz="1600" dirty="0">
                <a:latin typeface="Garamond" panose="02020404030301010803" pitchFamily="18" charset="0"/>
              </a:rPr>
              <a:t>()) { </a:t>
            </a:r>
          </a:p>
          <a:p>
            <a:pPr marL="0" indent="0" fontAlgn="base">
              <a:buNone/>
            </a:pPr>
            <a:r>
              <a:rPr lang="en-GB" sz="1600" dirty="0">
                <a:latin typeface="Garamond" panose="02020404030301010803" pitchFamily="18" charset="0"/>
              </a:rPr>
              <a:t>{</a:t>
            </a:r>
          </a:p>
          <a:p>
            <a:pPr marL="0" indent="0" fontAlgn="base">
              <a:buNone/>
            </a:pPr>
            <a:r>
              <a:rPr lang="en-GB" sz="1600" dirty="0">
                <a:latin typeface="Garamond" panose="02020404030301010803" pitchFamily="18" charset="0"/>
              </a:rPr>
              <a:t> print(it-&gt;</a:t>
            </a:r>
            <a:r>
              <a:rPr lang="en-GB" sz="1600" dirty="0" err="1">
                <a:latin typeface="Garamond" panose="02020404030301010803" pitchFamily="18" charset="0"/>
              </a:rPr>
              <a:t>getDestinationVertexID</a:t>
            </a:r>
            <a:r>
              <a:rPr lang="en-GB" sz="1600" dirty="0">
                <a:latin typeface="Garamond" panose="02020404030301010803" pitchFamily="18" charset="0"/>
              </a:rPr>
              <a:t>() + "("+it-&gt;</a:t>
            </a:r>
            <a:r>
              <a:rPr lang="en-GB" sz="1600" dirty="0" err="1">
                <a:latin typeface="Garamond" panose="02020404030301010803" pitchFamily="18" charset="0"/>
              </a:rPr>
              <a:t>getWeight</a:t>
            </a:r>
            <a:r>
              <a:rPr lang="en-GB" sz="1600" dirty="0">
                <a:latin typeface="Garamond" panose="02020404030301010803" pitchFamily="18" charset="0"/>
              </a:rPr>
              <a:t>() + ") --&gt; " </a:t>
            </a:r>
          </a:p>
          <a:p>
            <a:pPr marL="0" indent="0" fontAlgn="base">
              <a:buNone/>
            </a:pPr>
            <a:r>
              <a:rPr lang="en-GB" sz="1600" dirty="0">
                <a:latin typeface="Garamond" panose="02020404030301010803" pitchFamily="18" charset="0"/>
              </a:rPr>
              <a:t>}</a:t>
            </a:r>
          </a:p>
          <a:p>
            <a:pPr marL="0" indent="0" fontAlgn="base">
              <a:buNone/>
            </a:pPr>
            <a:r>
              <a:rPr lang="en-GB" sz="1600" dirty="0">
                <a:latin typeface="Garamond" panose="02020404030301010803" pitchFamily="18" charset="0"/>
              </a:rPr>
              <a:t>print("]") </a:t>
            </a:r>
          </a:p>
          <a:p>
            <a:pPr marL="0" indent="0" fontAlgn="base">
              <a:buNone/>
            </a:pPr>
            <a:r>
              <a:rPr lang="en-GB" sz="1600" dirty="0" err="1">
                <a:latin typeface="Garamond" panose="02020404030301010803" pitchFamily="18" charset="0"/>
              </a:rPr>
              <a:t>cout</a:t>
            </a:r>
            <a:r>
              <a:rPr lang="en-GB" sz="1600" dirty="0">
                <a:latin typeface="Garamond" panose="02020404030301010803" pitchFamily="18" charset="0"/>
              </a:rPr>
              <a:t>&lt;&lt;</a:t>
            </a:r>
            <a:r>
              <a:rPr lang="en-GB" sz="1600" dirty="0" err="1">
                <a:latin typeface="Garamond" panose="02020404030301010803" pitchFamily="18" charset="0"/>
              </a:rPr>
              <a:t>endl</a:t>
            </a:r>
            <a:r>
              <a:rPr lang="en-GB" sz="1600" dirty="0">
                <a:latin typeface="Garamond" panose="02020404030301010803" pitchFamily="18" charset="0"/>
              </a:rPr>
              <a:t>; </a:t>
            </a:r>
          </a:p>
          <a:p>
            <a:pPr marL="0" indent="0" fontAlgn="base">
              <a:buNone/>
            </a:pPr>
            <a:r>
              <a:rPr lang="en-GB" sz="1600" dirty="0">
                <a:latin typeface="Garamond" panose="02020404030301010803" pitchFamily="18" charset="0"/>
              </a:rPr>
              <a:t>}</a:t>
            </a:r>
          </a:p>
        </p:txBody>
      </p:sp>
    </p:spTree>
    <p:extLst>
      <p:ext uri="{BB962C8B-B14F-4D97-AF65-F5344CB8AC3E}">
        <p14:creationId xmlns:p14="http://schemas.microsoft.com/office/powerpoint/2010/main" val="3562555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GB" b="1" dirty="0">
                <a:solidFill>
                  <a:srgbClr val="FF0000"/>
                </a:solidFill>
                <a:latin typeface="Garamond" panose="02020404030301010803" pitchFamily="18" charset="0"/>
              </a:rPr>
              <a:t>Traversal Techniques BFS </a:t>
            </a:r>
          </a:p>
        </p:txBody>
      </p:sp>
      <p:sp>
        <p:nvSpPr>
          <p:cNvPr id="5" name="Text Placeholder 4"/>
          <p:cNvSpPr>
            <a:spLocks noGrp="1"/>
          </p:cNvSpPr>
          <p:nvPr>
            <p:ph idx="1"/>
          </p:nvPr>
        </p:nvSpPr>
        <p:spPr>
          <a:xfrm>
            <a:off x="457200" y="1219200"/>
            <a:ext cx="8229600" cy="5562600"/>
          </a:xfrm>
          <a:ln>
            <a:solidFill>
              <a:schemeClr val="tx1"/>
            </a:solidFill>
          </a:ln>
        </p:spPr>
        <p:txBody>
          <a:bodyPr>
            <a:noAutofit/>
          </a:bodyPr>
          <a:lstStyle/>
          <a:p>
            <a:pPr marL="0" indent="0" fontAlgn="base">
              <a:buNone/>
            </a:pPr>
            <a:r>
              <a:rPr lang="en-US" sz="2400" dirty="0">
                <a:latin typeface="Garamond" panose="02020404030301010803" pitchFamily="18" charset="0"/>
              </a:rPr>
              <a:t>In this traversal algorithm one node is selected and then all of the adjacent nodes are visited one by one. After completing all of the adjacent vertices, it moves further to check another vertices and checks its adjacent vertices again.</a:t>
            </a:r>
          </a:p>
          <a:p>
            <a:pPr marL="0" indent="0" fontAlgn="base">
              <a:buNone/>
            </a:pPr>
            <a:r>
              <a:rPr lang="en-GB" sz="2400" dirty="0">
                <a:latin typeface="Garamond" panose="02020404030301010803" pitchFamily="18" charset="0"/>
              </a:rPr>
              <a:t>Steps- </a:t>
            </a:r>
          </a:p>
          <a:p>
            <a:pPr fontAlgn="base">
              <a:buAutoNum type="arabicPeriod"/>
            </a:pPr>
            <a:r>
              <a:rPr lang="en-GB" sz="2400" dirty="0">
                <a:latin typeface="Garamond" panose="02020404030301010803" pitchFamily="18" charset="0"/>
              </a:rPr>
              <a:t>Define a Queue </a:t>
            </a:r>
          </a:p>
          <a:p>
            <a:pPr fontAlgn="base">
              <a:buAutoNum type="arabicPeriod"/>
            </a:pPr>
            <a:r>
              <a:rPr lang="en-GB" sz="2400" dirty="0">
                <a:latin typeface="Garamond" panose="02020404030301010803" pitchFamily="18" charset="0"/>
              </a:rPr>
              <a:t>Set start vertex V </a:t>
            </a:r>
          </a:p>
          <a:p>
            <a:pPr fontAlgn="base">
              <a:buAutoNum type="arabicPeriod"/>
            </a:pPr>
            <a:r>
              <a:rPr lang="en-GB" sz="2400" dirty="0">
                <a:latin typeface="Garamond" panose="02020404030301010803" pitchFamily="18" charset="0"/>
              </a:rPr>
              <a:t>Add start vertex V to queue </a:t>
            </a:r>
          </a:p>
          <a:p>
            <a:pPr fontAlgn="base">
              <a:buAutoNum type="arabicPeriod"/>
            </a:pPr>
            <a:r>
              <a:rPr lang="en-GB" sz="2400" dirty="0">
                <a:latin typeface="Garamond" panose="02020404030301010803" pitchFamily="18" charset="0"/>
              </a:rPr>
              <a:t>Print current vertex V </a:t>
            </a:r>
          </a:p>
          <a:p>
            <a:pPr fontAlgn="base">
              <a:buAutoNum type="arabicPeriod"/>
            </a:pPr>
            <a:r>
              <a:rPr lang="en-GB" sz="2400" dirty="0">
                <a:latin typeface="Garamond" panose="02020404030301010803" pitchFamily="18" charset="0"/>
              </a:rPr>
              <a:t>Add all neighbours (unvisited i.e. not in queue) of V to queue(in any order) </a:t>
            </a:r>
          </a:p>
          <a:p>
            <a:pPr fontAlgn="base">
              <a:buAutoNum type="arabicPeriod"/>
            </a:pPr>
            <a:r>
              <a:rPr lang="en-GB" sz="2400" dirty="0">
                <a:latin typeface="Garamond" panose="02020404030301010803" pitchFamily="18" charset="0"/>
              </a:rPr>
              <a:t>Repeat from step 4 till queue empty</a:t>
            </a:r>
          </a:p>
        </p:txBody>
      </p:sp>
    </p:spTree>
    <p:extLst>
      <p:ext uri="{BB962C8B-B14F-4D97-AF65-F5344CB8AC3E}">
        <p14:creationId xmlns:p14="http://schemas.microsoft.com/office/powerpoint/2010/main" val="151496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FF0000"/>
                </a:solidFill>
                <a:latin typeface="Garamond" panose="02020404030301010803" pitchFamily="18" charset="0"/>
              </a:rPr>
              <a:t>Graphs</a:t>
            </a:r>
          </a:p>
        </p:txBody>
      </p:sp>
      <p:sp>
        <p:nvSpPr>
          <p:cNvPr id="5" name="Text Placeholder 4"/>
          <p:cNvSpPr>
            <a:spLocks noGrp="1"/>
          </p:cNvSpPr>
          <p:nvPr>
            <p:ph idx="1"/>
          </p:nvPr>
        </p:nvSpPr>
        <p:spPr/>
        <p:txBody>
          <a:bodyPr>
            <a:normAutofit/>
          </a:bodyPr>
          <a:lstStyle/>
          <a:p>
            <a:pPr algn="just"/>
            <a:r>
              <a:rPr lang="en-US" sz="1800" b="0" i="0" dirty="0">
                <a:effectLst/>
                <a:latin typeface="Garamond" panose="02020404030301010803" pitchFamily="18" charset="0"/>
              </a:rPr>
              <a:t>A graph is a set of pair – (V, E), where V is the set of vertices and E is the set of edges, connecting the pairs of vertices.</a:t>
            </a:r>
            <a:r>
              <a:rPr lang="en-US" sz="1800" b="0" i="0" dirty="0">
                <a:solidFill>
                  <a:srgbClr val="33333F"/>
                </a:solidFill>
                <a:effectLst/>
                <a:latin typeface="roboto" panose="02000000000000000000" pitchFamily="2" charset="0"/>
              </a:rPr>
              <a:t> </a:t>
            </a:r>
            <a:r>
              <a:rPr lang="en-US" sz="1600" dirty="0">
                <a:latin typeface="Garamond" panose="02020404030301010803" pitchFamily="18" charset="0"/>
              </a:rPr>
              <a:t>A Graph is a non-linear data structure consisting of nodes and edges</a:t>
            </a:r>
            <a:r>
              <a:rPr lang="en-US" sz="1800" b="0" i="0" dirty="0">
                <a:solidFill>
                  <a:srgbClr val="33333F"/>
                </a:solidFill>
                <a:effectLst/>
                <a:latin typeface="roboto" panose="02000000000000000000" pitchFamily="2" charset="0"/>
              </a:rPr>
              <a:t>.</a:t>
            </a:r>
            <a:endParaRPr lang="en-US" sz="1800" b="0" i="0" dirty="0">
              <a:effectLst/>
              <a:latin typeface="Garamond" panose="02020404030301010803" pitchFamily="18" charset="0"/>
            </a:endParaRPr>
          </a:p>
          <a:p>
            <a:pPr algn="just"/>
            <a:r>
              <a:rPr lang="en-US" sz="1800" dirty="0">
                <a:latin typeface="Garamond" panose="02020404030301010803" pitchFamily="18" charset="0"/>
              </a:rPr>
              <a:t>Set of nodes are A,B,C,D,E,F,G,H,I</a:t>
            </a:r>
          </a:p>
          <a:p>
            <a:pPr algn="just"/>
            <a:r>
              <a:rPr lang="en-US" sz="1800" dirty="0">
                <a:latin typeface="Garamond" panose="02020404030301010803" pitchFamily="18" charset="0"/>
              </a:rPr>
              <a:t>Nodes A&amp;H are connected through Edge</a:t>
            </a:r>
          </a:p>
          <a:p>
            <a:pPr algn="just"/>
            <a:endParaRPr lang="en-US" sz="1800" dirty="0">
              <a:latin typeface="Garamond" panose="02020404030301010803" pitchFamily="18" charset="0"/>
            </a:endParaRPr>
          </a:p>
          <a:p>
            <a:pPr algn="just"/>
            <a:endParaRPr lang="en-US" sz="1800" dirty="0">
              <a:latin typeface="Garamond" panose="02020404030301010803" pitchFamily="18" charset="0"/>
            </a:endParaRPr>
          </a:p>
          <a:p>
            <a:pPr algn="just"/>
            <a:endParaRPr lang="en-US" sz="1800" dirty="0">
              <a:latin typeface="Garamond" panose="02020404030301010803" pitchFamily="18" charset="0"/>
            </a:endParaRPr>
          </a:p>
          <a:p>
            <a:pPr algn="just"/>
            <a:endParaRPr lang="en-US" sz="1800" dirty="0">
              <a:latin typeface="Garamond" panose="02020404030301010803" pitchFamily="18" charset="0"/>
            </a:endParaRPr>
          </a:p>
          <a:p>
            <a:pPr algn="just"/>
            <a:endParaRPr lang="en-US" sz="1800" dirty="0">
              <a:latin typeface="Garamond" panose="02020404030301010803" pitchFamily="18" charset="0"/>
            </a:endParaRPr>
          </a:p>
          <a:p>
            <a:pPr marL="0" indent="0" algn="just">
              <a:buNone/>
            </a:pPr>
            <a:endParaRPr lang="en-US" sz="1800" dirty="0">
              <a:latin typeface="Garamond" panose="02020404030301010803" pitchFamily="18" charset="0"/>
            </a:endParaRPr>
          </a:p>
          <a:p>
            <a:pPr algn="just"/>
            <a:endParaRPr lang="en-US" sz="1800" dirty="0">
              <a:latin typeface="Garamond" panose="02020404030301010803" pitchFamily="18" charset="0"/>
            </a:endParaRPr>
          </a:p>
          <a:p>
            <a:pPr algn="just"/>
            <a:endParaRPr lang="en-US" sz="1800" dirty="0">
              <a:latin typeface="Garamond" panose="02020404030301010803" pitchFamily="18" charset="0"/>
            </a:endParaRPr>
          </a:p>
          <a:p>
            <a:pPr algn="just"/>
            <a:endParaRPr lang="en-US" sz="1800" dirty="0">
              <a:latin typeface="Garamond" panose="02020404030301010803" pitchFamily="18" charset="0"/>
            </a:endParaRPr>
          </a:p>
          <a:p>
            <a:pPr algn="just"/>
            <a:endParaRPr lang="en-GB" sz="1800" dirty="0">
              <a:latin typeface="Garamond" panose="02020404030301010803" pitchFamily="18" charset="0"/>
            </a:endParaRPr>
          </a:p>
        </p:txBody>
      </p:sp>
      <p:pic>
        <p:nvPicPr>
          <p:cNvPr id="4" name="Picture 3">
            <a:extLst>
              <a:ext uri="{FF2B5EF4-FFF2-40B4-BE49-F238E27FC236}">
                <a16:creationId xmlns:a16="http://schemas.microsoft.com/office/drawing/2014/main" id="{D15E3FDF-2828-5B7F-F6DD-7009FBCA061C}"/>
              </a:ext>
            </a:extLst>
          </p:cNvPr>
          <p:cNvPicPr>
            <a:picLocks noChangeAspect="1"/>
          </p:cNvPicPr>
          <p:nvPr/>
        </p:nvPicPr>
        <p:blipFill>
          <a:blip r:embed="rId2"/>
          <a:stretch>
            <a:fillRect/>
          </a:stretch>
        </p:blipFill>
        <p:spPr>
          <a:xfrm>
            <a:off x="2362200" y="3200400"/>
            <a:ext cx="3757613" cy="2697100"/>
          </a:xfrm>
          <a:prstGeom prst="rect">
            <a:avLst/>
          </a:prstGeom>
        </p:spPr>
      </p:pic>
    </p:spTree>
    <p:extLst>
      <p:ext uri="{BB962C8B-B14F-4D97-AF65-F5344CB8AC3E}">
        <p14:creationId xmlns:p14="http://schemas.microsoft.com/office/powerpoint/2010/main" val="839223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GB" b="1" dirty="0">
                <a:solidFill>
                  <a:srgbClr val="FF0000"/>
                </a:solidFill>
                <a:latin typeface="Garamond" panose="02020404030301010803" pitchFamily="18" charset="0"/>
              </a:rPr>
              <a:t>Traversal Techniques DFS </a:t>
            </a:r>
          </a:p>
        </p:txBody>
      </p:sp>
      <p:sp>
        <p:nvSpPr>
          <p:cNvPr id="5" name="Text Placeholder 4"/>
          <p:cNvSpPr>
            <a:spLocks noGrp="1"/>
          </p:cNvSpPr>
          <p:nvPr>
            <p:ph idx="1"/>
          </p:nvPr>
        </p:nvSpPr>
        <p:spPr>
          <a:xfrm>
            <a:off x="457200" y="1219200"/>
            <a:ext cx="8229600" cy="5562600"/>
          </a:xfrm>
          <a:ln>
            <a:solidFill>
              <a:schemeClr val="tx1"/>
            </a:solidFill>
          </a:ln>
        </p:spPr>
        <p:txBody>
          <a:bodyPr>
            <a:noAutofit/>
          </a:bodyPr>
          <a:lstStyle/>
          <a:p>
            <a:pPr marL="0" indent="0" fontAlgn="base">
              <a:buNone/>
            </a:pPr>
            <a:r>
              <a:rPr lang="en-US" sz="2200" dirty="0">
                <a:latin typeface="Garamond" panose="02020404030301010803" pitchFamily="18" charset="0"/>
              </a:rPr>
              <a:t>In this algorithm one starting vertex is given, and when an adjacent vertex is found, it moves to that adjacent vertex first and try to traverse in the same manner.</a:t>
            </a:r>
          </a:p>
          <a:p>
            <a:pPr marL="0" indent="0" fontAlgn="base">
              <a:buNone/>
            </a:pPr>
            <a:r>
              <a:rPr lang="en-US" sz="2200" dirty="0">
                <a:latin typeface="Garamond" panose="02020404030301010803" pitchFamily="18" charset="0"/>
              </a:rPr>
              <a:t>Steps – </a:t>
            </a:r>
          </a:p>
          <a:p>
            <a:pPr fontAlgn="base">
              <a:buAutoNum type="arabicPeriod"/>
            </a:pPr>
            <a:r>
              <a:rPr lang="en-US" sz="2200" dirty="0">
                <a:latin typeface="Garamond" panose="02020404030301010803" pitchFamily="18" charset="0"/>
              </a:rPr>
              <a:t>Define a Stack </a:t>
            </a:r>
          </a:p>
          <a:p>
            <a:pPr fontAlgn="base">
              <a:buAutoNum type="arabicPeriod"/>
            </a:pPr>
            <a:r>
              <a:rPr lang="en-US" sz="2200" dirty="0">
                <a:latin typeface="Garamond" panose="02020404030301010803" pitchFamily="18" charset="0"/>
              </a:rPr>
              <a:t>Set current vertex V </a:t>
            </a:r>
          </a:p>
          <a:p>
            <a:pPr fontAlgn="base">
              <a:buAutoNum type="arabicPeriod"/>
            </a:pPr>
            <a:r>
              <a:rPr lang="en-US" sz="2200" dirty="0">
                <a:latin typeface="Garamond" panose="02020404030301010803" pitchFamily="18" charset="0"/>
              </a:rPr>
              <a:t>Add current vertex V to stack </a:t>
            </a:r>
          </a:p>
          <a:p>
            <a:pPr fontAlgn="base">
              <a:buAutoNum type="arabicPeriod"/>
            </a:pPr>
            <a:r>
              <a:rPr lang="en-US" sz="2200" dirty="0">
                <a:latin typeface="Garamond" panose="02020404030301010803" pitchFamily="18" charset="0"/>
              </a:rPr>
              <a:t>Print current vertex V </a:t>
            </a:r>
          </a:p>
          <a:p>
            <a:pPr fontAlgn="base">
              <a:buAutoNum type="arabicPeriod"/>
            </a:pPr>
            <a:r>
              <a:rPr lang="en-US" sz="2200" dirty="0">
                <a:latin typeface="Garamond" panose="02020404030301010803" pitchFamily="18" charset="0"/>
              </a:rPr>
              <a:t>Add any 1 neighbor (unvisited i.e. not in stack previously) of V to stack </a:t>
            </a:r>
          </a:p>
          <a:p>
            <a:pPr fontAlgn="base">
              <a:buAutoNum type="arabicPeriod"/>
            </a:pPr>
            <a:r>
              <a:rPr lang="en-US" sz="2200" dirty="0">
                <a:latin typeface="Garamond" panose="02020404030301010803" pitchFamily="18" charset="0"/>
              </a:rPr>
              <a:t>If current vertex has all its neighbors already visited, pop it from stack &amp; backtrack </a:t>
            </a:r>
          </a:p>
          <a:p>
            <a:pPr fontAlgn="base">
              <a:buAutoNum type="arabicPeriod"/>
            </a:pPr>
            <a:r>
              <a:rPr lang="en-US" sz="2200" dirty="0">
                <a:latin typeface="Garamond" panose="02020404030301010803" pitchFamily="18" charset="0"/>
              </a:rPr>
              <a:t>Check remaining vertices in the stack for any unvisited vertices.</a:t>
            </a:r>
          </a:p>
          <a:p>
            <a:pPr fontAlgn="base">
              <a:buAutoNum type="arabicPeriod"/>
            </a:pPr>
            <a:r>
              <a:rPr lang="en-US" sz="2200" dirty="0">
                <a:latin typeface="Garamond" panose="02020404030301010803" pitchFamily="18" charset="0"/>
              </a:rPr>
              <a:t>Repeat till stack empty</a:t>
            </a:r>
            <a:endParaRPr lang="en-GB" sz="2200" dirty="0">
              <a:latin typeface="Garamond" panose="02020404030301010803" pitchFamily="18" charset="0"/>
            </a:endParaRPr>
          </a:p>
        </p:txBody>
      </p:sp>
    </p:spTree>
    <p:extLst>
      <p:ext uri="{BB962C8B-B14F-4D97-AF65-F5344CB8AC3E}">
        <p14:creationId xmlns:p14="http://schemas.microsoft.com/office/powerpoint/2010/main" val="502531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GB" b="1" dirty="0">
                <a:solidFill>
                  <a:srgbClr val="FF0000"/>
                </a:solidFill>
                <a:latin typeface="Garamond" panose="02020404030301010803" pitchFamily="18" charset="0"/>
              </a:rPr>
              <a:t>Topological Sorting </a:t>
            </a:r>
          </a:p>
        </p:txBody>
      </p:sp>
      <p:sp>
        <p:nvSpPr>
          <p:cNvPr id="5" name="Text Placeholder 4"/>
          <p:cNvSpPr>
            <a:spLocks noGrp="1"/>
          </p:cNvSpPr>
          <p:nvPr>
            <p:ph idx="1"/>
          </p:nvPr>
        </p:nvSpPr>
        <p:spPr>
          <a:xfrm>
            <a:off x="457200" y="1219200"/>
            <a:ext cx="8229600" cy="5562600"/>
          </a:xfrm>
          <a:ln>
            <a:solidFill>
              <a:schemeClr val="tx1"/>
            </a:solidFill>
          </a:ln>
        </p:spPr>
        <p:txBody>
          <a:bodyPr>
            <a:noAutofit/>
          </a:bodyPr>
          <a:lstStyle/>
          <a:p>
            <a:pPr marL="0" indent="0" fontAlgn="base">
              <a:buNone/>
            </a:pPr>
            <a:r>
              <a:rPr lang="en-US" sz="1600" dirty="0">
                <a:latin typeface="Garamond" panose="02020404030301010803" pitchFamily="18" charset="0"/>
              </a:rPr>
              <a:t>Topological sorting for Directed Acyclic Graph (DAG) is a linear ordering of vertices such that for every directed edge </a:t>
            </a:r>
            <a:r>
              <a:rPr lang="en-US" sz="1600" dirty="0" err="1">
                <a:latin typeface="Garamond" panose="02020404030301010803" pitchFamily="18" charset="0"/>
              </a:rPr>
              <a:t>uv</a:t>
            </a:r>
            <a:r>
              <a:rPr lang="en-US" sz="1600" dirty="0">
                <a:latin typeface="Garamond" panose="02020404030301010803" pitchFamily="18" charset="0"/>
              </a:rPr>
              <a:t>, vertex u comes before v in the ordering. Topological Sorting for a graph is not possible if the graph is not a DAG.</a:t>
            </a:r>
            <a:endParaRPr lang="en-GB" sz="1600" dirty="0">
              <a:latin typeface="Garamond" panose="02020404030301010803"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4309013"/>
            <a:ext cx="2438400" cy="2278573"/>
          </a:xfrm>
          <a:prstGeom prst="rect">
            <a:avLst/>
          </a:prstGeom>
          <a:ln>
            <a:solidFill>
              <a:schemeClr val="tx1"/>
            </a:solidFill>
          </a:ln>
        </p:spPr>
      </p:pic>
      <p:sp>
        <p:nvSpPr>
          <p:cNvPr id="4" name="Rectangle 3"/>
          <p:cNvSpPr/>
          <p:nvPr/>
        </p:nvSpPr>
        <p:spPr>
          <a:xfrm>
            <a:off x="609601" y="2163762"/>
            <a:ext cx="6629400" cy="1951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Garamond" panose="02020404030301010803" pitchFamily="18" charset="0"/>
              </a:rPr>
              <a:t>The graph shown to the left has many valid topological sorts, including:</a:t>
            </a:r>
          </a:p>
          <a:p>
            <a:r>
              <a:rPr lang="en-US" dirty="0">
                <a:solidFill>
                  <a:schemeClr val="tx1"/>
                </a:solidFill>
                <a:latin typeface="Garamond" panose="02020404030301010803" pitchFamily="18" charset="0"/>
              </a:rPr>
              <a:t>5, 7, 3, 11, 8, 2, 9, 10 (visual top-to-bottom, left-to-right)</a:t>
            </a:r>
          </a:p>
          <a:p>
            <a:r>
              <a:rPr lang="en-US" dirty="0">
                <a:solidFill>
                  <a:schemeClr val="tx1"/>
                </a:solidFill>
                <a:latin typeface="Garamond" panose="02020404030301010803" pitchFamily="18" charset="0"/>
              </a:rPr>
              <a:t>3, 5, 7, 8, 11, 2, 9, 10 (smallest-numbered available vertex first)</a:t>
            </a:r>
          </a:p>
          <a:p>
            <a:r>
              <a:rPr lang="en-US" dirty="0">
                <a:solidFill>
                  <a:schemeClr val="tx1"/>
                </a:solidFill>
                <a:latin typeface="Garamond" panose="02020404030301010803" pitchFamily="18" charset="0"/>
              </a:rPr>
              <a:t>5, 7, 3, 8, 11, 10, 9, 2 (fewest edges first)</a:t>
            </a:r>
          </a:p>
          <a:p>
            <a:r>
              <a:rPr lang="en-US" dirty="0">
                <a:solidFill>
                  <a:schemeClr val="tx1"/>
                </a:solidFill>
                <a:latin typeface="Garamond" panose="02020404030301010803" pitchFamily="18" charset="0"/>
              </a:rPr>
              <a:t>7, 5, 11, 3, 10, 8, 9, 2 (largest-numbered available vertex first)</a:t>
            </a:r>
          </a:p>
          <a:p>
            <a:r>
              <a:rPr lang="en-US" dirty="0">
                <a:solidFill>
                  <a:schemeClr val="tx1"/>
                </a:solidFill>
                <a:latin typeface="Garamond" panose="02020404030301010803" pitchFamily="18" charset="0"/>
              </a:rPr>
              <a:t>5, 7, 11, 2, 3, 8, 9, 10 (attempting top-to-bottom, left-to-right)</a:t>
            </a:r>
          </a:p>
          <a:p>
            <a:r>
              <a:rPr lang="en-US" dirty="0">
                <a:solidFill>
                  <a:schemeClr val="tx1"/>
                </a:solidFill>
                <a:latin typeface="Garamond" panose="02020404030301010803" pitchFamily="18" charset="0"/>
              </a:rPr>
              <a:t>3, 7, 8, 5, 11, 10, 2, 9 (arbitrary)</a:t>
            </a:r>
          </a:p>
        </p:txBody>
      </p:sp>
    </p:spTree>
    <p:extLst>
      <p:ext uri="{BB962C8B-B14F-4D97-AF65-F5344CB8AC3E}">
        <p14:creationId xmlns:p14="http://schemas.microsoft.com/office/powerpoint/2010/main" val="2368373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GB" b="1" dirty="0">
                <a:solidFill>
                  <a:srgbClr val="FF0000"/>
                </a:solidFill>
                <a:latin typeface="Garamond" panose="02020404030301010803" pitchFamily="18" charset="0"/>
              </a:rPr>
              <a:t>Shortest Path - </a:t>
            </a:r>
            <a:r>
              <a:rPr lang="en-US" b="1" dirty="0">
                <a:solidFill>
                  <a:srgbClr val="FF0000"/>
                </a:solidFill>
                <a:latin typeface="Garamond" panose="02020404030301010803" pitchFamily="18" charset="0"/>
              </a:rPr>
              <a:t>Dijkstra's algorithm </a:t>
            </a:r>
            <a:endParaRPr lang="en-GB" b="1" dirty="0">
              <a:solidFill>
                <a:srgbClr val="FF0000"/>
              </a:solidFill>
              <a:latin typeface="Garamond" panose="02020404030301010803" pitchFamily="18" charset="0"/>
            </a:endParaRPr>
          </a:p>
        </p:txBody>
      </p:sp>
      <p:sp>
        <p:nvSpPr>
          <p:cNvPr id="5" name="Text Placeholder 4"/>
          <p:cNvSpPr>
            <a:spLocks noGrp="1"/>
          </p:cNvSpPr>
          <p:nvPr>
            <p:ph idx="1"/>
          </p:nvPr>
        </p:nvSpPr>
        <p:spPr>
          <a:xfrm>
            <a:off x="457200" y="1219200"/>
            <a:ext cx="8229600" cy="5562600"/>
          </a:xfrm>
          <a:ln>
            <a:solidFill>
              <a:schemeClr val="tx1"/>
            </a:solidFill>
          </a:ln>
        </p:spPr>
        <p:txBody>
          <a:bodyPr>
            <a:noAutofit/>
          </a:bodyPr>
          <a:lstStyle/>
          <a:p>
            <a:pPr marL="0" indent="0" fontAlgn="base">
              <a:buNone/>
            </a:pPr>
            <a:r>
              <a:rPr lang="en-US" sz="1800" dirty="0">
                <a:latin typeface="Garamond" panose="02020404030301010803" pitchFamily="18" charset="0"/>
              </a:rPr>
              <a:t>Dijkstra's algorithm allows us to find the shortest path between any two vertices of a graph.</a:t>
            </a:r>
          </a:p>
          <a:p>
            <a:pPr fontAlgn="base"/>
            <a:r>
              <a:rPr lang="en-US" sz="1800">
                <a:latin typeface="Garamond" panose="02020404030301010803" pitchFamily="18" charset="0"/>
              </a:rPr>
              <a:t>Create </a:t>
            </a:r>
            <a:r>
              <a:rPr lang="en-US" sz="1800" dirty="0">
                <a:latin typeface="Garamond" panose="02020404030301010803" pitchFamily="18" charset="0"/>
              </a:rPr>
              <a:t>a set </a:t>
            </a:r>
            <a:r>
              <a:rPr lang="en-US" sz="1800" b="1" dirty="0" err="1">
                <a:latin typeface="Garamond" panose="02020404030301010803" pitchFamily="18" charset="0"/>
              </a:rPr>
              <a:t>sptSet</a:t>
            </a:r>
            <a:r>
              <a:rPr lang="en-US" sz="1800" dirty="0">
                <a:latin typeface="Garamond" panose="02020404030301010803" pitchFamily="18" charset="0"/>
              </a:rPr>
              <a:t> (shortest path tree set) that keeps track of vertices included in the shortest-path tree, i.e., whose minimum distance from the source is calculated and finalized. Initially, this set is empty. </a:t>
            </a:r>
          </a:p>
          <a:p>
            <a:pPr fontAlgn="base"/>
            <a:r>
              <a:rPr lang="en-US" sz="1800" dirty="0">
                <a:latin typeface="Garamond" panose="02020404030301010803" pitchFamily="18" charset="0"/>
              </a:rPr>
              <a:t>Assign a distance value to all vertices in the input graph. Initialize all distance values as </a:t>
            </a:r>
            <a:r>
              <a:rPr lang="en-US" sz="1800" b="1" dirty="0">
                <a:latin typeface="Garamond" panose="02020404030301010803" pitchFamily="18" charset="0"/>
              </a:rPr>
              <a:t>INFINITE</a:t>
            </a:r>
            <a:r>
              <a:rPr lang="en-US" sz="1800" dirty="0">
                <a:latin typeface="Garamond" panose="02020404030301010803" pitchFamily="18" charset="0"/>
              </a:rPr>
              <a:t>. Assign the distance value as 0 for the source vertex so that it is picked first. </a:t>
            </a:r>
          </a:p>
          <a:p>
            <a:pPr fontAlgn="base"/>
            <a:r>
              <a:rPr lang="en-US" sz="1800" dirty="0">
                <a:latin typeface="Garamond" panose="02020404030301010803" pitchFamily="18" charset="0"/>
              </a:rPr>
              <a:t>While </a:t>
            </a:r>
            <a:r>
              <a:rPr lang="en-US" sz="1800" b="1" dirty="0" err="1">
                <a:latin typeface="Garamond" panose="02020404030301010803" pitchFamily="18" charset="0"/>
              </a:rPr>
              <a:t>sptSet</a:t>
            </a:r>
            <a:r>
              <a:rPr lang="en-US" sz="1800" dirty="0">
                <a:latin typeface="Garamond" panose="02020404030301010803" pitchFamily="18" charset="0"/>
              </a:rPr>
              <a:t> doesn’t include all vertices </a:t>
            </a:r>
          </a:p>
          <a:p>
            <a:pPr lvl="1" fontAlgn="base"/>
            <a:r>
              <a:rPr lang="en-US" sz="1800" dirty="0">
                <a:latin typeface="Garamond" panose="02020404030301010803" pitchFamily="18" charset="0"/>
              </a:rPr>
              <a:t>Pick a vertex </a:t>
            </a:r>
            <a:r>
              <a:rPr lang="en-US" sz="1800" b="1" dirty="0">
                <a:latin typeface="Garamond" panose="02020404030301010803" pitchFamily="18" charset="0"/>
              </a:rPr>
              <a:t>u</a:t>
            </a:r>
            <a:r>
              <a:rPr lang="en-US" sz="1800" dirty="0">
                <a:latin typeface="Garamond" panose="02020404030301010803" pitchFamily="18" charset="0"/>
              </a:rPr>
              <a:t> which is not there in </a:t>
            </a:r>
            <a:r>
              <a:rPr lang="en-US" sz="1800" b="1" dirty="0" err="1">
                <a:latin typeface="Garamond" panose="02020404030301010803" pitchFamily="18" charset="0"/>
              </a:rPr>
              <a:t>sptSet</a:t>
            </a:r>
            <a:r>
              <a:rPr lang="en-US" sz="1800" b="1" dirty="0">
                <a:latin typeface="Garamond" panose="02020404030301010803" pitchFamily="18" charset="0"/>
              </a:rPr>
              <a:t> </a:t>
            </a:r>
            <a:r>
              <a:rPr lang="en-US" sz="1800" dirty="0">
                <a:latin typeface="Garamond" panose="02020404030301010803" pitchFamily="18" charset="0"/>
              </a:rPr>
              <a:t>and has a minimum distance value. </a:t>
            </a:r>
          </a:p>
          <a:p>
            <a:pPr lvl="1" fontAlgn="base"/>
            <a:r>
              <a:rPr lang="en-US" sz="1800" dirty="0">
                <a:latin typeface="Garamond" panose="02020404030301010803" pitchFamily="18" charset="0"/>
              </a:rPr>
              <a:t>Include u to </a:t>
            </a:r>
            <a:r>
              <a:rPr lang="en-US" sz="1800" b="1" dirty="0" err="1">
                <a:latin typeface="Garamond" panose="02020404030301010803" pitchFamily="18" charset="0"/>
              </a:rPr>
              <a:t>sptSet</a:t>
            </a:r>
            <a:r>
              <a:rPr lang="en-US" sz="1800" dirty="0">
                <a:latin typeface="Garamond" panose="02020404030301010803" pitchFamily="18" charset="0"/>
              </a:rPr>
              <a:t>. </a:t>
            </a:r>
          </a:p>
          <a:p>
            <a:pPr lvl="1" fontAlgn="base"/>
            <a:r>
              <a:rPr lang="en-US" sz="1800" dirty="0">
                <a:latin typeface="Garamond" panose="02020404030301010803" pitchFamily="18" charset="0"/>
              </a:rPr>
              <a:t>Then update distance value of all adjacent vertices of u. </a:t>
            </a:r>
          </a:p>
          <a:p>
            <a:pPr lvl="2" fontAlgn="base"/>
            <a:r>
              <a:rPr lang="en-US" sz="1800" dirty="0">
                <a:latin typeface="Garamond" panose="02020404030301010803" pitchFamily="18" charset="0"/>
              </a:rPr>
              <a:t>To update the distance values, iterate through all adjacent vertices. </a:t>
            </a:r>
          </a:p>
          <a:p>
            <a:pPr lvl="2" fontAlgn="base"/>
            <a:r>
              <a:rPr lang="en-US" sz="1800" dirty="0">
                <a:latin typeface="Garamond" panose="02020404030301010803" pitchFamily="18" charset="0"/>
              </a:rPr>
              <a:t>For every adjacent vertex v, if the sum of the distance value of u (from source) and weight of edge u-v, is less than the distance value of v, then update the distance value of v. </a:t>
            </a:r>
          </a:p>
        </p:txBody>
      </p:sp>
    </p:spTree>
    <p:extLst>
      <p:ext uri="{BB962C8B-B14F-4D97-AF65-F5344CB8AC3E}">
        <p14:creationId xmlns:p14="http://schemas.microsoft.com/office/powerpoint/2010/main" val="1525426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a:solidFill>
                  <a:srgbClr val="FF0000"/>
                </a:solidFill>
                <a:latin typeface="Garamond" panose="02020404030301010803" pitchFamily="18" charset="0"/>
              </a:rPr>
              <a:t>Spanning Tree and Minimum Spanning Tree</a:t>
            </a:r>
            <a:endParaRPr lang="en-GB" b="1" dirty="0">
              <a:solidFill>
                <a:srgbClr val="FF0000"/>
              </a:solidFill>
              <a:latin typeface="Garamond" panose="02020404030301010803" pitchFamily="18" charset="0"/>
            </a:endParaRPr>
          </a:p>
        </p:txBody>
      </p:sp>
      <p:sp>
        <p:nvSpPr>
          <p:cNvPr id="5" name="Text Placeholder 4"/>
          <p:cNvSpPr>
            <a:spLocks noGrp="1"/>
          </p:cNvSpPr>
          <p:nvPr>
            <p:ph idx="1"/>
          </p:nvPr>
        </p:nvSpPr>
        <p:spPr>
          <a:xfrm>
            <a:off x="457200" y="1524000"/>
            <a:ext cx="8229600" cy="5105400"/>
          </a:xfrm>
          <a:ln>
            <a:solidFill>
              <a:schemeClr val="tx1"/>
            </a:solidFill>
          </a:ln>
        </p:spPr>
        <p:txBody>
          <a:bodyPr>
            <a:noAutofit/>
          </a:bodyPr>
          <a:lstStyle/>
          <a:p>
            <a:pPr algn="l"/>
            <a:r>
              <a:rPr lang="en-US" sz="1200" b="0" i="0" dirty="0">
                <a:effectLst/>
                <a:latin typeface="Garamond" panose="02020404030301010803" pitchFamily="18" charset="0"/>
              </a:rPr>
              <a:t>A spanning tree is a sub-graph of an undirected connected graph, which includes all the vertices of the graph with a minimum possible number of edges. If a vertex is missed, then it is not a spanning tree. The edges may or may not have weights assigned to them.</a:t>
            </a:r>
          </a:p>
          <a:p>
            <a:pPr algn="l"/>
            <a:r>
              <a:rPr lang="en-US" sz="1200" dirty="0">
                <a:latin typeface="Garamond" panose="02020404030301010803" pitchFamily="18" charset="0"/>
              </a:rPr>
              <a:t>A graph has multiple spanning trees.</a:t>
            </a:r>
            <a:endParaRPr lang="en-US" sz="1200" b="0" i="0" dirty="0">
              <a:effectLst/>
              <a:latin typeface="Garamond" panose="02020404030301010803" pitchFamily="18" charset="0"/>
            </a:endParaRPr>
          </a:p>
          <a:p>
            <a:pPr marL="0" indent="0" algn="l">
              <a:buNone/>
            </a:pPr>
            <a:r>
              <a:rPr lang="en-US" sz="1200" b="1" i="0" u="sng" dirty="0">
                <a:effectLst/>
                <a:latin typeface="Garamond" panose="02020404030301010803" pitchFamily="18" charset="0"/>
              </a:rPr>
              <a:t>Minimum Spanning Tree</a:t>
            </a:r>
          </a:p>
          <a:p>
            <a:pPr algn="l"/>
            <a:r>
              <a:rPr lang="en-US" sz="1200" b="0" i="0" dirty="0">
                <a:effectLst/>
                <a:latin typeface="Garamond" panose="02020404030301010803" pitchFamily="18" charset="0"/>
              </a:rPr>
              <a:t>A minimum spanning tree is a spanning tree in which the sum of the weight of the edges is as minimum as possible.</a:t>
            </a:r>
          </a:p>
          <a:p>
            <a:pPr algn="l"/>
            <a:r>
              <a:rPr lang="en-US" sz="1200" b="0" i="0" dirty="0">
                <a:effectLst/>
                <a:latin typeface="Garamond" panose="02020404030301010803" pitchFamily="18" charset="0"/>
              </a:rPr>
              <a:t>The minimum spanning tree from a graph is found using the following algorithms:</a:t>
            </a:r>
          </a:p>
          <a:p>
            <a:pPr algn="l">
              <a:buFont typeface="+mj-lt"/>
              <a:buAutoNum type="arabicPeriod"/>
            </a:pPr>
            <a:r>
              <a:rPr lang="en-US" sz="1200" b="0" i="0" u="none" strike="noStrike" dirty="0">
                <a:effectLst/>
                <a:latin typeface="Garamond" panose="02020404030301010803" pitchFamily="18" charset="0"/>
              </a:rPr>
              <a:t>Prim's Algorithm</a:t>
            </a:r>
            <a:endParaRPr lang="en-US" sz="1200" b="0" i="0" dirty="0">
              <a:effectLst/>
              <a:latin typeface="Garamond" panose="02020404030301010803" pitchFamily="18" charset="0"/>
            </a:endParaRPr>
          </a:p>
          <a:p>
            <a:pPr algn="l">
              <a:buFont typeface="+mj-lt"/>
              <a:buAutoNum type="arabicPeriod"/>
            </a:pPr>
            <a:r>
              <a:rPr lang="en-US" sz="1200" b="0" i="0" u="none" strike="noStrike" dirty="0">
                <a:effectLst/>
                <a:latin typeface="Garamond" panose="02020404030301010803" pitchFamily="18" charset="0"/>
              </a:rPr>
              <a:t>Kruskal's Algorithm</a:t>
            </a:r>
            <a:endParaRPr lang="en-US" sz="1200" b="0" i="0" dirty="0">
              <a:effectLst/>
              <a:latin typeface="Garamond" panose="02020404030301010803" pitchFamily="18" charset="0"/>
            </a:endParaRPr>
          </a:p>
        </p:txBody>
      </p:sp>
      <p:pic>
        <p:nvPicPr>
          <p:cNvPr id="4" name="Picture 3">
            <a:extLst>
              <a:ext uri="{FF2B5EF4-FFF2-40B4-BE49-F238E27FC236}">
                <a16:creationId xmlns:a16="http://schemas.microsoft.com/office/drawing/2014/main" id="{89CA8EC4-FD41-D24D-8AEA-4A555C4F7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505200"/>
            <a:ext cx="7924800" cy="2976951"/>
          </a:xfrm>
          <a:prstGeom prst="rect">
            <a:avLst/>
          </a:prstGeom>
        </p:spPr>
      </p:pic>
    </p:spTree>
    <p:extLst>
      <p:ext uri="{BB962C8B-B14F-4D97-AF65-F5344CB8AC3E}">
        <p14:creationId xmlns:p14="http://schemas.microsoft.com/office/powerpoint/2010/main" val="839305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B58A-A015-22E2-F0BF-FBA5AC3A8B7D}"/>
              </a:ext>
            </a:extLst>
          </p:cNvPr>
          <p:cNvSpPr>
            <a:spLocks noGrp="1"/>
          </p:cNvSpPr>
          <p:nvPr>
            <p:ph type="title"/>
          </p:nvPr>
        </p:nvSpPr>
        <p:spPr/>
        <p:txBody>
          <a:bodyPr/>
          <a:lstStyle/>
          <a:p>
            <a:r>
              <a:rPr lang="en-US" sz="4400" b="1" i="0" u="none" strike="noStrike" dirty="0">
                <a:solidFill>
                  <a:srgbClr val="FF0000"/>
                </a:solidFill>
                <a:effectLst/>
                <a:latin typeface="Garamond" panose="02020404030301010803" pitchFamily="18" charset="0"/>
              </a:rPr>
              <a:t>Kruskal's Algorithm</a:t>
            </a:r>
            <a:endParaRPr lang="en-GB" b="1" dirty="0">
              <a:solidFill>
                <a:srgbClr val="FF0000"/>
              </a:solidFill>
            </a:endParaRPr>
          </a:p>
        </p:txBody>
      </p:sp>
      <p:sp>
        <p:nvSpPr>
          <p:cNvPr id="3" name="Content Placeholder 2">
            <a:extLst>
              <a:ext uri="{FF2B5EF4-FFF2-40B4-BE49-F238E27FC236}">
                <a16:creationId xmlns:a16="http://schemas.microsoft.com/office/drawing/2014/main" id="{7361AAF6-6226-C071-2611-03B518B97941}"/>
              </a:ext>
            </a:extLst>
          </p:cNvPr>
          <p:cNvSpPr>
            <a:spLocks noGrp="1"/>
          </p:cNvSpPr>
          <p:nvPr>
            <p:ph idx="1"/>
          </p:nvPr>
        </p:nvSpPr>
        <p:spPr/>
        <p:txBody>
          <a:bodyPr>
            <a:normAutofit fontScale="85000" lnSpcReduction="20000"/>
          </a:bodyPr>
          <a:lstStyle/>
          <a:p>
            <a:r>
              <a:rPr lang="en-US" b="0" i="0" dirty="0">
                <a:effectLst/>
                <a:latin typeface="Garamond" panose="02020404030301010803" pitchFamily="18" charset="0"/>
              </a:rPr>
              <a:t>Pseudocode </a:t>
            </a:r>
          </a:p>
          <a:p>
            <a:pPr marL="514350" indent="-514350">
              <a:buFont typeface="+mj-lt"/>
              <a:buAutoNum type="arabicPeriod"/>
            </a:pPr>
            <a:r>
              <a:rPr lang="en-US" b="0" i="0" dirty="0">
                <a:effectLst/>
                <a:latin typeface="Garamond" panose="02020404030301010803" pitchFamily="18" charset="0"/>
              </a:rPr>
              <a:t>Sort the edges in increasing order of their weights. </a:t>
            </a:r>
          </a:p>
          <a:p>
            <a:pPr marL="514350" indent="-514350">
              <a:buFont typeface="+mj-lt"/>
              <a:buAutoNum type="arabicPeriod"/>
            </a:pPr>
            <a:r>
              <a:rPr lang="en-US" b="0" i="0" dirty="0">
                <a:effectLst/>
                <a:latin typeface="Garamond" panose="02020404030301010803" pitchFamily="18" charset="0"/>
              </a:rPr>
              <a:t>Iterate in the sorted edges, </a:t>
            </a:r>
          </a:p>
          <a:p>
            <a:pPr lvl="1"/>
            <a:r>
              <a:rPr lang="en-US" b="0" i="0" dirty="0">
                <a:effectLst/>
                <a:latin typeface="Garamond" panose="02020404030301010803" pitchFamily="18" charset="0"/>
              </a:rPr>
              <a:t>If inclusion of </a:t>
            </a:r>
            <a:r>
              <a:rPr lang="en-US" b="0" i="0" dirty="0" err="1">
                <a:effectLst/>
                <a:latin typeface="Garamond" panose="02020404030301010803" pitchFamily="18" charset="0"/>
              </a:rPr>
              <a:t>i'th</a:t>
            </a:r>
            <a:r>
              <a:rPr lang="en-US" b="0" i="0" dirty="0">
                <a:effectLst/>
                <a:latin typeface="Garamond" panose="02020404030301010803" pitchFamily="18" charset="0"/>
              </a:rPr>
              <a:t> edge leads to a cycle, then skip this edge. </a:t>
            </a:r>
          </a:p>
          <a:p>
            <a:pPr lvl="1"/>
            <a:r>
              <a:rPr lang="en-US" b="0" i="0" dirty="0">
                <a:effectLst/>
                <a:latin typeface="Garamond" panose="02020404030301010803" pitchFamily="18" charset="0"/>
              </a:rPr>
              <a:t>else include the edge in the MST. </a:t>
            </a:r>
          </a:p>
          <a:p>
            <a:pPr marL="57150" indent="0">
              <a:buNone/>
            </a:pPr>
            <a:r>
              <a:rPr lang="en-US" b="1" i="0" u="sng" dirty="0">
                <a:effectLst/>
                <a:latin typeface="Garamond" panose="02020404030301010803" pitchFamily="18" charset="0"/>
              </a:rPr>
              <a:t>Graph</a:t>
            </a:r>
          </a:p>
          <a:p>
            <a:r>
              <a:rPr lang="en-US" b="0" i="0" dirty="0">
                <a:effectLst/>
                <a:latin typeface="Garamond" panose="02020404030301010803" pitchFamily="18" charset="0"/>
              </a:rPr>
              <a:t>Sorted Edges(</a:t>
            </a:r>
            <a:r>
              <a:rPr lang="en-US" b="0" i="0" dirty="0" err="1">
                <a:effectLst/>
                <a:latin typeface="Garamond" panose="02020404030301010803" pitchFamily="18" charset="0"/>
              </a:rPr>
              <a:t>w,u,v</a:t>
            </a:r>
            <a:r>
              <a:rPr lang="en-US" b="0" i="0" dirty="0">
                <a:effectLst/>
                <a:latin typeface="Garamond" panose="02020404030301010803" pitchFamily="18" charset="0"/>
              </a:rPr>
              <a:t>): {1,5,8}, {1,8,7}, {2,4,3}, {5,1,2}, {5,3,5}, {6,2,3}, {7,6,7}, {9,1,4}, {10,5,6}</a:t>
            </a:r>
          </a:p>
          <a:p>
            <a:pPr marL="0" indent="0">
              <a:buNone/>
            </a:pPr>
            <a:r>
              <a:rPr lang="en-US" b="1" i="0" u="sng" dirty="0">
                <a:effectLst/>
                <a:latin typeface="Garamond" panose="02020404030301010803" pitchFamily="18" charset="0"/>
              </a:rPr>
              <a:t>Complexity Analysis </a:t>
            </a:r>
          </a:p>
          <a:p>
            <a:r>
              <a:rPr lang="en-US" b="0" i="0" dirty="0">
                <a:effectLst/>
                <a:latin typeface="Garamond" panose="02020404030301010803" pitchFamily="18" charset="0"/>
              </a:rPr>
              <a:t>Time Complexity: O(E log V) </a:t>
            </a:r>
          </a:p>
          <a:p>
            <a:r>
              <a:rPr lang="en-US" b="0" i="0" dirty="0">
                <a:effectLst/>
                <a:latin typeface="Garamond" panose="02020404030301010803" pitchFamily="18" charset="0"/>
              </a:rPr>
              <a:t>Space Complexity: O(E+V)</a:t>
            </a:r>
            <a:endParaRPr lang="en-GB" dirty="0">
              <a:latin typeface="Garamond" panose="02020404030301010803" pitchFamily="18" charset="0"/>
            </a:endParaRPr>
          </a:p>
        </p:txBody>
      </p:sp>
    </p:spTree>
    <p:extLst>
      <p:ext uri="{BB962C8B-B14F-4D97-AF65-F5344CB8AC3E}">
        <p14:creationId xmlns:p14="http://schemas.microsoft.com/office/powerpoint/2010/main" val="1579281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14DA-3DB9-6D35-9A66-955A99D38916}"/>
              </a:ext>
            </a:extLst>
          </p:cNvPr>
          <p:cNvSpPr>
            <a:spLocks noGrp="1"/>
          </p:cNvSpPr>
          <p:nvPr>
            <p:ph type="title"/>
          </p:nvPr>
        </p:nvSpPr>
        <p:spPr/>
        <p:txBody>
          <a:bodyPr>
            <a:normAutofit/>
          </a:bodyPr>
          <a:lstStyle/>
          <a:p>
            <a:r>
              <a:rPr lang="en-US" sz="4400" b="1" i="0" u="none" strike="noStrike" dirty="0">
                <a:solidFill>
                  <a:srgbClr val="FF0000"/>
                </a:solidFill>
                <a:effectLst/>
                <a:latin typeface="Garamond" panose="02020404030301010803" pitchFamily="18" charset="0"/>
              </a:rPr>
              <a:t>Prim's Algorithm</a:t>
            </a:r>
            <a:endParaRPr lang="en-GB" b="1" dirty="0">
              <a:solidFill>
                <a:srgbClr val="FF0000"/>
              </a:solidFill>
            </a:endParaRPr>
          </a:p>
        </p:txBody>
      </p:sp>
      <p:sp>
        <p:nvSpPr>
          <p:cNvPr id="3" name="Content Placeholder 2">
            <a:extLst>
              <a:ext uri="{FF2B5EF4-FFF2-40B4-BE49-F238E27FC236}">
                <a16:creationId xmlns:a16="http://schemas.microsoft.com/office/drawing/2014/main" id="{8064178E-6137-D74E-4CF9-B29541E4D323}"/>
              </a:ext>
            </a:extLst>
          </p:cNvPr>
          <p:cNvSpPr>
            <a:spLocks noGrp="1"/>
          </p:cNvSpPr>
          <p:nvPr>
            <p:ph idx="1"/>
          </p:nvPr>
        </p:nvSpPr>
        <p:spPr/>
        <p:txBody>
          <a:bodyPr>
            <a:normAutofit fontScale="62500" lnSpcReduction="20000"/>
          </a:bodyPr>
          <a:lstStyle/>
          <a:p>
            <a:r>
              <a:rPr lang="en-US" b="0" i="0" dirty="0">
                <a:effectLst/>
                <a:latin typeface="Garamond" panose="02020404030301010803" pitchFamily="18" charset="0"/>
              </a:rPr>
              <a:t>Prim's technique works on the simple principle that all vertices in a spanning tree must be connected. To build a Spanning Tree, the two distinct subsets of vertices should be joined and they must be connected in such a way that summation of all edge weights is minimum.</a:t>
            </a:r>
          </a:p>
          <a:p>
            <a:pPr algn="l">
              <a:buFont typeface="+mj-lt"/>
              <a:buAutoNum type="arabicPeriod"/>
            </a:pPr>
            <a:r>
              <a:rPr lang="en-US" b="0" i="0" dirty="0">
                <a:effectLst/>
                <a:latin typeface="Garamond" panose="02020404030301010803" pitchFamily="18" charset="0"/>
              </a:rPr>
              <a:t>Keep track of the vertices included in MST with the set.</a:t>
            </a:r>
          </a:p>
          <a:p>
            <a:pPr algn="l">
              <a:buFont typeface="+mj-lt"/>
              <a:buAutoNum type="arabicPeriod"/>
            </a:pPr>
            <a:r>
              <a:rPr lang="en-US" b="0" i="0" dirty="0">
                <a:effectLst/>
                <a:latin typeface="Garamond" panose="02020404030301010803" pitchFamily="18" charset="0"/>
              </a:rPr>
              <a:t>Initialize all key values to infinity, and at runtime adjust the first vertex to 0 for selecting it as the tree's initial vertex.</a:t>
            </a:r>
          </a:p>
          <a:p>
            <a:pPr algn="l">
              <a:buFont typeface="+mj-lt"/>
              <a:buAutoNum type="arabicPeriod"/>
            </a:pPr>
            <a:r>
              <a:rPr lang="en-US" b="0" i="0" dirty="0">
                <a:effectLst/>
                <a:latin typeface="Garamond" panose="02020404030301010803" pitchFamily="18" charset="0"/>
              </a:rPr>
              <a:t>While the Tree Set does not contain all of the vertices:</a:t>
            </a:r>
          </a:p>
          <a:p>
            <a:pPr lvl="1">
              <a:buFont typeface="Arial" panose="020B0604020202020204" pitchFamily="34" charset="0"/>
              <a:buChar char="•"/>
            </a:pPr>
            <a:r>
              <a:rPr lang="en-US" b="0" i="0" dirty="0">
                <a:effectLst/>
                <a:latin typeface="Garamond" panose="02020404030301010803" pitchFamily="18" charset="0"/>
              </a:rPr>
              <a:t>Choose a vertex x with the smallest edge weight.</a:t>
            </a:r>
          </a:p>
          <a:p>
            <a:pPr lvl="1">
              <a:buFont typeface="Arial" panose="020B0604020202020204" pitchFamily="34" charset="0"/>
              <a:buChar char="•"/>
            </a:pPr>
            <a:r>
              <a:rPr lang="en-US" b="0" i="0" dirty="0">
                <a:effectLst/>
                <a:latin typeface="Garamond" panose="02020404030301010803" pitchFamily="18" charset="0"/>
              </a:rPr>
              <a:t>Include x in the set.</a:t>
            </a:r>
          </a:p>
          <a:p>
            <a:pPr lvl="1">
              <a:buFont typeface="Arial" panose="020B0604020202020204" pitchFamily="34" charset="0"/>
              <a:buChar char="•"/>
            </a:pPr>
            <a:r>
              <a:rPr lang="en-US" b="0" i="0" dirty="0">
                <a:effectLst/>
                <a:latin typeface="Garamond" panose="02020404030301010803" pitchFamily="18" charset="0"/>
              </a:rPr>
              <a:t>Update the key value of all adjacent vertices of x.</a:t>
            </a:r>
          </a:p>
          <a:p>
            <a:pPr marL="0" indent="0">
              <a:buNone/>
            </a:pPr>
            <a:r>
              <a:rPr lang="en-US" b="1" i="0" u="sng" dirty="0">
                <a:effectLst/>
                <a:latin typeface="Garamond" panose="02020404030301010803" pitchFamily="18" charset="0"/>
              </a:rPr>
              <a:t>Complexity Analysis </a:t>
            </a:r>
          </a:p>
          <a:p>
            <a:r>
              <a:rPr lang="en-US" sz="4300" dirty="0">
                <a:latin typeface="Garamond" panose="02020404030301010803" pitchFamily="18" charset="0"/>
              </a:rPr>
              <a:t>time complexity of O(V2)</a:t>
            </a:r>
          </a:p>
          <a:p>
            <a:r>
              <a:rPr lang="en-US" sz="4300" dirty="0">
                <a:latin typeface="Garamond" panose="02020404030301010803" pitchFamily="18" charset="0"/>
              </a:rPr>
              <a:t>space complexity O(E+V)</a:t>
            </a:r>
            <a:endParaRPr lang="en-GB" dirty="0">
              <a:latin typeface="Garamond" panose="02020404030301010803" pitchFamily="18" charset="0"/>
            </a:endParaRPr>
          </a:p>
        </p:txBody>
      </p:sp>
    </p:spTree>
    <p:extLst>
      <p:ext uri="{BB962C8B-B14F-4D97-AF65-F5344CB8AC3E}">
        <p14:creationId xmlns:p14="http://schemas.microsoft.com/office/powerpoint/2010/main" val="1406206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C433-276F-7E14-C933-C99974A0933E}"/>
              </a:ext>
            </a:extLst>
          </p:cNvPr>
          <p:cNvSpPr>
            <a:spLocks noGrp="1"/>
          </p:cNvSpPr>
          <p:nvPr>
            <p:ph type="title"/>
          </p:nvPr>
        </p:nvSpPr>
        <p:spPr/>
        <p:txBody>
          <a:bodyPr>
            <a:normAutofit fontScale="90000"/>
          </a:bodyPr>
          <a:lstStyle/>
          <a:p>
            <a:r>
              <a:rPr lang="en-US" b="1" i="0" dirty="0">
                <a:solidFill>
                  <a:srgbClr val="273239"/>
                </a:solidFill>
                <a:effectLst/>
                <a:latin typeface="Garamond" panose="02020404030301010803" pitchFamily="18" charset="0"/>
              </a:rPr>
              <a:t>Difference between Prim’s and Kruskal’s</a:t>
            </a:r>
            <a:endParaRPr lang="en-GB" dirty="0">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132E59ED-64FC-9DC4-7753-2E820AFD798D}"/>
              </a:ext>
            </a:extLst>
          </p:cNvPr>
          <p:cNvGraphicFramePr>
            <a:graphicFrameLocks noGrp="1"/>
          </p:cNvGraphicFramePr>
          <p:nvPr>
            <p:ph idx="1"/>
            <p:extLst>
              <p:ext uri="{D42A27DB-BD31-4B8C-83A1-F6EECF244321}">
                <p14:modId xmlns:p14="http://schemas.microsoft.com/office/powerpoint/2010/main" val="238986837"/>
              </p:ext>
            </p:extLst>
          </p:nvPr>
        </p:nvGraphicFramePr>
        <p:xfrm>
          <a:off x="457200" y="1573397"/>
          <a:ext cx="8229600" cy="4538924"/>
        </p:xfrm>
        <a:graphic>
          <a:graphicData uri="http://schemas.openxmlformats.org/drawingml/2006/table">
            <a:tbl>
              <a:tblPr>
                <a:tableStyleId>{5940675A-B579-460E-94D1-54222C63F5DA}</a:tableStyleId>
              </a:tblPr>
              <a:tblGrid>
                <a:gridCol w="4114800">
                  <a:extLst>
                    <a:ext uri="{9D8B030D-6E8A-4147-A177-3AD203B41FA5}">
                      <a16:colId xmlns:a16="http://schemas.microsoft.com/office/drawing/2014/main" val="1959892761"/>
                    </a:ext>
                  </a:extLst>
                </a:gridCol>
                <a:gridCol w="4114800">
                  <a:extLst>
                    <a:ext uri="{9D8B030D-6E8A-4147-A177-3AD203B41FA5}">
                      <a16:colId xmlns:a16="http://schemas.microsoft.com/office/drawing/2014/main" val="3505083882"/>
                    </a:ext>
                  </a:extLst>
                </a:gridCol>
              </a:tblGrid>
              <a:tr h="316459">
                <a:tc>
                  <a:txBody>
                    <a:bodyPr/>
                    <a:lstStyle/>
                    <a:p>
                      <a:pPr algn="ctr" fontAlgn="base"/>
                      <a:r>
                        <a:rPr lang="en-GB" sz="1100" b="1" dirty="0">
                          <a:effectLst/>
                          <a:latin typeface="Garamond" panose="02020404030301010803" pitchFamily="18" charset="0"/>
                        </a:rPr>
                        <a:t>Prim’s Algorithm</a:t>
                      </a:r>
                    </a:p>
                  </a:txBody>
                  <a:tcPr marL="74637" marR="74637" marT="74637" marB="74637" anchor="ctr"/>
                </a:tc>
                <a:tc>
                  <a:txBody>
                    <a:bodyPr/>
                    <a:lstStyle/>
                    <a:p>
                      <a:pPr algn="ctr" fontAlgn="base"/>
                      <a:r>
                        <a:rPr lang="en-GB" sz="1100" b="1" dirty="0">
                          <a:effectLst/>
                          <a:latin typeface="Garamond" panose="02020404030301010803" pitchFamily="18" charset="0"/>
                        </a:rPr>
                        <a:t>Kruskal’s Algorithm</a:t>
                      </a:r>
                    </a:p>
                  </a:txBody>
                  <a:tcPr marL="74637" marR="74637" marT="74637" marB="74637" anchor="ctr"/>
                </a:tc>
                <a:extLst>
                  <a:ext uri="{0D108BD9-81ED-4DB2-BD59-A6C34878D82A}">
                    <a16:rowId xmlns:a16="http://schemas.microsoft.com/office/drawing/2014/main" val="3483357157"/>
                  </a:ext>
                </a:extLst>
              </a:tr>
              <a:tr h="507529">
                <a:tc>
                  <a:txBody>
                    <a:bodyPr/>
                    <a:lstStyle/>
                    <a:p>
                      <a:pPr algn="l" fontAlgn="base"/>
                      <a:r>
                        <a:rPr lang="en-US" sz="1000" b="0">
                          <a:effectLst/>
                          <a:latin typeface="Garamond" panose="02020404030301010803" pitchFamily="18" charset="0"/>
                        </a:rPr>
                        <a:t>It starts to build the Minimum Spanning Tree from any vertex in the graph.</a:t>
                      </a:r>
                    </a:p>
                  </a:txBody>
                  <a:tcPr marL="74637" marR="74637" marT="104491" marB="104491" anchor="ctr"/>
                </a:tc>
                <a:tc>
                  <a:txBody>
                    <a:bodyPr/>
                    <a:lstStyle/>
                    <a:p>
                      <a:pPr algn="l" fontAlgn="base"/>
                      <a:r>
                        <a:rPr lang="en-US" sz="1000" b="0" dirty="0">
                          <a:effectLst/>
                          <a:latin typeface="Garamond" panose="02020404030301010803" pitchFamily="18" charset="0"/>
                        </a:rPr>
                        <a:t>It starts to build the Minimum Spanning Tree from the vertex carrying minimum weight in the graph.</a:t>
                      </a:r>
                    </a:p>
                  </a:txBody>
                  <a:tcPr marL="74637" marR="74637" marT="104491" marB="104491" anchor="ctr"/>
                </a:tc>
                <a:extLst>
                  <a:ext uri="{0D108BD9-81ED-4DB2-BD59-A6C34878D82A}">
                    <a16:rowId xmlns:a16="http://schemas.microsoft.com/office/drawing/2014/main" val="3500397265"/>
                  </a:ext>
                </a:extLst>
              </a:tr>
              <a:tr h="507529">
                <a:tc>
                  <a:txBody>
                    <a:bodyPr/>
                    <a:lstStyle/>
                    <a:p>
                      <a:pPr algn="l" fontAlgn="base"/>
                      <a:r>
                        <a:rPr lang="en-US" sz="1000" b="0" dirty="0">
                          <a:effectLst/>
                          <a:latin typeface="Garamond" panose="02020404030301010803" pitchFamily="18" charset="0"/>
                        </a:rPr>
                        <a:t>It traverses one node more than one time to get the minimum distance.</a:t>
                      </a:r>
                    </a:p>
                  </a:txBody>
                  <a:tcPr marL="74637" marR="74637" marT="104491" marB="104491" anchor="ctr"/>
                </a:tc>
                <a:tc>
                  <a:txBody>
                    <a:bodyPr/>
                    <a:lstStyle/>
                    <a:p>
                      <a:pPr algn="l" fontAlgn="base"/>
                      <a:r>
                        <a:rPr lang="en-US" sz="1000" b="0">
                          <a:effectLst/>
                          <a:latin typeface="Garamond" panose="02020404030301010803" pitchFamily="18" charset="0"/>
                        </a:rPr>
                        <a:t>It traverses one node only once.</a:t>
                      </a:r>
                    </a:p>
                  </a:txBody>
                  <a:tcPr marL="74637" marR="74637" marT="104491" marB="104491" anchor="ctr"/>
                </a:tc>
                <a:extLst>
                  <a:ext uri="{0D108BD9-81ED-4DB2-BD59-A6C34878D82A}">
                    <a16:rowId xmlns:a16="http://schemas.microsoft.com/office/drawing/2014/main" val="2826631530"/>
                  </a:ext>
                </a:extLst>
              </a:tr>
              <a:tr h="656802">
                <a:tc>
                  <a:txBody>
                    <a:bodyPr/>
                    <a:lstStyle/>
                    <a:p>
                      <a:pPr algn="l" fontAlgn="base"/>
                      <a:r>
                        <a:rPr lang="en-US" sz="1000" b="0">
                          <a:effectLst/>
                          <a:latin typeface="Garamond" panose="02020404030301010803" pitchFamily="18" charset="0"/>
                        </a:rPr>
                        <a:t>Prim’s algorithm has a time complexity of O(V</a:t>
                      </a:r>
                      <a:r>
                        <a:rPr lang="en-US" sz="1000" b="0" baseline="30000">
                          <a:effectLst/>
                          <a:latin typeface="Garamond" panose="02020404030301010803" pitchFamily="18" charset="0"/>
                        </a:rPr>
                        <a:t>2</a:t>
                      </a:r>
                      <a:r>
                        <a:rPr lang="en-US" sz="1000" b="0">
                          <a:effectLst/>
                          <a:latin typeface="Garamond" panose="02020404030301010803" pitchFamily="18" charset="0"/>
                        </a:rPr>
                        <a:t>), V being the number of vertices and can be improved up to O(E log V) using Fibonacci heaps.</a:t>
                      </a:r>
                    </a:p>
                  </a:txBody>
                  <a:tcPr marL="74637" marR="74637" marT="104491" marB="104491" anchor="ctr"/>
                </a:tc>
                <a:tc>
                  <a:txBody>
                    <a:bodyPr/>
                    <a:lstStyle/>
                    <a:p>
                      <a:pPr algn="l" fontAlgn="base"/>
                      <a:r>
                        <a:rPr lang="en-US" sz="1000" b="0">
                          <a:effectLst/>
                          <a:latin typeface="Garamond" panose="02020404030301010803" pitchFamily="18" charset="0"/>
                        </a:rPr>
                        <a:t>Kruskal’s algorithm’s time complexity is O(E log V), V being the number of vertices.</a:t>
                      </a:r>
                    </a:p>
                  </a:txBody>
                  <a:tcPr marL="74637" marR="74637" marT="104491" marB="104491" anchor="ctr"/>
                </a:tc>
                <a:extLst>
                  <a:ext uri="{0D108BD9-81ED-4DB2-BD59-A6C34878D82A}">
                    <a16:rowId xmlns:a16="http://schemas.microsoft.com/office/drawing/2014/main" val="462274381"/>
                  </a:ext>
                </a:extLst>
              </a:tr>
              <a:tr h="656802">
                <a:tc>
                  <a:txBody>
                    <a:bodyPr/>
                    <a:lstStyle/>
                    <a:p>
                      <a:pPr algn="l" fontAlgn="base"/>
                      <a:r>
                        <a:rPr lang="en-US" sz="1000" b="0">
                          <a:effectLst/>
                          <a:latin typeface="Garamond" panose="02020404030301010803" pitchFamily="18" charset="0"/>
                        </a:rPr>
                        <a:t>Prim’s algorithm gives connected component as well as it works only on connected graph.</a:t>
                      </a:r>
                    </a:p>
                  </a:txBody>
                  <a:tcPr marL="74637" marR="74637" marT="104491" marB="104491" anchor="ctr"/>
                </a:tc>
                <a:tc>
                  <a:txBody>
                    <a:bodyPr/>
                    <a:lstStyle/>
                    <a:p>
                      <a:pPr algn="l" fontAlgn="base"/>
                      <a:r>
                        <a:rPr lang="en-US" sz="1000" b="0">
                          <a:effectLst/>
                          <a:latin typeface="Garamond" panose="02020404030301010803" pitchFamily="18" charset="0"/>
                        </a:rPr>
                        <a:t>Kruskal’s algorithm can generate forest(disconnected components) at any instant as well as it can work on disconnected components</a:t>
                      </a:r>
                    </a:p>
                  </a:txBody>
                  <a:tcPr marL="74637" marR="74637" marT="104491" marB="104491" anchor="ctr"/>
                </a:tc>
                <a:extLst>
                  <a:ext uri="{0D108BD9-81ED-4DB2-BD59-A6C34878D82A}">
                    <a16:rowId xmlns:a16="http://schemas.microsoft.com/office/drawing/2014/main" val="359578130"/>
                  </a:ext>
                </a:extLst>
              </a:tr>
              <a:tr h="358256">
                <a:tc>
                  <a:txBody>
                    <a:bodyPr/>
                    <a:lstStyle/>
                    <a:p>
                      <a:pPr algn="l" fontAlgn="base"/>
                      <a:r>
                        <a:rPr lang="de-DE" sz="1000" b="0">
                          <a:effectLst/>
                          <a:latin typeface="Garamond" panose="02020404030301010803" pitchFamily="18" charset="0"/>
                        </a:rPr>
                        <a:t>Prim’s algorithm runs faster in dense graphs.</a:t>
                      </a:r>
                    </a:p>
                  </a:txBody>
                  <a:tcPr marL="74637" marR="74637" marT="104491" marB="104491" anchor="ctr"/>
                </a:tc>
                <a:tc>
                  <a:txBody>
                    <a:bodyPr/>
                    <a:lstStyle/>
                    <a:p>
                      <a:pPr algn="l" fontAlgn="base"/>
                      <a:r>
                        <a:rPr lang="de-DE" sz="1000" b="0">
                          <a:effectLst/>
                          <a:latin typeface="Garamond" panose="02020404030301010803" pitchFamily="18" charset="0"/>
                        </a:rPr>
                        <a:t>Kruskal’s algorithm runs faster in sparse graphs.</a:t>
                      </a:r>
                    </a:p>
                  </a:txBody>
                  <a:tcPr marL="74637" marR="74637" marT="104491" marB="104491" anchor="ctr"/>
                </a:tc>
                <a:extLst>
                  <a:ext uri="{0D108BD9-81ED-4DB2-BD59-A6C34878D82A}">
                    <a16:rowId xmlns:a16="http://schemas.microsoft.com/office/drawing/2014/main" val="3144308049"/>
                  </a:ext>
                </a:extLst>
              </a:tr>
              <a:tr h="507529">
                <a:tc>
                  <a:txBody>
                    <a:bodyPr/>
                    <a:lstStyle/>
                    <a:p>
                      <a:pPr algn="l" fontAlgn="base"/>
                      <a:r>
                        <a:rPr lang="en-US" sz="1000" b="0">
                          <a:effectLst/>
                          <a:latin typeface="Garamond" panose="02020404030301010803" pitchFamily="18" charset="0"/>
                        </a:rPr>
                        <a:t>It generates the minimum spanning tree starting from the root vertex.</a:t>
                      </a:r>
                    </a:p>
                  </a:txBody>
                  <a:tcPr marL="74637" marR="74637" marT="104491" marB="104491" anchor="ctr"/>
                </a:tc>
                <a:tc>
                  <a:txBody>
                    <a:bodyPr/>
                    <a:lstStyle/>
                    <a:p>
                      <a:pPr algn="l" fontAlgn="base"/>
                      <a:r>
                        <a:rPr lang="en-US" sz="1000" b="0">
                          <a:effectLst/>
                          <a:latin typeface="Garamond" panose="02020404030301010803" pitchFamily="18" charset="0"/>
                        </a:rPr>
                        <a:t>It generates the minimum spanning tree starting from the least weighted edge. </a:t>
                      </a:r>
                    </a:p>
                  </a:txBody>
                  <a:tcPr marL="74637" marR="74637" marT="104491" marB="104491" anchor="ctr"/>
                </a:tc>
                <a:extLst>
                  <a:ext uri="{0D108BD9-81ED-4DB2-BD59-A6C34878D82A}">
                    <a16:rowId xmlns:a16="http://schemas.microsoft.com/office/drawing/2014/main" val="4130277168"/>
                  </a:ext>
                </a:extLst>
              </a:tr>
              <a:tr h="656802">
                <a:tc>
                  <a:txBody>
                    <a:bodyPr/>
                    <a:lstStyle/>
                    <a:p>
                      <a:pPr algn="l" fontAlgn="base"/>
                      <a:r>
                        <a:rPr lang="en-US" sz="1000" b="0">
                          <a:effectLst/>
                          <a:latin typeface="Garamond" panose="02020404030301010803" pitchFamily="18" charset="0"/>
                        </a:rPr>
                        <a:t>Applications of prim’s algorithm are Travelling Salesman Problem, Network for roads and Rail tracks connecting all the cities etc.</a:t>
                      </a:r>
                    </a:p>
                  </a:txBody>
                  <a:tcPr marL="74637" marR="74637" marT="104491" marB="104491" anchor="ctr"/>
                </a:tc>
                <a:tc>
                  <a:txBody>
                    <a:bodyPr/>
                    <a:lstStyle/>
                    <a:p>
                      <a:pPr algn="l" fontAlgn="base"/>
                      <a:r>
                        <a:rPr lang="en-US" sz="1000" b="0">
                          <a:effectLst/>
                          <a:latin typeface="Garamond" panose="02020404030301010803" pitchFamily="18" charset="0"/>
                        </a:rPr>
                        <a:t>Applications of Kruskal algorithm are LAN connection, TV Network etc.</a:t>
                      </a:r>
                    </a:p>
                  </a:txBody>
                  <a:tcPr marL="74637" marR="74637" marT="104491" marB="104491" anchor="ctr"/>
                </a:tc>
                <a:extLst>
                  <a:ext uri="{0D108BD9-81ED-4DB2-BD59-A6C34878D82A}">
                    <a16:rowId xmlns:a16="http://schemas.microsoft.com/office/drawing/2014/main" val="64658051"/>
                  </a:ext>
                </a:extLst>
              </a:tr>
              <a:tr h="358256">
                <a:tc>
                  <a:txBody>
                    <a:bodyPr/>
                    <a:lstStyle/>
                    <a:p>
                      <a:pPr algn="l" fontAlgn="base"/>
                      <a:r>
                        <a:rPr lang="en-US" sz="1000" b="0">
                          <a:effectLst/>
                          <a:latin typeface="Garamond" panose="02020404030301010803" pitchFamily="18" charset="0"/>
                        </a:rPr>
                        <a:t>Prim’s algorithm prefer list data structures.</a:t>
                      </a:r>
                    </a:p>
                  </a:txBody>
                  <a:tcPr marL="74637" marR="74637" marT="104491" marB="104491" anchor="ctr"/>
                </a:tc>
                <a:tc>
                  <a:txBody>
                    <a:bodyPr/>
                    <a:lstStyle/>
                    <a:p>
                      <a:pPr algn="l" fontAlgn="base"/>
                      <a:r>
                        <a:rPr lang="en-GB" sz="1000" b="0" dirty="0">
                          <a:effectLst/>
                          <a:latin typeface="Garamond" panose="02020404030301010803" pitchFamily="18" charset="0"/>
                        </a:rPr>
                        <a:t>Kruskal’s algorithm prefer heap data structures.</a:t>
                      </a:r>
                    </a:p>
                  </a:txBody>
                  <a:tcPr marL="74637" marR="74637" marT="104491" marB="104491" anchor="ctr"/>
                </a:tc>
                <a:extLst>
                  <a:ext uri="{0D108BD9-81ED-4DB2-BD59-A6C34878D82A}">
                    <a16:rowId xmlns:a16="http://schemas.microsoft.com/office/drawing/2014/main" val="1775450155"/>
                  </a:ext>
                </a:extLst>
              </a:tr>
            </a:tbl>
          </a:graphicData>
        </a:graphic>
      </p:graphicFrame>
    </p:spTree>
    <p:extLst>
      <p:ext uri="{BB962C8B-B14F-4D97-AF65-F5344CB8AC3E}">
        <p14:creationId xmlns:p14="http://schemas.microsoft.com/office/powerpoint/2010/main" val="285649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FF0000"/>
                </a:solidFill>
                <a:latin typeface="Garamond" panose="02020404030301010803" pitchFamily="18" charset="0"/>
              </a:rPr>
              <a:t>Graphs vs Trees</a:t>
            </a:r>
          </a:p>
        </p:txBody>
      </p:sp>
      <p:sp>
        <p:nvSpPr>
          <p:cNvPr id="5" name="Text Placeholder 4"/>
          <p:cNvSpPr>
            <a:spLocks noGrp="1"/>
          </p:cNvSpPr>
          <p:nvPr>
            <p:ph idx="1"/>
          </p:nvPr>
        </p:nvSpPr>
        <p:spPr/>
        <p:txBody>
          <a:bodyPr>
            <a:normAutofit/>
          </a:bodyPr>
          <a:lstStyle/>
          <a:p>
            <a:pPr marL="0" indent="0" algn="just">
              <a:buNone/>
            </a:pPr>
            <a:endParaRPr lang="en-US" sz="1800" dirty="0">
              <a:latin typeface="Garamond" panose="02020404030301010803" pitchFamily="18" charset="0"/>
            </a:endParaRPr>
          </a:p>
          <a:p>
            <a:pPr algn="just"/>
            <a:endParaRPr lang="en-US" sz="1800" dirty="0">
              <a:latin typeface="Garamond" panose="02020404030301010803" pitchFamily="18" charset="0"/>
            </a:endParaRPr>
          </a:p>
          <a:p>
            <a:pPr algn="just"/>
            <a:endParaRPr lang="en-US" sz="1800" dirty="0">
              <a:latin typeface="Garamond" panose="02020404030301010803" pitchFamily="18" charset="0"/>
            </a:endParaRPr>
          </a:p>
          <a:p>
            <a:pPr algn="just"/>
            <a:endParaRPr lang="en-US" sz="1800" dirty="0">
              <a:latin typeface="Garamond" panose="02020404030301010803" pitchFamily="18" charset="0"/>
            </a:endParaRPr>
          </a:p>
          <a:p>
            <a:pPr algn="just"/>
            <a:endParaRPr lang="en-US" sz="1800" dirty="0">
              <a:latin typeface="Garamond" panose="02020404030301010803" pitchFamily="18" charset="0"/>
            </a:endParaRPr>
          </a:p>
          <a:p>
            <a:pPr marL="0" indent="0" algn="just">
              <a:buNone/>
            </a:pPr>
            <a:endParaRPr lang="en-US" sz="1800" dirty="0">
              <a:latin typeface="Garamond" panose="02020404030301010803" pitchFamily="18" charset="0"/>
            </a:endParaRPr>
          </a:p>
          <a:p>
            <a:pPr algn="just"/>
            <a:endParaRPr lang="en-US" sz="1800" dirty="0">
              <a:latin typeface="Garamond" panose="02020404030301010803" pitchFamily="18" charset="0"/>
            </a:endParaRPr>
          </a:p>
          <a:p>
            <a:pPr algn="just"/>
            <a:endParaRPr lang="en-US" sz="1800" dirty="0">
              <a:latin typeface="Garamond" panose="02020404030301010803" pitchFamily="18" charset="0"/>
            </a:endParaRPr>
          </a:p>
          <a:p>
            <a:pPr algn="just"/>
            <a:endParaRPr lang="en-US" sz="1800" dirty="0">
              <a:latin typeface="Garamond" panose="02020404030301010803" pitchFamily="18" charset="0"/>
            </a:endParaRPr>
          </a:p>
          <a:p>
            <a:pPr algn="just"/>
            <a:endParaRPr lang="en-GB" sz="1800" dirty="0">
              <a:latin typeface="Garamond" panose="02020404030301010803" pitchFamily="18" charset="0"/>
            </a:endParaRPr>
          </a:p>
        </p:txBody>
      </p:sp>
      <p:graphicFrame>
        <p:nvGraphicFramePr>
          <p:cNvPr id="3" name="Table 5">
            <a:extLst>
              <a:ext uri="{FF2B5EF4-FFF2-40B4-BE49-F238E27FC236}">
                <a16:creationId xmlns:a16="http://schemas.microsoft.com/office/drawing/2014/main" id="{58C1EBDE-ECE1-1CF0-F7AC-1FF63AB5C50C}"/>
              </a:ext>
            </a:extLst>
          </p:cNvPr>
          <p:cNvGraphicFramePr>
            <a:graphicFrameLocks noGrp="1"/>
          </p:cNvGraphicFramePr>
          <p:nvPr>
            <p:extLst>
              <p:ext uri="{D42A27DB-BD31-4B8C-83A1-F6EECF244321}">
                <p14:modId xmlns:p14="http://schemas.microsoft.com/office/powerpoint/2010/main" val="2330917201"/>
              </p:ext>
            </p:extLst>
          </p:nvPr>
        </p:nvGraphicFramePr>
        <p:xfrm>
          <a:off x="457200" y="1828800"/>
          <a:ext cx="8229600" cy="3984174"/>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1817525816"/>
                    </a:ext>
                  </a:extLst>
                </a:gridCol>
                <a:gridCol w="4114800">
                  <a:extLst>
                    <a:ext uri="{9D8B030D-6E8A-4147-A177-3AD203B41FA5}">
                      <a16:colId xmlns:a16="http://schemas.microsoft.com/office/drawing/2014/main" val="3453755147"/>
                    </a:ext>
                  </a:extLst>
                </a:gridCol>
              </a:tblGrid>
              <a:tr h="664029">
                <a:tc>
                  <a:txBody>
                    <a:bodyPr/>
                    <a:lstStyle/>
                    <a:p>
                      <a:pPr algn="ctr"/>
                      <a:r>
                        <a:rPr lang="en-GB" b="1" dirty="0">
                          <a:latin typeface="Garamond" panose="02020404030301010803" pitchFamily="18" charset="0"/>
                        </a:rPr>
                        <a:t>Trees</a:t>
                      </a:r>
                    </a:p>
                  </a:txBody>
                  <a:tcPr/>
                </a:tc>
                <a:tc>
                  <a:txBody>
                    <a:bodyPr/>
                    <a:lstStyle/>
                    <a:p>
                      <a:pPr algn="ctr"/>
                      <a:r>
                        <a:rPr lang="en-GB" b="1" dirty="0">
                          <a:latin typeface="Garamond" panose="02020404030301010803" pitchFamily="18" charset="0"/>
                        </a:rPr>
                        <a:t>Graphs</a:t>
                      </a:r>
                    </a:p>
                  </a:txBody>
                  <a:tcPr/>
                </a:tc>
                <a:extLst>
                  <a:ext uri="{0D108BD9-81ED-4DB2-BD59-A6C34878D82A}">
                    <a16:rowId xmlns:a16="http://schemas.microsoft.com/office/drawing/2014/main" val="2799933733"/>
                  </a:ext>
                </a:extLst>
              </a:tr>
              <a:tr h="664029">
                <a:tc>
                  <a:txBody>
                    <a:bodyPr/>
                    <a:lstStyle/>
                    <a:p>
                      <a:r>
                        <a:rPr lang="en-US" sz="1800" b="0" i="0" kern="1200" dirty="0">
                          <a:solidFill>
                            <a:schemeClr val="tx1"/>
                          </a:solidFill>
                          <a:effectLst/>
                          <a:latin typeface="Garamond" panose="02020404030301010803" pitchFamily="18" charset="0"/>
                          <a:ea typeface="+mn-ea"/>
                          <a:cs typeface="+mn-cs"/>
                        </a:rPr>
                        <a:t>Only one path/edge between two nodes.</a:t>
                      </a:r>
                      <a:endParaRPr lang="en-GB" dirty="0">
                        <a:latin typeface="Garamond" panose="02020404030301010803" pitchFamily="18" charset="0"/>
                      </a:endParaRPr>
                    </a:p>
                  </a:txBody>
                  <a:tcPr/>
                </a:tc>
                <a:tc>
                  <a:txBody>
                    <a:bodyPr/>
                    <a:lstStyle/>
                    <a:p>
                      <a:r>
                        <a:rPr lang="en-US" sz="1800" b="0" i="0" kern="1200" dirty="0">
                          <a:solidFill>
                            <a:schemeClr val="tx1"/>
                          </a:solidFill>
                          <a:effectLst/>
                          <a:latin typeface="Garamond" panose="02020404030301010803" pitchFamily="18" charset="0"/>
                          <a:ea typeface="+mn-ea"/>
                          <a:cs typeface="+mn-cs"/>
                        </a:rPr>
                        <a:t>Multiple paths/edges/links between two nodes.</a:t>
                      </a:r>
                      <a:endParaRPr lang="en-GB" dirty="0">
                        <a:latin typeface="Garamond" panose="02020404030301010803" pitchFamily="18" charset="0"/>
                      </a:endParaRPr>
                    </a:p>
                  </a:txBody>
                  <a:tcPr/>
                </a:tc>
                <a:extLst>
                  <a:ext uri="{0D108BD9-81ED-4DB2-BD59-A6C34878D82A}">
                    <a16:rowId xmlns:a16="http://schemas.microsoft.com/office/drawing/2014/main" val="10306181"/>
                  </a:ext>
                </a:extLst>
              </a:tr>
              <a:tr h="664029">
                <a:tc>
                  <a:txBody>
                    <a:bodyPr/>
                    <a:lstStyle/>
                    <a:p>
                      <a:r>
                        <a:rPr lang="en-GB" sz="1800" b="0" i="0" kern="1200" dirty="0">
                          <a:solidFill>
                            <a:schemeClr val="tx1"/>
                          </a:solidFill>
                          <a:effectLst/>
                          <a:latin typeface="Garamond" panose="02020404030301010803" pitchFamily="18" charset="0"/>
                          <a:ea typeface="+mn-ea"/>
                          <a:cs typeface="+mn-cs"/>
                        </a:rPr>
                        <a:t>Has a Root Node.</a:t>
                      </a:r>
                      <a:endParaRPr lang="en-GB" dirty="0">
                        <a:latin typeface="Garamond" panose="02020404030301010803" pitchFamily="18" charset="0"/>
                      </a:endParaRPr>
                    </a:p>
                  </a:txBody>
                  <a:tcPr/>
                </a:tc>
                <a:tc>
                  <a:txBody>
                    <a:bodyPr/>
                    <a:lstStyle/>
                    <a:p>
                      <a:r>
                        <a:rPr lang="en-GB" sz="1800" b="0" i="0" kern="1200" dirty="0">
                          <a:solidFill>
                            <a:schemeClr val="tx1"/>
                          </a:solidFill>
                          <a:effectLst/>
                          <a:latin typeface="Garamond" panose="02020404030301010803" pitchFamily="18" charset="0"/>
                          <a:ea typeface="+mn-ea"/>
                          <a:cs typeface="+mn-cs"/>
                        </a:rPr>
                        <a:t>No Root Node.</a:t>
                      </a:r>
                      <a:endParaRPr lang="en-GB" dirty="0">
                        <a:latin typeface="Garamond" panose="02020404030301010803" pitchFamily="18" charset="0"/>
                      </a:endParaRPr>
                    </a:p>
                  </a:txBody>
                  <a:tcPr/>
                </a:tc>
                <a:extLst>
                  <a:ext uri="{0D108BD9-81ED-4DB2-BD59-A6C34878D82A}">
                    <a16:rowId xmlns:a16="http://schemas.microsoft.com/office/drawing/2014/main" val="1754957476"/>
                  </a:ext>
                </a:extLst>
              </a:tr>
              <a:tr h="664029">
                <a:tc>
                  <a:txBody>
                    <a:bodyPr/>
                    <a:lstStyle/>
                    <a:p>
                      <a:r>
                        <a:rPr lang="en-GB" sz="1800" b="0" i="0" kern="1200" dirty="0" err="1">
                          <a:solidFill>
                            <a:schemeClr val="tx1"/>
                          </a:solidFill>
                          <a:effectLst/>
                          <a:latin typeface="Garamond" panose="02020404030301010803" pitchFamily="18" charset="0"/>
                          <a:ea typeface="+mn-ea"/>
                          <a:cs typeface="+mn-cs"/>
                        </a:rPr>
                        <a:t>Dont</a:t>
                      </a:r>
                      <a:r>
                        <a:rPr lang="en-GB" sz="1800" b="0" i="0" kern="1200" dirty="0">
                          <a:solidFill>
                            <a:schemeClr val="tx1"/>
                          </a:solidFill>
                          <a:effectLst/>
                          <a:latin typeface="Garamond" panose="02020404030301010803" pitchFamily="18" charset="0"/>
                          <a:ea typeface="+mn-ea"/>
                          <a:cs typeface="+mn-cs"/>
                        </a:rPr>
                        <a:t> have loops.</a:t>
                      </a:r>
                      <a:endParaRPr lang="en-GB" dirty="0">
                        <a:latin typeface="Garamond" panose="02020404030301010803" pitchFamily="18" charset="0"/>
                      </a:endParaRPr>
                    </a:p>
                  </a:txBody>
                  <a:tcPr/>
                </a:tc>
                <a:tc>
                  <a:txBody>
                    <a:bodyPr/>
                    <a:lstStyle/>
                    <a:p>
                      <a:r>
                        <a:rPr lang="en-GB" sz="1800" b="0" i="0" kern="1200" dirty="0">
                          <a:solidFill>
                            <a:schemeClr val="tx1"/>
                          </a:solidFill>
                          <a:effectLst/>
                          <a:latin typeface="Garamond" panose="02020404030301010803" pitchFamily="18" charset="0"/>
                          <a:ea typeface="+mn-ea"/>
                          <a:cs typeface="+mn-cs"/>
                        </a:rPr>
                        <a:t>Can Have loops.</a:t>
                      </a:r>
                      <a:endParaRPr lang="en-GB" dirty="0">
                        <a:latin typeface="Garamond" panose="02020404030301010803" pitchFamily="18" charset="0"/>
                      </a:endParaRPr>
                    </a:p>
                  </a:txBody>
                  <a:tcPr/>
                </a:tc>
                <a:extLst>
                  <a:ext uri="{0D108BD9-81ED-4DB2-BD59-A6C34878D82A}">
                    <a16:rowId xmlns:a16="http://schemas.microsoft.com/office/drawing/2014/main" val="1782702842"/>
                  </a:ext>
                </a:extLst>
              </a:tr>
              <a:tr h="664029">
                <a:tc>
                  <a:txBody>
                    <a:bodyPr/>
                    <a:lstStyle/>
                    <a:p>
                      <a:r>
                        <a:rPr lang="en-US" sz="1800" b="0" i="0" kern="1200" dirty="0">
                          <a:solidFill>
                            <a:schemeClr val="tx1"/>
                          </a:solidFill>
                          <a:effectLst/>
                          <a:latin typeface="Garamond" panose="02020404030301010803" pitchFamily="18" charset="0"/>
                          <a:ea typeface="+mn-ea"/>
                          <a:cs typeface="+mn-cs"/>
                        </a:rPr>
                        <a:t>Have N-1 edges (N = No of nodes)</a:t>
                      </a:r>
                      <a:endParaRPr lang="en-GB" dirty="0">
                        <a:latin typeface="Garamond" panose="02020404030301010803" pitchFamily="18" charset="0"/>
                      </a:endParaRPr>
                    </a:p>
                  </a:txBody>
                  <a:tcPr/>
                </a:tc>
                <a:tc>
                  <a:txBody>
                    <a:bodyPr/>
                    <a:lstStyle/>
                    <a:p>
                      <a:r>
                        <a:rPr lang="en-US" sz="1800" b="0" i="0" kern="1200" dirty="0">
                          <a:solidFill>
                            <a:schemeClr val="tx1"/>
                          </a:solidFill>
                          <a:effectLst/>
                          <a:latin typeface="Garamond" panose="02020404030301010803" pitchFamily="18" charset="0"/>
                          <a:ea typeface="+mn-ea"/>
                          <a:cs typeface="+mn-cs"/>
                        </a:rPr>
                        <a:t>No of edges not defined.</a:t>
                      </a:r>
                      <a:endParaRPr lang="en-GB" dirty="0">
                        <a:latin typeface="Garamond" panose="02020404030301010803" pitchFamily="18" charset="0"/>
                      </a:endParaRPr>
                    </a:p>
                  </a:txBody>
                  <a:tcPr/>
                </a:tc>
                <a:extLst>
                  <a:ext uri="{0D108BD9-81ED-4DB2-BD59-A6C34878D82A}">
                    <a16:rowId xmlns:a16="http://schemas.microsoft.com/office/drawing/2014/main" val="1145018727"/>
                  </a:ext>
                </a:extLst>
              </a:tr>
              <a:tr h="664029">
                <a:tc>
                  <a:txBody>
                    <a:bodyPr/>
                    <a:lstStyle/>
                    <a:p>
                      <a:r>
                        <a:rPr lang="en-GB" sz="1800" b="0" i="0" kern="1200" dirty="0">
                          <a:solidFill>
                            <a:schemeClr val="tx1"/>
                          </a:solidFill>
                          <a:effectLst/>
                          <a:latin typeface="Garamond" panose="02020404030301010803" pitchFamily="18" charset="0"/>
                          <a:ea typeface="+mn-ea"/>
                          <a:cs typeface="+mn-cs"/>
                        </a:rPr>
                        <a:t>Hierarchical Model</a:t>
                      </a:r>
                      <a:endParaRPr lang="en-GB" dirty="0">
                        <a:latin typeface="Garamond" panose="02020404030301010803" pitchFamily="18" charset="0"/>
                      </a:endParaRPr>
                    </a:p>
                  </a:txBody>
                  <a:tcPr/>
                </a:tc>
                <a:tc>
                  <a:txBody>
                    <a:bodyPr/>
                    <a:lstStyle/>
                    <a:p>
                      <a:br>
                        <a:rPr lang="en-GB" dirty="0">
                          <a:latin typeface="Garamond" panose="02020404030301010803" pitchFamily="18" charset="0"/>
                        </a:rPr>
                      </a:br>
                      <a:r>
                        <a:rPr lang="en-GB" sz="1800" b="0" i="0" kern="1200" dirty="0">
                          <a:solidFill>
                            <a:schemeClr val="tx1"/>
                          </a:solidFill>
                          <a:effectLst/>
                          <a:latin typeface="Garamond" panose="02020404030301010803" pitchFamily="18" charset="0"/>
                          <a:ea typeface="+mn-ea"/>
                          <a:cs typeface="+mn-cs"/>
                        </a:rPr>
                        <a:t>Network Model.</a:t>
                      </a:r>
                      <a:endParaRPr lang="en-GB" dirty="0">
                        <a:latin typeface="Garamond" panose="02020404030301010803" pitchFamily="18" charset="0"/>
                      </a:endParaRPr>
                    </a:p>
                  </a:txBody>
                  <a:tcPr/>
                </a:tc>
                <a:extLst>
                  <a:ext uri="{0D108BD9-81ED-4DB2-BD59-A6C34878D82A}">
                    <a16:rowId xmlns:a16="http://schemas.microsoft.com/office/drawing/2014/main" val="721779106"/>
                  </a:ext>
                </a:extLst>
              </a:tr>
            </a:tbl>
          </a:graphicData>
        </a:graphic>
      </p:graphicFrame>
    </p:spTree>
    <p:extLst>
      <p:ext uri="{BB962C8B-B14F-4D97-AF65-F5344CB8AC3E}">
        <p14:creationId xmlns:p14="http://schemas.microsoft.com/office/powerpoint/2010/main" val="211948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0" dirty="0">
                <a:solidFill>
                  <a:srgbClr val="FF0000"/>
                </a:solidFill>
                <a:effectLst/>
                <a:latin typeface="Garamond" panose="02020404030301010803" pitchFamily="18" charset="0"/>
              </a:rPr>
              <a:t>Graph Terms &amp; Properties </a:t>
            </a:r>
            <a:endParaRPr lang="en-GB" b="1" dirty="0">
              <a:solidFill>
                <a:srgbClr val="FF0000"/>
              </a:solidFill>
              <a:latin typeface="Garamond" panose="02020404030301010803" pitchFamily="18" charset="0"/>
            </a:endParaRPr>
          </a:p>
        </p:txBody>
      </p:sp>
      <p:sp>
        <p:nvSpPr>
          <p:cNvPr id="5" name="Text Placeholder 4"/>
          <p:cNvSpPr>
            <a:spLocks noGrp="1"/>
          </p:cNvSpPr>
          <p:nvPr>
            <p:ph idx="1"/>
          </p:nvPr>
        </p:nvSpPr>
        <p:spPr/>
        <p:txBody>
          <a:bodyPr>
            <a:normAutofit lnSpcReduction="10000"/>
          </a:bodyPr>
          <a:lstStyle/>
          <a:p>
            <a:pPr algn="l" fontAlgn="base">
              <a:buFont typeface="Arial" panose="020B0604020202020204" pitchFamily="34" charset="0"/>
              <a:buChar char="•"/>
            </a:pPr>
            <a:r>
              <a:rPr lang="en-US" sz="1800" b="1" i="0" dirty="0">
                <a:solidFill>
                  <a:srgbClr val="444444"/>
                </a:solidFill>
                <a:effectLst/>
                <a:latin typeface="Garamond" panose="02020404030301010803" pitchFamily="18" charset="0"/>
              </a:rPr>
              <a:t>Adjacency −</a:t>
            </a:r>
            <a:r>
              <a:rPr lang="en-US" sz="1800" b="0" i="0" dirty="0">
                <a:solidFill>
                  <a:srgbClr val="444444"/>
                </a:solidFill>
                <a:effectLst/>
                <a:latin typeface="Garamond" panose="02020404030301010803" pitchFamily="18" charset="0"/>
              </a:rPr>
              <a:t> Two node or vertices are adjacent if they are connected to each other through an edge. In the following example, B is adjacent to A, C is adjacent to B, and so on.</a:t>
            </a:r>
          </a:p>
          <a:p>
            <a:pPr algn="l" fontAlgn="base">
              <a:buFont typeface="Arial" panose="020B0604020202020204" pitchFamily="34" charset="0"/>
              <a:buChar char="•"/>
            </a:pPr>
            <a:r>
              <a:rPr lang="en-US" sz="1800" b="1" i="0" dirty="0">
                <a:solidFill>
                  <a:srgbClr val="444444"/>
                </a:solidFill>
                <a:effectLst/>
                <a:latin typeface="Garamond" panose="02020404030301010803" pitchFamily="18" charset="0"/>
              </a:rPr>
              <a:t>Path −</a:t>
            </a:r>
            <a:r>
              <a:rPr lang="en-US" sz="1800" b="0" i="0" dirty="0">
                <a:solidFill>
                  <a:srgbClr val="444444"/>
                </a:solidFill>
                <a:effectLst/>
                <a:latin typeface="Garamond" panose="02020404030301010803" pitchFamily="18" charset="0"/>
              </a:rPr>
              <a:t> Path represents a sequence of edges between the two vertices. In the following example, ABCD represents a path from A to D.</a:t>
            </a:r>
          </a:p>
          <a:p>
            <a:pPr algn="l" fontAlgn="base">
              <a:buFont typeface="Arial" panose="020B0604020202020204" pitchFamily="34" charset="0"/>
              <a:buChar char="•"/>
            </a:pPr>
            <a:r>
              <a:rPr lang="en-US" sz="1800" b="1" i="0" dirty="0">
                <a:solidFill>
                  <a:srgbClr val="444444"/>
                </a:solidFill>
                <a:effectLst/>
                <a:latin typeface="Garamond" panose="02020404030301010803" pitchFamily="18" charset="0"/>
              </a:rPr>
              <a:t>Self-Loop −</a:t>
            </a:r>
            <a:r>
              <a:rPr lang="en-US" sz="1800" b="0" i="0" dirty="0">
                <a:solidFill>
                  <a:srgbClr val="444444"/>
                </a:solidFill>
                <a:effectLst/>
                <a:latin typeface="Garamond" panose="02020404030301010803" pitchFamily="18" charset="0"/>
              </a:rPr>
              <a:t> Is an edge that connects a vertex to itself. A simple graph contains no loops.</a:t>
            </a:r>
          </a:p>
          <a:p>
            <a:pPr algn="l" fontAlgn="base">
              <a:buFont typeface="Arial" panose="020B0604020202020204" pitchFamily="34" charset="0"/>
              <a:buChar char="•"/>
            </a:pPr>
            <a:r>
              <a:rPr lang="en-US" sz="1800" b="1" i="0" dirty="0">
                <a:solidFill>
                  <a:srgbClr val="444444"/>
                </a:solidFill>
                <a:effectLst/>
                <a:latin typeface="Garamond" panose="02020404030301010803" pitchFamily="18" charset="0"/>
              </a:rPr>
              <a:t>Multi Edge − t</a:t>
            </a:r>
            <a:r>
              <a:rPr lang="en-US" sz="1800" b="0" i="0" dirty="0">
                <a:solidFill>
                  <a:srgbClr val="444444"/>
                </a:solidFill>
                <a:effectLst/>
                <a:latin typeface="Garamond" panose="02020404030301010803" pitchFamily="18" charset="0"/>
              </a:rPr>
              <a:t>wo or more edges that are connecting to the same two vertices.</a:t>
            </a:r>
          </a:p>
          <a:p>
            <a:pPr algn="l" fontAlgn="base">
              <a:buFont typeface="Arial" panose="020B0604020202020204" pitchFamily="34" charset="0"/>
              <a:buChar char="•"/>
            </a:pPr>
            <a:r>
              <a:rPr lang="en-US" sz="1800" b="1" i="0" dirty="0">
                <a:solidFill>
                  <a:srgbClr val="444444"/>
                </a:solidFill>
                <a:effectLst/>
                <a:latin typeface="Garamond" panose="02020404030301010803" pitchFamily="18" charset="0"/>
              </a:rPr>
              <a:t>Simple Graph −</a:t>
            </a:r>
            <a:r>
              <a:rPr lang="en-US" sz="1800" b="0" i="0" dirty="0">
                <a:solidFill>
                  <a:srgbClr val="444444"/>
                </a:solidFill>
                <a:effectLst/>
                <a:latin typeface="Garamond" panose="02020404030301010803" pitchFamily="18" charset="0"/>
              </a:rPr>
              <a:t> Graphs without loops or parallel edges are called simple graphs.</a:t>
            </a:r>
          </a:p>
          <a:p>
            <a:pPr algn="l" fontAlgn="base">
              <a:buFont typeface="Arial" panose="020B0604020202020204" pitchFamily="34" charset="0"/>
              <a:buChar char="•"/>
            </a:pPr>
            <a:r>
              <a:rPr lang="en-US" sz="1800" b="1" i="0" dirty="0">
                <a:solidFill>
                  <a:srgbClr val="444444"/>
                </a:solidFill>
                <a:effectLst/>
                <a:latin typeface="Garamond" panose="02020404030301010803" pitchFamily="18" charset="0"/>
              </a:rPr>
              <a:t>The degree of a node −</a:t>
            </a:r>
            <a:r>
              <a:rPr lang="en-US" sz="1800" b="0" i="0" dirty="0">
                <a:solidFill>
                  <a:srgbClr val="444444"/>
                </a:solidFill>
                <a:effectLst/>
                <a:latin typeface="Garamond" panose="02020404030301010803" pitchFamily="18" charset="0"/>
              </a:rPr>
              <a:t> The degree of a node is the no of edges incident/attached on it.</a:t>
            </a:r>
          </a:p>
          <a:p>
            <a:pPr algn="l" fontAlgn="base">
              <a:buFont typeface="Arial" panose="020B0604020202020204" pitchFamily="34" charset="0"/>
              <a:buChar char="•"/>
            </a:pPr>
            <a:r>
              <a:rPr lang="en-US" sz="1800" b="1" i="0" dirty="0">
                <a:solidFill>
                  <a:srgbClr val="444444"/>
                </a:solidFill>
                <a:effectLst/>
                <a:latin typeface="Garamond" panose="02020404030301010803" pitchFamily="18" charset="0"/>
              </a:rPr>
              <a:t>Path −</a:t>
            </a:r>
            <a:r>
              <a:rPr lang="en-US" sz="1800" b="0" i="0" dirty="0">
                <a:solidFill>
                  <a:srgbClr val="444444"/>
                </a:solidFill>
                <a:effectLst/>
                <a:latin typeface="Garamond" panose="02020404030301010803" pitchFamily="18" charset="0"/>
              </a:rPr>
              <a:t> A path can be defined as the sequence of nodes that are followed in order to reach some terminal node E from the initial node A.</a:t>
            </a:r>
          </a:p>
          <a:p>
            <a:pPr algn="l" fontAlgn="base">
              <a:buFont typeface="Arial" panose="020B0604020202020204" pitchFamily="34" charset="0"/>
              <a:buChar char="•"/>
            </a:pPr>
            <a:r>
              <a:rPr lang="en-US" sz="1800" b="1" i="0" dirty="0">
                <a:solidFill>
                  <a:srgbClr val="444444"/>
                </a:solidFill>
                <a:effectLst/>
                <a:latin typeface="Garamond" panose="02020404030301010803" pitchFamily="18" charset="0"/>
              </a:rPr>
              <a:t>Simple Path −</a:t>
            </a:r>
            <a:r>
              <a:rPr lang="en-US" sz="1800" b="0" i="0" dirty="0">
                <a:solidFill>
                  <a:srgbClr val="444444"/>
                </a:solidFill>
                <a:effectLst/>
                <a:latin typeface="Garamond" panose="02020404030301010803" pitchFamily="18" charset="0"/>
              </a:rPr>
              <a:t> A path is a Simple path if no vertices(and thus edges) are not repeated</a:t>
            </a:r>
          </a:p>
          <a:p>
            <a:pPr algn="l" fontAlgn="base">
              <a:buFont typeface="Arial" panose="020B0604020202020204" pitchFamily="34" charset="0"/>
              <a:buChar char="•"/>
            </a:pPr>
            <a:r>
              <a:rPr lang="en-US" sz="1800" b="1" i="0" dirty="0">
                <a:solidFill>
                  <a:srgbClr val="444444"/>
                </a:solidFill>
                <a:effectLst/>
                <a:latin typeface="Garamond" panose="02020404030301010803" pitchFamily="18" charset="0"/>
              </a:rPr>
              <a:t>Cycle −</a:t>
            </a:r>
            <a:r>
              <a:rPr lang="en-US" sz="1800" b="0" i="0" dirty="0">
                <a:solidFill>
                  <a:srgbClr val="444444"/>
                </a:solidFill>
                <a:effectLst/>
                <a:latin typeface="Garamond" panose="02020404030301010803" pitchFamily="18" charset="0"/>
              </a:rPr>
              <a:t> A cycle can be defined as the path which has no repeated edges or vertices except the first and last vertices.</a:t>
            </a:r>
          </a:p>
        </p:txBody>
      </p:sp>
    </p:spTree>
    <p:extLst>
      <p:ext uri="{BB962C8B-B14F-4D97-AF65-F5344CB8AC3E}">
        <p14:creationId xmlns:p14="http://schemas.microsoft.com/office/powerpoint/2010/main" val="410287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i="0" dirty="0">
                <a:solidFill>
                  <a:srgbClr val="FF0000"/>
                </a:solidFill>
                <a:effectLst/>
                <a:latin typeface="Garamond" panose="02020404030301010803" pitchFamily="18" charset="0"/>
              </a:rPr>
              <a:t>Graph Types </a:t>
            </a:r>
            <a:endParaRPr lang="en-GB" b="1" dirty="0">
              <a:solidFill>
                <a:srgbClr val="FF0000"/>
              </a:solidFill>
              <a:latin typeface="Garamond" panose="02020404030301010803" pitchFamily="18" charset="0"/>
            </a:endParaRPr>
          </a:p>
        </p:txBody>
      </p:sp>
      <p:sp>
        <p:nvSpPr>
          <p:cNvPr id="5" name="Text Placeholder 4"/>
          <p:cNvSpPr>
            <a:spLocks noGrp="1"/>
          </p:cNvSpPr>
          <p:nvPr>
            <p:ph idx="1"/>
          </p:nvPr>
        </p:nvSpPr>
        <p:spPr/>
        <p:txBody>
          <a:bodyPr>
            <a:normAutofit lnSpcReduction="10000"/>
          </a:bodyPr>
          <a:lstStyle/>
          <a:p>
            <a:pPr fontAlgn="base"/>
            <a:r>
              <a:rPr lang="en-US" sz="1200" b="1" dirty="0">
                <a:latin typeface="Garamond" panose="02020404030301010803" pitchFamily="18" charset="0"/>
              </a:rPr>
              <a:t>Weighted Graph:- </a:t>
            </a:r>
            <a:r>
              <a:rPr lang="en-US" sz="1200" b="0" i="0" dirty="0">
                <a:effectLst/>
                <a:latin typeface="Garamond" panose="02020404030301010803" pitchFamily="18" charset="0"/>
              </a:rPr>
              <a:t>will contains weight on each edge where as unweighted does not. A weight is a numerical value attached to each individual edge in the graph.</a:t>
            </a:r>
            <a:br>
              <a:rPr lang="en-US" sz="1200" b="0" i="0" dirty="0">
                <a:effectLst/>
                <a:latin typeface="Garamond" panose="02020404030301010803" pitchFamily="18" charset="0"/>
              </a:rPr>
            </a:br>
            <a:r>
              <a:rPr lang="en-US" sz="1200" b="1" i="0" dirty="0">
                <a:effectLst/>
                <a:latin typeface="Garamond" panose="02020404030301010803" pitchFamily="18" charset="0"/>
              </a:rPr>
              <a:t>Directed (Digraph):-</a:t>
            </a:r>
            <a:r>
              <a:rPr lang="en-US" sz="1200" b="0" i="0" dirty="0">
                <a:effectLst/>
                <a:latin typeface="Garamond" panose="02020404030301010803" pitchFamily="18" charset="0"/>
              </a:rPr>
              <a:t> A directed graph is a set of vertices (nodes) connected by edges, with each node having a direction associated with it. Edges are usually represented by arrows pointing in the direction the graph can be traversed.</a:t>
            </a:r>
          </a:p>
          <a:p>
            <a:pPr algn="l" fontAlgn="base">
              <a:buFont typeface="Arial" panose="020B0604020202020204" pitchFamily="34" charset="0"/>
              <a:buChar char="•"/>
            </a:pPr>
            <a:r>
              <a:rPr lang="en-US" sz="1200" b="1" i="0" dirty="0">
                <a:effectLst/>
                <a:latin typeface="Garamond" panose="02020404030301010803" pitchFamily="18" charset="0"/>
              </a:rPr>
              <a:t>Undirected Graphs:-</a:t>
            </a:r>
            <a:r>
              <a:rPr lang="en-US" sz="1200" b="0" i="0" dirty="0">
                <a:effectLst/>
                <a:latin typeface="Garamond" panose="02020404030301010803" pitchFamily="18" charset="0"/>
              </a:rPr>
              <a:t> In an undirected graph the edges are bidirectional, with no direction associated with them. Hence, the graph can be traversed in either direction. The absence of an arrow tells us that the graph is undirected.</a:t>
            </a:r>
          </a:p>
          <a:p>
            <a:pPr algn="l"/>
            <a:r>
              <a:rPr lang="en-US" sz="1200" b="1" i="0" dirty="0">
                <a:effectLst/>
                <a:latin typeface="Garamond" panose="02020404030301010803" pitchFamily="18" charset="0"/>
              </a:rPr>
              <a:t>Trivial Graph:-</a:t>
            </a:r>
            <a:r>
              <a:rPr lang="en-US" sz="1200" b="0" i="0" dirty="0">
                <a:effectLst/>
                <a:latin typeface="Garamond" panose="02020404030301010803" pitchFamily="18" charset="0"/>
              </a:rPr>
              <a:t> A graph G= (V, E) is trivial if it contains only a single vertex and no edges.</a:t>
            </a:r>
          </a:p>
          <a:p>
            <a:pPr algn="l"/>
            <a:r>
              <a:rPr lang="en-US" sz="1200" b="1" i="0" dirty="0">
                <a:effectLst/>
                <a:latin typeface="Garamond" panose="02020404030301010803" pitchFamily="18" charset="0"/>
              </a:rPr>
              <a:t>Simple Graph:-</a:t>
            </a:r>
            <a:r>
              <a:rPr lang="en-US" sz="1200" b="0" i="0" dirty="0">
                <a:effectLst/>
                <a:latin typeface="Garamond" panose="02020404030301010803" pitchFamily="18" charset="0"/>
              </a:rPr>
              <a:t> If each pair of nodes or vertices in a graph G=(V, E) has only one edge, it is a simple graph. As a result, there is just one edge linking two vertices, depicting one-to-one interactions between two elements.</a:t>
            </a:r>
          </a:p>
          <a:p>
            <a:pPr algn="l"/>
            <a:r>
              <a:rPr lang="en-US" sz="1200" b="1" i="0" dirty="0">
                <a:effectLst/>
                <a:latin typeface="Garamond" panose="02020404030301010803" pitchFamily="18" charset="0"/>
              </a:rPr>
              <a:t>Multi Graph:-</a:t>
            </a:r>
            <a:r>
              <a:rPr lang="en-US" sz="1200" b="0" i="0" dirty="0">
                <a:effectLst/>
                <a:latin typeface="Garamond" panose="02020404030301010803" pitchFamily="18" charset="0"/>
              </a:rPr>
              <a:t> If there are numerous edges between a pair of vertices in a graph G= (V, E), the graph is referred to as a multigraph. There are no self-loops in a Multigraph.</a:t>
            </a:r>
          </a:p>
          <a:p>
            <a:pPr algn="l"/>
            <a:r>
              <a:rPr lang="en-US" sz="1200" b="1" i="0" dirty="0">
                <a:effectLst/>
                <a:latin typeface="Garamond" panose="02020404030301010803" pitchFamily="18" charset="0"/>
              </a:rPr>
              <a:t>Null Graph:-</a:t>
            </a:r>
            <a:r>
              <a:rPr lang="en-US" sz="1200" b="0" i="0" dirty="0">
                <a:effectLst/>
                <a:latin typeface="Garamond" panose="02020404030301010803" pitchFamily="18" charset="0"/>
              </a:rPr>
              <a:t> It's a reworked version of a trivial graph. If several vertices but no edges connect them, a graph G= (V, E) is a null graph</a:t>
            </a:r>
          </a:p>
          <a:p>
            <a:pPr algn="l"/>
            <a:r>
              <a:rPr lang="en-US" sz="1200" b="1" i="0" dirty="0">
                <a:effectLst/>
                <a:latin typeface="Garamond" panose="02020404030301010803" pitchFamily="18" charset="0"/>
              </a:rPr>
              <a:t>Complete Graph:-</a:t>
            </a:r>
            <a:r>
              <a:rPr lang="en-US" sz="1200" b="0" i="0" dirty="0">
                <a:effectLst/>
                <a:latin typeface="Garamond" panose="02020404030301010803" pitchFamily="18" charset="0"/>
              </a:rPr>
              <a:t> If a graph G= (V, E) is also a simple graph, it is complete. Using the edges, with n number of vertices must be connected. It's also known as a full graph because each vertex's degree must be n-1.</a:t>
            </a:r>
          </a:p>
          <a:p>
            <a:pPr algn="l"/>
            <a:r>
              <a:rPr lang="en-US" sz="1200" b="1" i="0" dirty="0">
                <a:effectLst/>
                <a:latin typeface="Garamond" panose="02020404030301010803" pitchFamily="18" charset="0"/>
              </a:rPr>
              <a:t>Pseudo Graph:-</a:t>
            </a:r>
            <a:r>
              <a:rPr lang="en-US" sz="1200" b="0" i="0" dirty="0">
                <a:effectLst/>
                <a:latin typeface="Garamond" panose="02020404030301010803" pitchFamily="18" charset="0"/>
              </a:rPr>
              <a:t> If a graph G= (V, E) contains a self-loop besides other edges, it is a pseudograph.</a:t>
            </a:r>
          </a:p>
          <a:p>
            <a:pPr algn="l"/>
            <a:r>
              <a:rPr lang="en-US" sz="1200" b="1" i="0" dirty="0">
                <a:effectLst/>
                <a:latin typeface="Garamond" panose="02020404030301010803" pitchFamily="18" charset="0"/>
              </a:rPr>
              <a:t>Regular Graph:-</a:t>
            </a:r>
            <a:r>
              <a:rPr lang="en-US" sz="1200" b="0" i="0" dirty="0">
                <a:effectLst/>
                <a:latin typeface="Garamond" panose="02020404030301010803" pitchFamily="18" charset="0"/>
              </a:rPr>
              <a:t> If a graph G= (V, E) is a simple graph with the same degree at each vertex, it is a regular graph. As a result, every whole graph is a regular graph.</a:t>
            </a:r>
          </a:p>
          <a:p>
            <a:pPr algn="l"/>
            <a:r>
              <a:rPr lang="en-US" sz="1200" b="1" i="0" dirty="0">
                <a:effectLst/>
                <a:latin typeface="Garamond" panose="02020404030301010803" pitchFamily="18" charset="0"/>
              </a:rPr>
              <a:t>Connected Graph:-</a:t>
            </a:r>
            <a:r>
              <a:rPr lang="en-US" sz="1200" b="0" i="0" dirty="0">
                <a:effectLst/>
                <a:latin typeface="Garamond" panose="02020404030301010803" pitchFamily="18" charset="0"/>
              </a:rPr>
              <a:t> If there is a path between one vertex of a graph data structure and any other vertex, the graph is connected.</a:t>
            </a:r>
          </a:p>
          <a:p>
            <a:pPr algn="l"/>
            <a:r>
              <a:rPr lang="en-US" sz="1200" b="1" i="0" dirty="0">
                <a:effectLst/>
                <a:latin typeface="Garamond" panose="02020404030301010803" pitchFamily="18" charset="0"/>
              </a:rPr>
              <a:t>Disconnected Graph:-</a:t>
            </a:r>
            <a:r>
              <a:rPr lang="en-US" sz="1200" b="0" i="0" dirty="0">
                <a:effectLst/>
                <a:latin typeface="Garamond" panose="02020404030301010803" pitchFamily="18" charset="0"/>
              </a:rPr>
              <a:t> When there is no edge linking the vertices, you refer to the null graph as a disconnected graph.</a:t>
            </a:r>
          </a:p>
          <a:p>
            <a:pPr algn="l"/>
            <a:r>
              <a:rPr lang="en-US" sz="1200" b="1" i="0" dirty="0">
                <a:effectLst/>
                <a:latin typeface="Garamond" panose="02020404030301010803" pitchFamily="18" charset="0"/>
              </a:rPr>
              <a:t>Cyclic Graph:-</a:t>
            </a:r>
            <a:r>
              <a:rPr lang="en-US" sz="1200" b="0" i="0" dirty="0">
                <a:effectLst/>
                <a:latin typeface="Garamond" panose="02020404030301010803" pitchFamily="18" charset="0"/>
              </a:rPr>
              <a:t> If a graph contains at least one graph cycle, it is considered to be cyclic.</a:t>
            </a:r>
          </a:p>
          <a:p>
            <a:pPr algn="l"/>
            <a:r>
              <a:rPr lang="en-US" sz="1200" b="1" i="0" dirty="0">
                <a:effectLst/>
                <a:latin typeface="Garamond" panose="02020404030301010803" pitchFamily="18" charset="0"/>
              </a:rPr>
              <a:t>Acyclic Graph:-</a:t>
            </a:r>
            <a:r>
              <a:rPr lang="en-US" sz="1200" b="0" i="0" dirty="0">
                <a:effectLst/>
                <a:latin typeface="Garamond" panose="02020404030301010803" pitchFamily="18" charset="0"/>
              </a:rPr>
              <a:t> When there are no cycles in a graph, it is called an acyclic graph.</a:t>
            </a:r>
            <a:endParaRPr lang="en-US" sz="2000" b="0" i="0" dirty="0">
              <a:solidFill>
                <a:srgbClr val="444444"/>
              </a:solidFill>
              <a:effectLst/>
              <a:latin typeface="open sans" panose="020B0606030504020204" pitchFamily="34" charset="0"/>
            </a:endParaRPr>
          </a:p>
        </p:txBody>
      </p:sp>
    </p:spTree>
    <p:extLst>
      <p:ext uri="{BB962C8B-B14F-4D97-AF65-F5344CB8AC3E}">
        <p14:creationId xmlns:p14="http://schemas.microsoft.com/office/powerpoint/2010/main" val="2159235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Garamond" panose="02020404030301010803" pitchFamily="18" charset="0"/>
              </a:rPr>
              <a:t>Graph Applications</a:t>
            </a:r>
            <a:endParaRPr lang="en-GB" b="1" dirty="0">
              <a:solidFill>
                <a:srgbClr val="FF0000"/>
              </a:solidFill>
              <a:latin typeface="Garamond" panose="02020404030301010803" pitchFamily="18" charset="0"/>
            </a:endParaRPr>
          </a:p>
        </p:txBody>
      </p:sp>
      <p:sp>
        <p:nvSpPr>
          <p:cNvPr id="5" name="Text Placeholder 4"/>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sz="2800" b="0" i="0" dirty="0">
                <a:solidFill>
                  <a:srgbClr val="444444"/>
                </a:solidFill>
                <a:effectLst/>
                <a:latin typeface="Garamond" panose="02020404030301010803" pitchFamily="18" charset="0"/>
              </a:rPr>
              <a:t>Dijkstra’s Algorithm</a:t>
            </a:r>
          </a:p>
          <a:p>
            <a:pPr algn="l" fontAlgn="base">
              <a:buFont typeface="Arial" panose="020B0604020202020204" pitchFamily="34" charset="0"/>
              <a:buChar char="•"/>
            </a:pPr>
            <a:r>
              <a:rPr lang="en-US" sz="2800" b="0" i="0" dirty="0" err="1">
                <a:solidFill>
                  <a:srgbClr val="444444"/>
                </a:solidFill>
                <a:effectLst/>
                <a:latin typeface="Garamond" panose="02020404030301010803" pitchFamily="18" charset="0"/>
              </a:rPr>
              <a:t>Prims’s</a:t>
            </a:r>
            <a:r>
              <a:rPr lang="en-US" sz="2800" b="0" i="0" dirty="0">
                <a:solidFill>
                  <a:srgbClr val="444444"/>
                </a:solidFill>
                <a:effectLst/>
                <a:latin typeface="Garamond" panose="02020404030301010803" pitchFamily="18" charset="0"/>
              </a:rPr>
              <a:t> Algorithm</a:t>
            </a:r>
          </a:p>
          <a:p>
            <a:pPr algn="l" fontAlgn="base">
              <a:buFont typeface="Arial" panose="020B0604020202020204" pitchFamily="34" charset="0"/>
              <a:buChar char="•"/>
            </a:pPr>
            <a:r>
              <a:rPr lang="en-US" sz="2800" b="0" i="0" dirty="0">
                <a:solidFill>
                  <a:srgbClr val="444444"/>
                </a:solidFill>
                <a:effectLst/>
                <a:latin typeface="Garamond" panose="02020404030301010803" pitchFamily="18" charset="0"/>
              </a:rPr>
              <a:t>Kruskal’s Algorithm</a:t>
            </a:r>
          </a:p>
          <a:p>
            <a:pPr algn="l" fontAlgn="base">
              <a:buFont typeface="Arial" panose="020B0604020202020204" pitchFamily="34" charset="0"/>
              <a:buChar char="•"/>
            </a:pPr>
            <a:r>
              <a:rPr lang="en-US" sz="2800" b="0" i="0" dirty="0">
                <a:solidFill>
                  <a:srgbClr val="444444"/>
                </a:solidFill>
                <a:effectLst/>
                <a:latin typeface="Garamond" panose="02020404030301010803" pitchFamily="18" charset="0"/>
              </a:rPr>
              <a:t>Graphs are used to define the flow of computation.</a:t>
            </a:r>
          </a:p>
          <a:p>
            <a:pPr algn="l" fontAlgn="base">
              <a:buFont typeface="Arial" panose="020B0604020202020204" pitchFamily="34" charset="0"/>
              <a:buChar char="•"/>
            </a:pPr>
            <a:r>
              <a:rPr lang="en-US" sz="2800" b="0" i="0" dirty="0">
                <a:solidFill>
                  <a:srgbClr val="444444"/>
                </a:solidFill>
                <a:effectLst/>
                <a:latin typeface="Garamond" panose="02020404030301010803" pitchFamily="18" charset="0"/>
              </a:rPr>
              <a:t>Graphs are used to represent networks of communication.</a:t>
            </a:r>
          </a:p>
          <a:p>
            <a:pPr algn="l" fontAlgn="base">
              <a:buFont typeface="Arial" panose="020B0604020202020204" pitchFamily="34" charset="0"/>
              <a:buChar char="•"/>
            </a:pPr>
            <a:r>
              <a:rPr lang="en-US" sz="2800" b="0" i="0" dirty="0">
                <a:solidFill>
                  <a:srgbClr val="444444"/>
                </a:solidFill>
                <a:effectLst/>
                <a:latin typeface="Garamond" panose="02020404030301010803" pitchFamily="18" charset="0"/>
              </a:rPr>
              <a:t>Graphs are used to represent data organization.</a:t>
            </a:r>
          </a:p>
          <a:p>
            <a:pPr algn="l" fontAlgn="base">
              <a:buFont typeface="Arial" panose="020B0604020202020204" pitchFamily="34" charset="0"/>
              <a:buChar char="•"/>
            </a:pPr>
            <a:r>
              <a:rPr lang="en-US" sz="2800" b="0" i="0" dirty="0">
                <a:solidFill>
                  <a:srgbClr val="444444"/>
                </a:solidFill>
                <a:effectLst/>
                <a:latin typeface="Garamond" panose="02020404030301010803" pitchFamily="18" charset="0"/>
              </a:rPr>
              <a:t>Graph theory is used to find shortest path in road or a network.</a:t>
            </a:r>
          </a:p>
          <a:p>
            <a:pPr algn="l" fontAlgn="base">
              <a:buFont typeface="Arial" panose="020B0604020202020204" pitchFamily="34" charset="0"/>
              <a:buChar char="•"/>
            </a:pPr>
            <a:r>
              <a:rPr lang="en-US" sz="2800" b="0" i="0" dirty="0">
                <a:solidFill>
                  <a:srgbClr val="444444"/>
                </a:solidFill>
                <a:effectLst/>
                <a:latin typeface="Garamond" panose="02020404030301010803" pitchFamily="18" charset="0"/>
              </a:rPr>
              <a:t>In Google Maps, various locations are represented as vertices or nodes and the roads are represented as edges and graph theory is used to find the shortest path between two nodes.</a:t>
            </a:r>
          </a:p>
        </p:txBody>
      </p:sp>
    </p:spTree>
    <p:extLst>
      <p:ext uri="{BB962C8B-B14F-4D97-AF65-F5344CB8AC3E}">
        <p14:creationId xmlns:p14="http://schemas.microsoft.com/office/powerpoint/2010/main" val="132775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456"/>
            <a:ext cx="8229600" cy="1150144"/>
          </a:xfrm>
        </p:spPr>
        <p:txBody>
          <a:bodyPr>
            <a:noAutofit/>
          </a:bodyPr>
          <a:lstStyle/>
          <a:p>
            <a:r>
              <a:rPr lang="en-GB" sz="2800" b="1" dirty="0">
                <a:solidFill>
                  <a:srgbClr val="FF0000"/>
                </a:solidFill>
                <a:latin typeface="Garamond" panose="02020404030301010803" pitchFamily="18" charset="0"/>
              </a:rPr>
              <a:t>Graph Implementation</a:t>
            </a:r>
            <a:br>
              <a:rPr lang="en-GB" sz="2800" b="1" dirty="0">
                <a:solidFill>
                  <a:srgbClr val="FF0000"/>
                </a:solidFill>
                <a:latin typeface="Garamond" panose="02020404030301010803" pitchFamily="18" charset="0"/>
              </a:rPr>
            </a:br>
            <a:r>
              <a:rPr lang="en-GB" sz="3200" b="1" dirty="0">
                <a:solidFill>
                  <a:srgbClr val="FF0000"/>
                </a:solidFill>
                <a:latin typeface="Garamond" panose="02020404030301010803" pitchFamily="18" charset="0"/>
              </a:rPr>
              <a:t>Adjacency</a:t>
            </a:r>
            <a:r>
              <a:rPr lang="en-GB" sz="2800" b="1" dirty="0">
                <a:solidFill>
                  <a:srgbClr val="FF0000"/>
                </a:solidFill>
                <a:latin typeface="Garamond" panose="02020404030301010803" pitchFamily="18" charset="0"/>
              </a:rPr>
              <a:t> Matrix </a:t>
            </a:r>
          </a:p>
        </p:txBody>
      </p:sp>
      <p:sp>
        <p:nvSpPr>
          <p:cNvPr id="5" name="Text Placeholder 4"/>
          <p:cNvSpPr>
            <a:spLocks noGrp="1"/>
          </p:cNvSpPr>
          <p:nvPr>
            <p:ph idx="1"/>
          </p:nvPr>
        </p:nvSpPr>
        <p:spPr>
          <a:xfrm>
            <a:off x="457200" y="1524000"/>
            <a:ext cx="8229600" cy="4602163"/>
          </a:xfrm>
        </p:spPr>
        <p:txBody>
          <a:bodyPr>
            <a:noAutofit/>
          </a:bodyPr>
          <a:lstStyle/>
          <a:p>
            <a:pPr algn="l" fontAlgn="base">
              <a:buFont typeface="Arial" panose="020B0604020202020204" pitchFamily="34" charset="0"/>
              <a:buChar char="•"/>
            </a:pPr>
            <a:r>
              <a:rPr lang="en-US" sz="1800" b="0" dirty="0">
                <a:effectLst/>
                <a:latin typeface="Garamond" panose="02020404030301010803" pitchFamily="18" charset="0"/>
              </a:rPr>
              <a:t>When it comes to implementation of Graph DS in Computer Applications </a:t>
            </a:r>
            <a:r>
              <a:rPr lang="en-US" sz="1800" b="1" dirty="0">
                <a:effectLst/>
                <a:latin typeface="Garamond" panose="02020404030301010803" pitchFamily="18" charset="0"/>
              </a:rPr>
              <a:t>Adjacency Matrix &amp; Adjacency List </a:t>
            </a:r>
            <a:r>
              <a:rPr lang="en-US" sz="1800" b="0" dirty="0">
                <a:effectLst/>
                <a:latin typeface="Garamond" panose="02020404030301010803" pitchFamily="18" charset="0"/>
              </a:rPr>
              <a:t>are the most commonly used representations of a graph –</a:t>
            </a:r>
          </a:p>
          <a:p>
            <a:pPr algn="l" fontAlgn="base"/>
            <a:r>
              <a:rPr lang="en-US" sz="1800" b="0" dirty="0">
                <a:effectLst/>
                <a:latin typeface="Garamond" panose="02020404030301010803" pitchFamily="18" charset="0"/>
              </a:rPr>
              <a:t>An adjacency matrix is a way of representing a graph as a matrix of </a:t>
            </a:r>
            <a:r>
              <a:rPr lang="en-US" sz="1800" b="0" dirty="0" err="1">
                <a:effectLst/>
                <a:latin typeface="Garamond" panose="02020404030301010803" pitchFamily="18" charset="0"/>
              </a:rPr>
              <a:t>booleans</a:t>
            </a:r>
            <a:r>
              <a:rPr lang="en-US" sz="1800" b="0" dirty="0">
                <a:effectLst/>
                <a:latin typeface="Garamond" panose="02020404030301010803" pitchFamily="18" charset="0"/>
              </a:rPr>
              <a:t> (0’s and 1’s).</a:t>
            </a:r>
            <a:br>
              <a:rPr lang="en-US" sz="1800" b="0" dirty="0">
                <a:effectLst/>
                <a:latin typeface="Garamond" panose="02020404030301010803" pitchFamily="18" charset="0"/>
              </a:rPr>
            </a:br>
            <a:r>
              <a:rPr lang="en-US" sz="1800" b="0" dirty="0">
                <a:effectLst/>
                <a:latin typeface="Garamond" panose="02020404030301010803" pitchFamily="18" charset="0"/>
              </a:rPr>
              <a:t>A finite graph can be represented in the form of a square matrix on a computer, where the </a:t>
            </a:r>
            <a:r>
              <a:rPr lang="en-US" sz="1800" b="0" dirty="0" err="1">
                <a:effectLst/>
                <a:latin typeface="Garamond" panose="02020404030301010803" pitchFamily="18" charset="0"/>
              </a:rPr>
              <a:t>boolean</a:t>
            </a:r>
            <a:r>
              <a:rPr lang="en-US" sz="1800" b="0" dirty="0">
                <a:effectLst/>
                <a:latin typeface="Garamond" panose="02020404030301010803" pitchFamily="18" charset="0"/>
              </a:rPr>
              <a:t> value of the matrix indicates if there is a direct path between two vertices.</a:t>
            </a:r>
          </a:p>
          <a:p>
            <a:pPr algn="l" fontAlgn="base"/>
            <a:r>
              <a:rPr lang="en-US" sz="1800" b="0" dirty="0">
                <a:effectLst/>
                <a:latin typeface="Garamond" panose="02020404030301010803" pitchFamily="18" charset="0"/>
              </a:rPr>
              <a:t>Let’s assume the n x n matrix as adj[n][n].</a:t>
            </a:r>
          </a:p>
          <a:p>
            <a:pPr algn="l" fontAlgn="base"/>
            <a:r>
              <a:rPr lang="en-US" sz="1800" b="0" dirty="0">
                <a:effectLst/>
                <a:latin typeface="Garamond" panose="02020404030301010803" pitchFamily="18" charset="0"/>
              </a:rPr>
              <a:t>if there is an edge from vertex </a:t>
            </a:r>
            <a:r>
              <a:rPr lang="en-US" sz="1800" b="0" dirty="0" err="1">
                <a:effectLst/>
                <a:latin typeface="Garamond" panose="02020404030301010803" pitchFamily="18" charset="0"/>
              </a:rPr>
              <a:t>i</a:t>
            </a:r>
            <a:r>
              <a:rPr lang="en-US" sz="1800" b="0" dirty="0">
                <a:effectLst/>
                <a:latin typeface="Garamond" panose="02020404030301010803" pitchFamily="18" charset="0"/>
              </a:rPr>
              <a:t> to j, mark adj[</a:t>
            </a:r>
            <a:r>
              <a:rPr lang="en-US" sz="1800" b="0" dirty="0" err="1">
                <a:effectLst/>
                <a:latin typeface="Garamond" panose="02020404030301010803" pitchFamily="18" charset="0"/>
              </a:rPr>
              <a:t>i</a:t>
            </a:r>
            <a:r>
              <a:rPr lang="en-US" sz="1800" b="0" dirty="0">
                <a:effectLst/>
                <a:latin typeface="Garamond" panose="02020404030301010803" pitchFamily="18" charset="0"/>
              </a:rPr>
              <a:t>][j] as 1. i.e. adj[</a:t>
            </a:r>
            <a:r>
              <a:rPr lang="en-US" sz="1800" b="0" dirty="0" err="1">
                <a:effectLst/>
                <a:latin typeface="Garamond" panose="02020404030301010803" pitchFamily="18" charset="0"/>
              </a:rPr>
              <a:t>i</a:t>
            </a:r>
            <a:r>
              <a:rPr lang="en-US" sz="1800" b="0" dirty="0">
                <a:effectLst/>
                <a:latin typeface="Garamond" panose="02020404030301010803" pitchFamily="18" charset="0"/>
              </a:rPr>
              <a:t>][j] == 1</a:t>
            </a:r>
            <a:br>
              <a:rPr lang="en-US" sz="1800" b="0" dirty="0">
                <a:effectLst/>
                <a:latin typeface="Garamond" panose="02020404030301010803" pitchFamily="18" charset="0"/>
              </a:rPr>
            </a:br>
            <a:r>
              <a:rPr lang="en-US" sz="1800" b="0" dirty="0">
                <a:effectLst/>
                <a:latin typeface="Garamond" panose="02020404030301010803" pitchFamily="18" charset="0"/>
              </a:rPr>
              <a:t>if there is no edge from vertex </a:t>
            </a:r>
            <a:r>
              <a:rPr lang="en-US" sz="1800" b="0" dirty="0" err="1">
                <a:effectLst/>
                <a:latin typeface="Garamond" panose="02020404030301010803" pitchFamily="18" charset="0"/>
              </a:rPr>
              <a:t>i</a:t>
            </a:r>
            <a:r>
              <a:rPr lang="en-US" sz="1800" b="0" dirty="0">
                <a:effectLst/>
                <a:latin typeface="Garamond" panose="02020404030301010803" pitchFamily="18" charset="0"/>
              </a:rPr>
              <a:t> to j, mark adj[</a:t>
            </a:r>
            <a:r>
              <a:rPr lang="en-US" sz="1800" b="0" dirty="0" err="1">
                <a:effectLst/>
                <a:latin typeface="Garamond" panose="02020404030301010803" pitchFamily="18" charset="0"/>
              </a:rPr>
              <a:t>i</a:t>
            </a:r>
            <a:r>
              <a:rPr lang="en-US" sz="1800" b="0" dirty="0">
                <a:effectLst/>
                <a:latin typeface="Garamond" panose="02020404030301010803" pitchFamily="18" charset="0"/>
              </a:rPr>
              <a:t>][j] as 0. i.e. adj[</a:t>
            </a:r>
            <a:r>
              <a:rPr lang="en-US" sz="1800" b="0" dirty="0" err="1">
                <a:effectLst/>
                <a:latin typeface="Garamond" panose="02020404030301010803" pitchFamily="18" charset="0"/>
              </a:rPr>
              <a:t>i</a:t>
            </a:r>
            <a:r>
              <a:rPr lang="en-US" sz="1800" b="0" dirty="0">
                <a:effectLst/>
                <a:latin typeface="Garamond" panose="02020404030301010803" pitchFamily="18" charset="0"/>
              </a:rPr>
              <a:t>][j] == 0</a:t>
            </a:r>
          </a:p>
          <a:p>
            <a:pPr algn="l" fontAlgn="base"/>
            <a:r>
              <a:rPr lang="en-US" sz="1800" b="1" i="0" dirty="0">
                <a:effectLst/>
                <a:latin typeface="Garamond" panose="02020404030301010803" pitchFamily="18" charset="0"/>
              </a:rPr>
              <a:t>Pros:</a:t>
            </a:r>
            <a:r>
              <a:rPr lang="en-US" sz="1800" b="0" i="0" dirty="0">
                <a:effectLst/>
                <a:latin typeface="Garamond" panose="02020404030301010803" pitchFamily="18" charset="0"/>
              </a:rPr>
              <a:t> Representation is easier to implement and follow. Removing an edge takes O(1) time. Queries like whether there is an edge from vertex ‘u’ to vertex ‘v’ are efficient and can be done O(1).</a:t>
            </a:r>
            <a:br>
              <a:rPr lang="en-US" sz="1800" dirty="0">
                <a:latin typeface="Garamond" panose="02020404030301010803" pitchFamily="18" charset="0"/>
              </a:rPr>
            </a:br>
            <a:r>
              <a:rPr lang="en-US" sz="1800" b="1" i="0" dirty="0">
                <a:effectLst/>
                <a:latin typeface="Garamond" panose="02020404030301010803" pitchFamily="18" charset="0"/>
              </a:rPr>
              <a:t>Cons:</a:t>
            </a:r>
            <a:r>
              <a:rPr lang="en-US" sz="1800" b="0" i="0" dirty="0">
                <a:effectLst/>
                <a:latin typeface="Garamond" panose="02020404030301010803" pitchFamily="18" charset="0"/>
              </a:rPr>
              <a:t> Consumes more space O(V^2). Even if the graph is sparse(contains less number of edges), it consumes the same space. Adding a vertex is O(V^2) time.</a:t>
            </a:r>
            <a:endParaRPr lang="en-US" sz="1800" b="0" dirty="0">
              <a:effectLst/>
              <a:latin typeface="Garamond" panose="02020404030301010803" pitchFamily="18" charset="0"/>
            </a:endParaRPr>
          </a:p>
        </p:txBody>
      </p:sp>
    </p:spTree>
    <p:extLst>
      <p:ext uri="{BB962C8B-B14F-4D97-AF65-F5344CB8AC3E}">
        <p14:creationId xmlns:p14="http://schemas.microsoft.com/office/powerpoint/2010/main" val="253277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456"/>
            <a:ext cx="8229600" cy="898844"/>
          </a:xfrm>
        </p:spPr>
        <p:txBody>
          <a:bodyPr>
            <a:noAutofit/>
          </a:bodyPr>
          <a:lstStyle/>
          <a:p>
            <a:r>
              <a:rPr lang="en-GB" sz="2800" b="1" dirty="0">
                <a:solidFill>
                  <a:srgbClr val="FF0000"/>
                </a:solidFill>
                <a:latin typeface="Garamond" panose="02020404030301010803" pitchFamily="18" charset="0"/>
              </a:rPr>
              <a:t>Graph Implementation</a:t>
            </a:r>
            <a:br>
              <a:rPr lang="en-GB" sz="2800" b="1" dirty="0">
                <a:solidFill>
                  <a:srgbClr val="FF0000"/>
                </a:solidFill>
                <a:latin typeface="Garamond" panose="02020404030301010803" pitchFamily="18" charset="0"/>
              </a:rPr>
            </a:br>
            <a:r>
              <a:rPr lang="en-GB" sz="3200" b="1" dirty="0">
                <a:solidFill>
                  <a:srgbClr val="FF0000"/>
                </a:solidFill>
                <a:latin typeface="Garamond" panose="02020404030301010803" pitchFamily="18" charset="0"/>
              </a:rPr>
              <a:t>Adjacency</a:t>
            </a:r>
            <a:r>
              <a:rPr lang="en-GB" sz="2800" b="1" dirty="0">
                <a:solidFill>
                  <a:srgbClr val="FF0000"/>
                </a:solidFill>
                <a:latin typeface="Garamond" panose="02020404030301010803" pitchFamily="18" charset="0"/>
              </a:rPr>
              <a:t> Matrix </a:t>
            </a:r>
          </a:p>
        </p:txBody>
      </p:sp>
      <p:sp>
        <p:nvSpPr>
          <p:cNvPr id="5" name="Text Placeholder 4"/>
          <p:cNvSpPr>
            <a:spLocks noGrp="1"/>
          </p:cNvSpPr>
          <p:nvPr>
            <p:ph idx="1"/>
          </p:nvPr>
        </p:nvSpPr>
        <p:spPr>
          <a:xfrm>
            <a:off x="457200" y="1219200"/>
            <a:ext cx="8229600" cy="4906963"/>
          </a:xfrm>
        </p:spPr>
        <p:txBody>
          <a:bodyPr>
            <a:normAutofit/>
          </a:bodyPr>
          <a:lstStyle/>
          <a:p>
            <a:pPr algn="just"/>
            <a:r>
              <a:rPr lang="en-GB" sz="1600" dirty="0">
                <a:latin typeface="Garamond" panose="02020404030301010803" pitchFamily="18" charset="0"/>
              </a:rPr>
              <a:t>Ardency matrix implementation of graph is preferred only when the graph is dense and number of nodes are relatively less then edges.</a:t>
            </a:r>
          </a:p>
          <a:p>
            <a:pPr algn="just"/>
            <a:r>
              <a:rPr lang="en-GB" sz="1600" b="1" dirty="0">
                <a:latin typeface="Garamond" panose="02020404030301010803" pitchFamily="18" charset="0"/>
              </a:rPr>
              <a:t>Time Complexity </a:t>
            </a:r>
            <a:endParaRPr lang="en-GB" sz="1050" b="1" dirty="0">
              <a:latin typeface="Garamond" panose="02020404030301010803" pitchFamily="18" charset="0"/>
            </a:endParaRPr>
          </a:p>
          <a:p>
            <a:pPr lvl="1" algn="just"/>
            <a:r>
              <a:rPr lang="en-GB" sz="1600" dirty="0">
                <a:latin typeface="Garamond" panose="02020404030301010803" pitchFamily="18" charset="0"/>
              </a:rPr>
              <a:t>Find Node in Graph O(N)/O(1)</a:t>
            </a:r>
          </a:p>
          <a:p>
            <a:pPr lvl="1" algn="just"/>
            <a:r>
              <a:rPr lang="en-GB" sz="1600" dirty="0">
                <a:latin typeface="Garamond" panose="02020404030301010803" pitchFamily="18" charset="0"/>
              </a:rPr>
              <a:t>Find All Adjacent Node O(N)</a:t>
            </a:r>
          </a:p>
          <a:p>
            <a:pPr lvl="1" algn="just"/>
            <a:r>
              <a:rPr lang="en-GB" sz="1600" dirty="0">
                <a:latin typeface="Garamond" panose="02020404030301010803" pitchFamily="18" charset="0"/>
              </a:rPr>
              <a:t>Check if two nodes connected O(1)</a:t>
            </a:r>
          </a:p>
          <a:p>
            <a:pPr algn="just"/>
            <a:r>
              <a:rPr lang="en-GB" sz="1600" b="1" dirty="0">
                <a:latin typeface="Garamond" panose="02020404030301010803" pitchFamily="18" charset="0"/>
              </a:rPr>
              <a:t>Space Complexity </a:t>
            </a:r>
          </a:p>
          <a:p>
            <a:pPr lvl="1" algn="just"/>
            <a:r>
              <a:rPr lang="en-GB" sz="1600" dirty="0">
                <a:latin typeface="Garamond" panose="02020404030301010803" pitchFamily="18" charset="0"/>
              </a:rPr>
              <a:t>O(N</a:t>
            </a:r>
            <a:r>
              <a:rPr lang="en-GB" sz="1600" baseline="30000" dirty="0">
                <a:latin typeface="Garamond" panose="02020404030301010803" pitchFamily="18" charset="0"/>
              </a:rPr>
              <a:t>2</a:t>
            </a:r>
            <a:r>
              <a:rPr lang="en-GB" sz="1400" dirty="0">
                <a:latin typeface="Garamond" panose="02020404030301010803" pitchFamily="18" charset="0"/>
              </a:rPr>
              <a:t>)</a:t>
            </a:r>
          </a:p>
        </p:txBody>
      </p:sp>
      <p:pic>
        <p:nvPicPr>
          <p:cNvPr id="4" name="Picture 3">
            <a:extLst>
              <a:ext uri="{FF2B5EF4-FFF2-40B4-BE49-F238E27FC236}">
                <a16:creationId xmlns:a16="http://schemas.microsoft.com/office/drawing/2014/main" id="{D15E3FDF-2828-5B7F-F6DD-7009FBCA061C}"/>
              </a:ext>
            </a:extLst>
          </p:cNvPr>
          <p:cNvPicPr>
            <a:picLocks noChangeAspect="1"/>
          </p:cNvPicPr>
          <p:nvPr/>
        </p:nvPicPr>
        <p:blipFill rotWithShape="1">
          <a:blip r:embed="rId2"/>
          <a:srcRect l="11269" t="2065" r="3766" b="3238"/>
          <a:stretch/>
        </p:blipFill>
        <p:spPr>
          <a:xfrm>
            <a:off x="1143004" y="3684761"/>
            <a:ext cx="3048000" cy="2362200"/>
          </a:xfrm>
          <a:prstGeom prst="rect">
            <a:avLst/>
          </a:prstGeom>
          <a:ln>
            <a:solidFill>
              <a:schemeClr val="tx1"/>
            </a:solidFill>
          </a:ln>
        </p:spPr>
      </p:pic>
      <p:graphicFrame>
        <p:nvGraphicFramePr>
          <p:cNvPr id="3" name="Table 5">
            <a:extLst>
              <a:ext uri="{FF2B5EF4-FFF2-40B4-BE49-F238E27FC236}">
                <a16:creationId xmlns:a16="http://schemas.microsoft.com/office/drawing/2014/main" id="{017F4D71-CE33-212F-A2DB-54C4535E4B12}"/>
              </a:ext>
            </a:extLst>
          </p:cNvPr>
          <p:cNvGraphicFramePr>
            <a:graphicFrameLocks noGrp="1"/>
          </p:cNvGraphicFramePr>
          <p:nvPr>
            <p:extLst>
              <p:ext uri="{D42A27DB-BD31-4B8C-83A1-F6EECF244321}">
                <p14:modId xmlns:p14="http://schemas.microsoft.com/office/powerpoint/2010/main" val="1812321960"/>
              </p:ext>
            </p:extLst>
          </p:nvPr>
        </p:nvGraphicFramePr>
        <p:xfrm>
          <a:off x="4953002" y="2362200"/>
          <a:ext cx="2971800" cy="3657600"/>
        </p:xfrm>
        <a:graphic>
          <a:graphicData uri="http://schemas.openxmlformats.org/drawingml/2006/table">
            <a:tbl>
              <a:tblPr firstRow="1" bandRow="1">
                <a:tableStyleId>{5940675A-B579-460E-94D1-54222C63F5DA}</a:tableStyleId>
              </a:tblPr>
              <a:tblGrid>
                <a:gridCol w="330200">
                  <a:extLst>
                    <a:ext uri="{9D8B030D-6E8A-4147-A177-3AD203B41FA5}">
                      <a16:colId xmlns:a16="http://schemas.microsoft.com/office/drawing/2014/main" val="1458993177"/>
                    </a:ext>
                  </a:extLst>
                </a:gridCol>
                <a:gridCol w="330200">
                  <a:extLst>
                    <a:ext uri="{9D8B030D-6E8A-4147-A177-3AD203B41FA5}">
                      <a16:colId xmlns:a16="http://schemas.microsoft.com/office/drawing/2014/main" val="3569200115"/>
                    </a:ext>
                  </a:extLst>
                </a:gridCol>
                <a:gridCol w="330200">
                  <a:extLst>
                    <a:ext uri="{9D8B030D-6E8A-4147-A177-3AD203B41FA5}">
                      <a16:colId xmlns:a16="http://schemas.microsoft.com/office/drawing/2014/main" val="2038281308"/>
                    </a:ext>
                  </a:extLst>
                </a:gridCol>
                <a:gridCol w="330200">
                  <a:extLst>
                    <a:ext uri="{9D8B030D-6E8A-4147-A177-3AD203B41FA5}">
                      <a16:colId xmlns:a16="http://schemas.microsoft.com/office/drawing/2014/main" val="131090348"/>
                    </a:ext>
                  </a:extLst>
                </a:gridCol>
                <a:gridCol w="330200">
                  <a:extLst>
                    <a:ext uri="{9D8B030D-6E8A-4147-A177-3AD203B41FA5}">
                      <a16:colId xmlns:a16="http://schemas.microsoft.com/office/drawing/2014/main" val="4248695117"/>
                    </a:ext>
                  </a:extLst>
                </a:gridCol>
                <a:gridCol w="330200">
                  <a:extLst>
                    <a:ext uri="{9D8B030D-6E8A-4147-A177-3AD203B41FA5}">
                      <a16:colId xmlns:a16="http://schemas.microsoft.com/office/drawing/2014/main" val="3919247973"/>
                    </a:ext>
                  </a:extLst>
                </a:gridCol>
                <a:gridCol w="330200">
                  <a:extLst>
                    <a:ext uri="{9D8B030D-6E8A-4147-A177-3AD203B41FA5}">
                      <a16:colId xmlns:a16="http://schemas.microsoft.com/office/drawing/2014/main" val="2381746537"/>
                    </a:ext>
                  </a:extLst>
                </a:gridCol>
                <a:gridCol w="330200">
                  <a:extLst>
                    <a:ext uri="{9D8B030D-6E8A-4147-A177-3AD203B41FA5}">
                      <a16:colId xmlns:a16="http://schemas.microsoft.com/office/drawing/2014/main" val="78292549"/>
                    </a:ext>
                  </a:extLst>
                </a:gridCol>
                <a:gridCol w="330200">
                  <a:extLst>
                    <a:ext uri="{9D8B030D-6E8A-4147-A177-3AD203B41FA5}">
                      <a16:colId xmlns:a16="http://schemas.microsoft.com/office/drawing/2014/main" val="3989440480"/>
                    </a:ext>
                  </a:extLst>
                </a:gridCol>
              </a:tblGrid>
              <a:tr h="352213">
                <a:tc>
                  <a:txBody>
                    <a:bodyPr/>
                    <a:lstStyle/>
                    <a:p>
                      <a:r>
                        <a:rPr lang="en-GB" dirty="0"/>
                        <a:t>A</a:t>
                      </a:r>
                    </a:p>
                  </a:txBody>
                  <a:tcPr/>
                </a:tc>
                <a:tc>
                  <a:txBody>
                    <a:bodyPr/>
                    <a:lstStyle/>
                    <a:p>
                      <a:r>
                        <a:rPr lang="en-GB" dirty="0"/>
                        <a:t>B</a:t>
                      </a:r>
                    </a:p>
                  </a:txBody>
                  <a:tcPr/>
                </a:tc>
                <a:tc>
                  <a:txBody>
                    <a:bodyPr/>
                    <a:lstStyle/>
                    <a:p>
                      <a:r>
                        <a:rPr lang="en-GB" dirty="0"/>
                        <a:t>C</a:t>
                      </a:r>
                    </a:p>
                  </a:txBody>
                  <a:tcPr/>
                </a:tc>
                <a:tc>
                  <a:txBody>
                    <a:bodyPr/>
                    <a:lstStyle/>
                    <a:p>
                      <a:r>
                        <a:rPr lang="en-GB" dirty="0"/>
                        <a:t>D</a:t>
                      </a:r>
                    </a:p>
                  </a:txBody>
                  <a:tcPr/>
                </a:tc>
                <a:tc>
                  <a:txBody>
                    <a:bodyPr/>
                    <a:lstStyle/>
                    <a:p>
                      <a:r>
                        <a:rPr lang="en-GB" dirty="0"/>
                        <a:t>E</a:t>
                      </a:r>
                    </a:p>
                  </a:txBody>
                  <a:tcPr/>
                </a:tc>
                <a:tc>
                  <a:txBody>
                    <a:bodyPr/>
                    <a:lstStyle/>
                    <a:p>
                      <a:r>
                        <a:rPr lang="en-GB" dirty="0"/>
                        <a:t>F</a:t>
                      </a:r>
                    </a:p>
                  </a:txBody>
                  <a:tcPr/>
                </a:tc>
                <a:tc>
                  <a:txBody>
                    <a:bodyPr/>
                    <a:lstStyle/>
                    <a:p>
                      <a:r>
                        <a:rPr lang="en-GB" dirty="0"/>
                        <a:t>G</a:t>
                      </a:r>
                    </a:p>
                  </a:txBody>
                  <a:tcPr/>
                </a:tc>
                <a:tc>
                  <a:txBody>
                    <a:bodyPr/>
                    <a:lstStyle/>
                    <a:p>
                      <a:r>
                        <a:rPr lang="en-GB" dirty="0"/>
                        <a:t>H</a:t>
                      </a:r>
                    </a:p>
                  </a:txBody>
                  <a:tcPr/>
                </a:tc>
                <a:tc>
                  <a:txBody>
                    <a:bodyPr/>
                    <a:lstStyle/>
                    <a:p>
                      <a:r>
                        <a:rPr lang="en-GB" dirty="0"/>
                        <a:t>I</a:t>
                      </a:r>
                    </a:p>
                  </a:txBody>
                  <a:tcPr/>
                </a:tc>
                <a:extLst>
                  <a:ext uri="{0D108BD9-81ED-4DB2-BD59-A6C34878D82A}">
                    <a16:rowId xmlns:a16="http://schemas.microsoft.com/office/drawing/2014/main" val="3082224660"/>
                  </a:ext>
                </a:extLst>
              </a:tr>
              <a:tr h="352213">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extLst>
                  <a:ext uri="{0D108BD9-81ED-4DB2-BD59-A6C34878D82A}">
                    <a16:rowId xmlns:a16="http://schemas.microsoft.com/office/drawing/2014/main" val="1072228944"/>
                  </a:ext>
                </a:extLst>
              </a:tr>
              <a:tr h="352213">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extLst>
                  <a:ext uri="{0D108BD9-81ED-4DB2-BD59-A6C34878D82A}">
                    <a16:rowId xmlns:a16="http://schemas.microsoft.com/office/drawing/2014/main" val="2898254090"/>
                  </a:ext>
                </a:extLst>
              </a:tr>
              <a:tr h="352213">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4143528641"/>
                  </a:ext>
                </a:extLst>
              </a:tr>
              <a:tr h="352213">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3419208528"/>
                  </a:ext>
                </a:extLst>
              </a:tr>
              <a:tr h="352213">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1048049855"/>
                  </a:ext>
                </a:extLst>
              </a:tr>
              <a:tr h="352213">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3417458486"/>
                  </a:ext>
                </a:extLst>
              </a:tr>
              <a:tr h="352213">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extLst>
                  <a:ext uri="{0D108BD9-81ED-4DB2-BD59-A6C34878D82A}">
                    <a16:rowId xmlns:a16="http://schemas.microsoft.com/office/drawing/2014/main" val="709130908"/>
                  </a:ext>
                </a:extLst>
              </a:tr>
              <a:tr h="0">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extLst>
                  <a:ext uri="{0D108BD9-81ED-4DB2-BD59-A6C34878D82A}">
                    <a16:rowId xmlns:a16="http://schemas.microsoft.com/office/drawing/2014/main" val="1963134835"/>
                  </a:ext>
                </a:extLst>
              </a:tr>
              <a:tr h="0">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tc>
                  <a:txBody>
                    <a:bodyPr/>
                    <a:lstStyle/>
                    <a:p>
                      <a:r>
                        <a:rPr lang="en-GB" dirty="0"/>
                        <a:t>1</a:t>
                      </a:r>
                    </a:p>
                  </a:txBody>
                  <a:tcPr/>
                </a:tc>
                <a:tc>
                  <a:txBody>
                    <a:bodyPr/>
                    <a:lstStyle/>
                    <a:p>
                      <a:r>
                        <a:rPr lang="en-GB" dirty="0"/>
                        <a:t>0</a:t>
                      </a:r>
                    </a:p>
                  </a:txBody>
                  <a:tcPr/>
                </a:tc>
                <a:extLst>
                  <a:ext uri="{0D108BD9-81ED-4DB2-BD59-A6C34878D82A}">
                    <a16:rowId xmlns:a16="http://schemas.microsoft.com/office/drawing/2014/main" val="2394205822"/>
                  </a:ext>
                </a:extLst>
              </a:tr>
            </a:tbl>
          </a:graphicData>
        </a:graphic>
      </p:graphicFrame>
      <p:graphicFrame>
        <p:nvGraphicFramePr>
          <p:cNvPr id="6" name="Table 6">
            <a:extLst>
              <a:ext uri="{FF2B5EF4-FFF2-40B4-BE49-F238E27FC236}">
                <a16:creationId xmlns:a16="http://schemas.microsoft.com/office/drawing/2014/main" id="{9F208FA8-0AD1-CD44-AFC6-D6799BF2A025}"/>
              </a:ext>
            </a:extLst>
          </p:cNvPr>
          <p:cNvGraphicFramePr>
            <a:graphicFrameLocks noGrp="1"/>
          </p:cNvGraphicFramePr>
          <p:nvPr>
            <p:extLst>
              <p:ext uri="{D42A27DB-BD31-4B8C-83A1-F6EECF244321}">
                <p14:modId xmlns:p14="http://schemas.microsoft.com/office/powerpoint/2010/main" val="4178356755"/>
              </p:ext>
            </p:extLst>
          </p:nvPr>
        </p:nvGraphicFramePr>
        <p:xfrm>
          <a:off x="4572000" y="2727960"/>
          <a:ext cx="381000" cy="329184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3188542145"/>
                    </a:ext>
                  </a:extLst>
                </a:gridCol>
              </a:tblGrid>
              <a:tr h="350967">
                <a:tc>
                  <a:txBody>
                    <a:bodyPr/>
                    <a:lstStyle/>
                    <a:p>
                      <a:r>
                        <a:rPr lang="en-GB"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8320524"/>
                  </a:ext>
                </a:extLst>
              </a:tr>
              <a:tr h="350967">
                <a:tc>
                  <a:txBody>
                    <a:bodyPr/>
                    <a:lstStyle/>
                    <a:p>
                      <a:r>
                        <a:rPr lang="en-GB"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9649524"/>
                  </a:ext>
                </a:extLst>
              </a:tr>
              <a:tr h="350967">
                <a:tc>
                  <a:txBody>
                    <a:bodyPr/>
                    <a:lstStyle/>
                    <a:p>
                      <a:r>
                        <a:rPr lang="en-GB"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074245"/>
                  </a:ext>
                </a:extLst>
              </a:tr>
              <a:tr h="350967">
                <a:tc>
                  <a:txBody>
                    <a:bodyPr/>
                    <a:lstStyle/>
                    <a:p>
                      <a:r>
                        <a:rPr lang="en-GB"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919090"/>
                  </a:ext>
                </a:extLst>
              </a:tr>
              <a:tr h="350967">
                <a:tc>
                  <a:txBody>
                    <a:bodyPr/>
                    <a:lstStyle/>
                    <a:p>
                      <a:r>
                        <a:rPr lang="en-GB"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7508296"/>
                  </a:ext>
                </a:extLst>
              </a:tr>
              <a:tr h="350967">
                <a:tc>
                  <a:txBody>
                    <a:bodyPr/>
                    <a:lstStyle/>
                    <a:p>
                      <a:r>
                        <a:rPr lang="en-GB"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942668"/>
                  </a:ext>
                </a:extLst>
              </a:tr>
              <a:tr h="350967">
                <a:tc>
                  <a:txBody>
                    <a:bodyPr/>
                    <a:lstStyle/>
                    <a:p>
                      <a:r>
                        <a:rPr lang="en-GB"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6952371"/>
                  </a:ext>
                </a:extLst>
              </a:tr>
              <a:tr h="350967">
                <a:tc>
                  <a:txBody>
                    <a:bodyPr/>
                    <a:lstStyle/>
                    <a:p>
                      <a:r>
                        <a:rPr lang="en-GB"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1709643"/>
                  </a:ext>
                </a:extLst>
              </a:tr>
              <a:tr h="350967">
                <a:tc>
                  <a:txBody>
                    <a:bodyPr/>
                    <a:lstStyle/>
                    <a:p>
                      <a:r>
                        <a:rPr lang="en-GB"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496571"/>
                  </a:ext>
                </a:extLst>
              </a:tr>
            </a:tbl>
          </a:graphicData>
        </a:graphic>
      </p:graphicFrame>
    </p:spTree>
    <p:extLst>
      <p:ext uri="{BB962C8B-B14F-4D97-AF65-F5344CB8AC3E}">
        <p14:creationId xmlns:p14="http://schemas.microsoft.com/office/powerpoint/2010/main" val="101237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456"/>
            <a:ext cx="8229600" cy="1150144"/>
          </a:xfrm>
        </p:spPr>
        <p:txBody>
          <a:bodyPr>
            <a:noAutofit/>
          </a:bodyPr>
          <a:lstStyle/>
          <a:p>
            <a:r>
              <a:rPr lang="en-GB" sz="2800" b="1" dirty="0">
                <a:solidFill>
                  <a:srgbClr val="FF0000"/>
                </a:solidFill>
                <a:latin typeface="Garamond" panose="02020404030301010803" pitchFamily="18" charset="0"/>
              </a:rPr>
              <a:t>Graph Implementation</a:t>
            </a:r>
            <a:br>
              <a:rPr lang="en-GB" sz="2800" b="1" dirty="0">
                <a:solidFill>
                  <a:srgbClr val="FF0000"/>
                </a:solidFill>
                <a:latin typeface="Garamond" panose="02020404030301010803" pitchFamily="18" charset="0"/>
              </a:rPr>
            </a:br>
            <a:r>
              <a:rPr lang="en-GB" sz="3200" b="1" dirty="0">
                <a:solidFill>
                  <a:srgbClr val="FF0000"/>
                </a:solidFill>
                <a:latin typeface="Garamond" panose="02020404030301010803" pitchFamily="18" charset="0"/>
              </a:rPr>
              <a:t>Adjacency</a:t>
            </a:r>
            <a:r>
              <a:rPr lang="en-GB" sz="2800" b="1" dirty="0">
                <a:solidFill>
                  <a:srgbClr val="FF0000"/>
                </a:solidFill>
                <a:latin typeface="Garamond" panose="02020404030301010803" pitchFamily="18" charset="0"/>
              </a:rPr>
              <a:t> List </a:t>
            </a:r>
          </a:p>
        </p:txBody>
      </p:sp>
      <p:sp>
        <p:nvSpPr>
          <p:cNvPr id="5" name="Text Placeholder 4"/>
          <p:cNvSpPr>
            <a:spLocks noGrp="1"/>
          </p:cNvSpPr>
          <p:nvPr>
            <p:ph idx="1"/>
          </p:nvPr>
        </p:nvSpPr>
        <p:spPr>
          <a:xfrm>
            <a:off x="457200" y="1524000"/>
            <a:ext cx="8229600" cy="4602163"/>
          </a:xfrm>
        </p:spPr>
        <p:txBody>
          <a:bodyPr>
            <a:noAutofit/>
          </a:bodyPr>
          <a:lstStyle/>
          <a:p>
            <a:pPr fontAlgn="base"/>
            <a:r>
              <a:rPr lang="en-US" sz="1400" dirty="0">
                <a:latin typeface="Garamond" panose="02020404030301010803" pitchFamily="18" charset="0"/>
              </a:rPr>
              <a:t>An array of lists is used. The size of the array is equal to the number of vertices. Let the array be an array[]. An entry array[</a:t>
            </a:r>
            <a:r>
              <a:rPr lang="en-US" sz="1400" dirty="0" err="1">
                <a:latin typeface="Garamond" panose="02020404030301010803" pitchFamily="18" charset="0"/>
              </a:rPr>
              <a:t>i</a:t>
            </a:r>
            <a:r>
              <a:rPr lang="en-US" sz="1400" dirty="0">
                <a:latin typeface="Garamond" panose="02020404030301010803" pitchFamily="18" charset="0"/>
              </a:rPr>
              <a:t>] represents the list of vertices adjacent to the </a:t>
            </a:r>
            <a:r>
              <a:rPr lang="en-US" sz="1400" dirty="0" err="1">
                <a:latin typeface="Garamond" panose="02020404030301010803" pitchFamily="18" charset="0"/>
              </a:rPr>
              <a:t>ith</a:t>
            </a:r>
            <a:r>
              <a:rPr lang="en-US" sz="1400" dirty="0">
                <a:latin typeface="Garamond" panose="02020404030301010803" pitchFamily="18" charset="0"/>
              </a:rPr>
              <a:t> vertex. This representation can also be used to represent a weighted graph. The weights of edges can be represented as lists of pairs. Adjacency lists are not well suited for parallelism since the lists require that we traverse the neighbors of a vertex sequentially.</a:t>
            </a:r>
          </a:p>
          <a:p>
            <a:pPr algn="just"/>
            <a:r>
              <a:rPr lang="en-GB" sz="1400" b="1" dirty="0">
                <a:latin typeface="Garamond" panose="02020404030301010803" pitchFamily="18" charset="0"/>
              </a:rPr>
              <a:t>Time Complexity </a:t>
            </a:r>
          </a:p>
          <a:p>
            <a:pPr lvl="1" algn="just"/>
            <a:r>
              <a:rPr lang="en-GB" sz="1400" dirty="0">
                <a:latin typeface="Garamond" panose="02020404030301010803" pitchFamily="18" charset="0"/>
              </a:rPr>
              <a:t>Find Node in Graph O(N)</a:t>
            </a:r>
          </a:p>
          <a:p>
            <a:pPr lvl="1" algn="just"/>
            <a:r>
              <a:rPr lang="en-GB" sz="1400" dirty="0">
                <a:latin typeface="Garamond" panose="02020404030301010803" pitchFamily="18" charset="0"/>
              </a:rPr>
              <a:t>Find All Adjacent Node O(N)</a:t>
            </a:r>
          </a:p>
          <a:p>
            <a:pPr algn="just"/>
            <a:r>
              <a:rPr lang="en-GB" sz="1400" b="1" dirty="0">
                <a:latin typeface="Garamond" panose="02020404030301010803" pitchFamily="18" charset="0"/>
              </a:rPr>
              <a:t>Space Complexity </a:t>
            </a:r>
          </a:p>
          <a:p>
            <a:pPr lvl="1" algn="just"/>
            <a:r>
              <a:rPr lang="en-GB" sz="1400" dirty="0">
                <a:latin typeface="Garamond" panose="02020404030301010803" pitchFamily="18" charset="0"/>
              </a:rPr>
              <a:t>O(no of Edges)</a:t>
            </a:r>
            <a:endParaRPr lang="en-US" sz="1400" b="0" dirty="0">
              <a:effectLst/>
              <a:latin typeface="Garamond" panose="02020404030301010803" pitchFamily="18" charset="0"/>
            </a:endParaRPr>
          </a:p>
          <a:p>
            <a:pPr fontAlgn="base"/>
            <a:endParaRPr lang="en-US" sz="1400" dirty="0">
              <a:latin typeface="Garamond" panose="02020404030301010803" pitchFamily="18" charset="0"/>
            </a:endParaRPr>
          </a:p>
          <a:p>
            <a:pPr marL="0" indent="0" fontAlgn="base">
              <a:buNone/>
            </a:pPr>
            <a:endParaRPr lang="en-US" sz="1400" b="0" dirty="0">
              <a:effectLst/>
              <a:latin typeface="Garamond" panose="02020404030301010803" pitchFamily="18" charset="0"/>
            </a:endParaRPr>
          </a:p>
          <a:p>
            <a:pPr fontAlgn="base"/>
            <a:endParaRPr lang="en-US" sz="1400" b="0" dirty="0">
              <a:effectLst/>
              <a:latin typeface="Garamond" panose="02020404030301010803" pitchFamily="18" charset="0"/>
            </a:endParaRPr>
          </a:p>
        </p:txBody>
      </p:sp>
      <p:pic>
        <p:nvPicPr>
          <p:cNvPr id="4" name="Picture 3">
            <a:extLst>
              <a:ext uri="{FF2B5EF4-FFF2-40B4-BE49-F238E27FC236}">
                <a16:creationId xmlns:a16="http://schemas.microsoft.com/office/drawing/2014/main" id="{D15E3FDF-2828-5B7F-F6DD-7009FBCA061C}"/>
              </a:ext>
            </a:extLst>
          </p:cNvPr>
          <p:cNvPicPr>
            <a:picLocks noChangeAspect="1"/>
          </p:cNvPicPr>
          <p:nvPr/>
        </p:nvPicPr>
        <p:blipFill rotWithShape="1">
          <a:blip r:embed="rId2"/>
          <a:srcRect l="11269" t="2065" r="3766" b="3238"/>
          <a:stretch/>
        </p:blipFill>
        <p:spPr>
          <a:xfrm>
            <a:off x="2438400" y="3773619"/>
            <a:ext cx="3048000" cy="2362200"/>
          </a:xfrm>
          <a:prstGeom prst="rect">
            <a:avLst/>
          </a:prstGeom>
          <a:ln>
            <a:solidFill>
              <a:schemeClr val="tx1"/>
            </a:solidFill>
          </a:ln>
        </p:spPr>
      </p:pic>
      <p:graphicFrame>
        <p:nvGraphicFramePr>
          <p:cNvPr id="3" name="Table 2"/>
          <p:cNvGraphicFramePr>
            <a:graphicFrameLocks noGrp="1"/>
          </p:cNvGraphicFramePr>
          <p:nvPr>
            <p:extLst>
              <p:ext uri="{D42A27DB-BD31-4B8C-83A1-F6EECF244321}">
                <p14:modId xmlns:p14="http://schemas.microsoft.com/office/powerpoint/2010/main" val="1701098018"/>
              </p:ext>
            </p:extLst>
          </p:nvPr>
        </p:nvGraphicFramePr>
        <p:xfrm>
          <a:off x="5673143" y="2496343"/>
          <a:ext cx="3048000" cy="2657475"/>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295275">
                <a:tc>
                  <a:txBody>
                    <a:bodyPr/>
                    <a:lstStyle/>
                    <a:p>
                      <a:pPr algn="ctr" rtl="0" fontAlgn="ctr"/>
                      <a:r>
                        <a:rPr lang="en-GB" sz="1800" u="none" strike="noStrike" dirty="0">
                          <a:effectLst/>
                          <a:latin typeface="Garamond" panose="02020404030301010803" pitchFamily="18" charset="0"/>
                        </a:rPr>
                        <a:t>A</a:t>
                      </a:r>
                      <a:endParaRPr lang="en-GB" sz="1800" b="0" i="0" u="none" strike="noStrike" dirty="0">
                        <a:solidFill>
                          <a:srgbClr val="000000"/>
                        </a:solidFill>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n-GB" sz="1800" u="none" strike="noStrike" dirty="0">
                          <a:effectLst/>
                          <a:latin typeface="Garamond" panose="02020404030301010803" pitchFamily="18" charset="0"/>
                        </a:rPr>
                        <a:t>H</a:t>
                      </a:r>
                      <a:endParaRPr lang="en-GB" sz="1800" b="0" i="0" u="none" strike="noStrike" dirty="0">
                        <a:solidFill>
                          <a:srgbClr val="000000"/>
                        </a:solidFill>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GB" sz="1800" u="none" strike="noStrike" dirty="0">
                          <a:effectLst/>
                          <a:latin typeface="Garamond" panose="02020404030301010803" pitchFamily="18" charset="0"/>
                        </a:rPr>
                        <a:t>I</a:t>
                      </a:r>
                      <a:endParaRPr lang="en-GB" sz="1800" b="0" i="0" u="none" strike="noStrike" dirty="0">
                        <a:solidFill>
                          <a:srgbClr val="000000"/>
                        </a:solidFill>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1800" b="0" i="0" u="none" strike="noStrike" dirty="0">
                        <a:solidFill>
                          <a:srgbClr val="000000"/>
                        </a:solidFill>
                        <a:effectLst/>
                        <a:latin typeface="Garamond" panose="02020404030301010803" pitchFamily="18" charset="0"/>
                      </a:endParaRPr>
                    </a:p>
                  </a:txBody>
                  <a:tcPr marL="9525" marR="9525" marT="952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5275">
                <a:tc>
                  <a:txBody>
                    <a:bodyPr/>
                    <a:lstStyle/>
                    <a:p>
                      <a:pPr algn="ctr" rtl="0" fontAlgn="ctr"/>
                      <a:r>
                        <a:rPr lang="en-GB" sz="1800" u="none" strike="noStrike" dirty="0">
                          <a:effectLst/>
                          <a:latin typeface="Garamond" panose="02020404030301010803" pitchFamily="18" charset="0"/>
                        </a:rPr>
                        <a:t>B</a:t>
                      </a:r>
                      <a:endParaRPr lang="en-GB" sz="1800" b="0" i="0" u="none" strike="noStrike" dirty="0">
                        <a:solidFill>
                          <a:srgbClr val="000000"/>
                        </a:solidFill>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GB" sz="1800" u="none" strike="noStrike" dirty="0">
                          <a:effectLst/>
                          <a:latin typeface="Garamond" panose="02020404030301010803" pitchFamily="18" charset="0"/>
                        </a:rPr>
                        <a:t>A</a:t>
                      </a:r>
                      <a:endParaRPr lang="en-GB" sz="1800" b="0" i="0" u="none" strike="noStrike" dirty="0">
                        <a:solidFill>
                          <a:srgbClr val="000000"/>
                        </a:solidFill>
                        <a:effectLst/>
                        <a:latin typeface="Garamond" panose="02020404030301010803"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GB" sz="1800" u="none" strike="noStrike">
                          <a:effectLst/>
                          <a:latin typeface="Garamond" panose="02020404030301010803" pitchFamily="18" charset="0"/>
                        </a:rPr>
                        <a:t>D</a:t>
                      </a:r>
                      <a:endParaRPr lang="en-GB" sz="1800" b="0" i="0" u="none" strike="noStrike">
                        <a:solidFill>
                          <a:srgbClr val="000000"/>
                        </a:solidFill>
                        <a:effectLst/>
                        <a:latin typeface="Garamond" panose="02020404030301010803"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u="none" strike="noStrike" dirty="0">
                          <a:effectLst/>
                          <a:latin typeface="Garamond" panose="02020404030301010803" pitchFamily="18" charset="0"/>
                        </a:rPr>
                        <a:t>I</a:t>
                      </a:r>
                      <a:endParaRPr lang="en-GB" sz="1800" b="0" i="0" u="none" strike="noStrike" dirty="0">
                        <a:solidFill>
                          <a:srgbClr val="000000"/>
                        </a:solidFill>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u="none" strike="noStrike" dirty="0">
                          <a:effectLst/>
                          <a:latin typeface="Garamond" panose="02020404030301010803" pitchFamily="18" charset="0"/>
                        </a:rPr>
                        <a:t>H</a:t>
                      </a:r>
                      <a:endParaRPr lang="en-GB" sz="1800" b="0" i="0" u="none" strike="noStrike" dirty="0">
                        <a:solidFill>
                          <a:srgbClr val="000000"/>
                        </a:solidFill>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5275">
                <a:tc>
                  <a:txBody>
                    <a:bodyPr/>
                    <a:lstStyle/>
                    <a:p>
                      <a:pPr algn="ctr" rtl="0" fontAlgn="ctr"/>
                      <a:r>
                        <a:rPr lang="en-GB" sz="1800" u="none" strike="noStrike" dirty="0">
                          <a:effectLst/>
                          <a:latin typeface="Garamond" panose="02020404030301010803" pitchFamily="18" charset="0"/>
                        </a:rPr>
                        <a:t>C</a:t>
                      </a:r>
                      <a:endParaRPr lang="en-GB" sz="1800" b="0" i="0" u="none" strike="noStrike" dirty="0">
                        <a:solidFill>
                          <a:srgbClr val="000000"/>
                        </a:solidFill>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endParaRPr lang="en-GB" sz="1800" b="0" i="0" u="none" strike="noStrike" dirty="0">
                        <a:solidFill>
                          <a:srgbClr val="000000"/>
                        </a:solidFill>
                        <a:effectLst/>
                        <a:latin typeface="Garamond" panose="02020404030301010803" pitchFamily="18"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en-GB" sz="1800" b="0" i="0" u="none" strike="noStrike" dirty="0">
                        <a:solidFill>
                          <a:srgbClr val="000000"/>
                        </a:solidFill>
                        <a:effectLst/>
                        <a:latin typeface="Garamond" panose="02020404030301010803" pitchFamily="18" charset="0"/>
                      </a:endParaRPr>
                    </a:p>
                  </a:txBody>
                  <a:tcPr marL="9525" marR="9525" marT="9525"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1800" b="0" i="0" u="none" strike="noStrike" dirty="0">
                        <a:solidFill>
                          <a:srgbClr val="000000"/>
                        </a:solidFill>
                        <a:effectLst/>
                        <a:latin typeface="Garamond" panose="02020404030301010803" pitchFamily="18"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GB" sz="1800" b="0" i="0" u="none" strike="noStrike" dirty="0">
                        <a:solidFill>
                          <a:srgbClr val="000000"/>
                        </a:solidFill>
                        <a:effectLst/>
                        <a:latin typeface="Garamond" panose="02020404030301010803" pitchFamily="18"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5275">
                <a:tc>
                  <a:txBody>
                    <a:bodyPr/>
                    <a:lstStyle/>
                    <a:p>
                      <a:pPr algn="ctr" rtl="0" fontAlgn="ctr"/>
                      <a:r>
                        <a:rPr lang="en-GB" sz="1800" u="none" strike="noStrike" dirty="0">
                          <a:effectLst/>
                          <a:latin typeface="Garamond" panose="02020404030301010803" pitchFamily="18" charset="0"/>
                        </a:rPr>
                        <a:t>D</a:t>
                      </a:r>
                      <a:endParaRPr lang="en-GB" sz="1800" b="0" i="0" u="none" strike="noStrike" dirty="0">
                        <a:solidFill>
                          <a:srgbClr val="000000"/>
                        </a:solidFill>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GB" sz="1800" u="none" strike="noStrike" dirty="0">
                          <a:effectLst/>
                          <a:latin typeface="Garamond" panose="02020404030301010803" pitchFamily="18" charset="0"/>
                        </a:rPr>
                        <a:t>F</a:t>
                      </a:r>
                      <a:endParaRPr lang="en-GB" sz="1800" b="0" i="0" u="none" strike="noStrike" dirty="0">
                        <a:solidFill>
                          <a:srgbClr val="000000"/>
                        </a:solidFill>
                        <a:effectLst/>
                        <a:latin typeface="Garamond" panose="02020404030301010803"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800" u="none" strike="noStrike" dirty="0">
                          <a:effectLst/>
                          <a:latin typeface="Garamond" panose="02020404030301010803" pitchFamily="18" charset="0"/>
                        </a:rPr>
                        <a:t>B</a:t>
                      </a:r>
                      <a:endParaRPr lang="en-GB" sz="1800" b="0" i="0" u="none" strike="noStrike" dirty="0">
                        <a:solidFill>
                          <a:srgbClr val="000000"/>
                        </a:solidFill>
                        <a:effectLst/>
                        <a:latin typeface="Garamond" panose="02020404030301010803"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1800" b="0" i="0" u="none" strike="noStrike" dirty="0">
                        <a:solidFill>
                          <a:srgbClr val="000000"/>
                        </a:solidFill>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1800" b="0" i="0" u="none" strike="noStrike" dirty="0">
                        <a:solidFill>
                          <a:srgbClr val="000000"/>
                        </a:solidFill>
                        <a:effectLst/>
                        <a:latin typeface="Garamond" panose="02020404030301010803"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5275">
                <a:tc>
                  <a:txBody>
                    <a:bodyPr/>
                    <a:lstStyle/>
                    <a:p>
                      <a:pPr algn="ctr" rtl="0" fontAlgn="ctr"/>
                      <a:r>
                        <a:rPr lang="en-GB" sz="1800" u="none" strike="noStrike" dirty="0">
                          <a:effectLst/>
                          <a:latin typeface="Garamond" panose="02020404030301010803" pitchFamily="18" charset="0"/>
                        </a:rPr>
                        <a:t>E</a:t>
                      </a:r>
                      <a:endParaRPr lang="en-GB" sz="1800" b="0" i="0" u="none" strike="noStrike" dirty="0">
                        <a:solidFill>
                          <a:srgbClr val="000000"/>
                        </a:solidFill>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GB" sz="1800" u="none" strike="noStrike">
                          <a:effectLst/>
                          <a:latin typeface="Garamond" panose="02020404030301010803" pitchFamily="18" charset="0"/>
                        </a:rPr>
                        <a:t>F</a:t>
                      </a:r>
                      <a:endParaRPr lang="en-GB" sz="1800" b="0" i="0" u="none" strike="noStrike">
                        <a:solidFill>
                          <a:srgbClr val="000000"/>
                        </a:solidFill>
                        <a:effectLst/>
                        <a:latin typeface="Garamond" panose="02020404030301010803"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800" u="none" strike="noStrike" dirty="0">
                          <a:effectLst/>
                          <a:latin typeface="Garamond" panose="02020404030301010803" pitchFamily="18" charset="0"/>
                        </a:rPr>
                        <a:t>G</a:t>
                      </a:r>
                      <a:endParaRPr lang="en-GB" sz="1800" b="0" i="0" u="none" strike="noStrike" dirty="0">
                        <a:solidFill>
                          <a:srgbClr val="000000"/>
                        </a:solidFill>
                        <a:effectLst/>
                        <a:latin typeface="Garamond" panose="02020404030301010803"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800" u="none" strike="noStrike" dirty="0">
                          <a:effectLst/>
                          <a:latin typeface="Garamond" panose="02020404030301010803" pitchFamily="18" charset="0"/>
                        </a:rPr>
                        <a:t>B</a:t>
                      </a:r>
                      <a:endParaRPr lang="en-GB" sz="1800" b="0" i="0" u="none" strike="noStrike" dirty="0">
                        <a:solidFill>
                          <a:srgbClr val="000000"/>
                        </a:solidFill>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5275">
                <a:tc>
                  <a:txBody>
                    <a:bodyPr/>
                    <a:lstStyle/>
                    <a:p>
                      <a:pPr algn="ctr" rtl="0" fontAlgn="ctr"/>
                      <a:r>
                        <a:rPr lang="en-GB" sz="1800" u="none" strike="noStrike" dirty="0">
                          <a:effectLst/>
                          <a:latin typeface="Garamond" panose="02020404030301010803" pitchFamily="18" charset="0"/>
                        </a:rPr>
                        <a:t>F</a:t>
                      </a:r>
                      <a:endParaRPr lang="en-GB" sz="1800" b="0" i="0" u="none" strike="noStrike" dirty="0">
                        <a:solidFill>
                          <a:srgbClr val="000000"/>
                        </a:solidFill>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GB" sz="1800" u="none" strike="noStrike">
                          <a:effectLst/>
                          <a:latin typeface="Garamond" panose="02020404030301010803" pitchFamily="18" charset="0"/>
                        </a:rPr>
                        <a:t>D</a:t>
                      </a:r>
                      <a:endParaRPr lang="en-GB" sz="1800" b="0" i="0" u="none" strike="noStrike">
                        <a:solidFill>
                          <a:srgbClr val="000000"/>
                        </a:solidFill>
                        <a:effectLst/>
                        <a:latin typeface="Garamond" panose="02020404030301010803"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800" u="none" strike="noStrike" dirty="0">
                          <a:effectLst/>
                          <a:latin typeface="Garamond" panose="02020404030301010803" pitchFamily="18" charset="0"/>
                        </a:rPr>
                        <a:t>E</a:t>
                      </a:r>
                      <a:endParaRPr lang="en-GB" sz="1800" b="0" i="0" u="none" strike="noStrike" dirty="0">
                        <a:solidFill>
                          <a:srgbClr val="000000"/>
                        </a:solidFill>
                        <a:effectLst/>
                        <a:latin typeface="Garamond" panose="02020404030301010803"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1800" b="0" i="0" u="none" strike="noStrike" dirty="0">
                        <a:solidFill>
                          <a:srgbClr val="000000"/>
                        </a:solidFill>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GB" sz="1800" b="0" i="0" u="none" strike="noStrike" dirty="0">
                        <a:solidFill>
                          <a:srgbClr val="000000"/>
                        </a:solidFill>
                        <a:effectLst/>
                        <a:latin typeface="Garamond" panose="02020404030301010803"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5275">
                <a:tc>
                  <a:txBody>
                    <a:bodyPr/>
                    <a:lstStyle/>
                    <a:p>
                      <a:pPr algn="ctr" rtl="0" fontAlgn="ctr"/>
                      <a:r>
                        <a:rPr lang="en-GB" sz="1800" u="none" strike="noStrike" dirty="0">
                          <a:effectLst/>
                          <a:latin typeface="Garamond" panose="02020404030301010803" pitchFamily="18" charset="0"/>
                        </a:rPr>
                        <a:t>G</a:t>
                      </a:r>
                      <a:endParaRPr lang="en-GB" sz="1800" b="0" i="0" u="none" strike="noStrike" dirty="0">
                        <a:solidFill>
                          <a:srgbClr val="000000"/>
                        </a:solidFill>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GB" sz="1800" u="none" strike="noStrike">
                          <a:effectLst/>
                          <a:latin typeface="Garamond" panose="02020404030301010803" pitchFamily="18" charset="0"/>
                        </a:rPr>
                        <a:t>I</a:t>
                      </a:r>
                      <a:endParaRPr lang="en-GB" sz="1800" b="0" i="0" u="none" strike="noStrike">
                        <a:solidFill>
                          <a:srgbClr val="000000"/>
                        </a:solidFill>
                        <a:effectLst/>
                        <a:latin typeface="Garamond" panose="02020404030301010803"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800" u="none" strike="noStrike">
                          <a:effectLst/>
                          <a:latin typeface="Garamond" panose="02020404030301010803" pitchFamily="18" charset="0"/>
                        </a:rPr>
                        <a:t>E</a:t>
                      </a:r>
                      <a:endParaRPr lang="en-GB" sz="1800" b="0" i="0" u="none" strike="noStrike">
                        <a:solidFill>
                          <a:srgbClr val="000000"/>
                        </a:solidFill>
                        <a:effectLst/>
                        <a:latin typeface="Garamond" panose="02020404030301010803"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1800" b="0" i="0" u="none" strike="noStrike" dirty="0">
                        <a:solidFill>
                          <a:srgbClr val="000000"/>
                        </a:solidFill>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GB" sz="1800" b="0" i="0" u="none" strike="noStrike" dirty="0">
                        <a:solidFill>
                          <a:srgbClr val="000000"/>
                        </a:solidFill>
                        <a:effectLst/>
                        <a:latin typeface="Garamond" panose="02020404030301010803"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5275">
                <a:tc>
                  <a:txBody>
                    <a:bodyPr/>
                    <a:lstStyle/>
                    <a:p>
                      <a:pPr algn="ctr" rtl="0" fontAlgn="ctr"/>
                      <a:r>
                        <a:rPr lang="en-GB" sz="1800" u="none" strike="noStrike" dirty="0">
                          <a:effectLst/>
                          <a:latin typeface="Garamond" panose="02020404030301010803" pitchFamily="18" charset="0"/>
                        </a:rPr>
                        <a:t>H</a:t>
                      </a:r>
                      <a:endParaRPr lang="en-GB" sz="1800" b="0" i="0" u="none" strike="noStrike" dirty="0">
                        <a:solidFill>
                          <a:srgbClr val="000000"/>
                        </a:solidFill>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GB" sz="1800" u="none" strike="noStrike">
                          <a:effectLst/>
                          <a:latin typeface="Garamond" panose="02020404030301010803" pitchFamily="18" charset="0"/>
                        </a:rPr>
                        <a:t>I</a:t>
                      </a:r>
                      <a:endParaRPr lang="en-GB" sz="1800" b="0" i="0" u="none" strike="noStrike">
                        <a:solidFill>
                          <a:srgbClr val="000000"/>
                        </a:solidFill>
                        <a:effectLst/>
                        <a:latin typeface="Garamond" panose="02020404030301010803"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800" u="none" strike="noStrike" dirty="0">
                          <a:effectLst/>
                          <a:latin typeface="Garamond" panose="02020404030301010803" pitchFamily="18" charset="0"/>
                        </a:rPr>
                        <a:t>A</a:t>
                      </a:r>
                      <a:endParaRPr lang="en-GB" sz="1800" b="0" i="0" u="none" strike="noStrike" dirty="0">
                        <a:solidFill>
                          <a:srgbClr val="000000"/>
                        </a:solidFill>
                        <a:effectLst/>
                        <a:latin typeface="Garamond" panose="02020404030301010803"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1800" b="0" i="0" u="none" strike="noStrike" dirty="0">
                        <a:solidFill>
                          <a:srgbClr val="000000"/>
                        </a:solidFill>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1800" b="0" i="0" u="none" strike="noStrike" dirty="0">
                        <a:solidFill>
                          <a:srgbClr val="000000"/>
                        </a:solidFill>
                        <a:effectLst/>
                        <a:latin typeface="Garamond" panose="02020404030301010803"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5275">
                <a:tc>
                  <a:txBody>
                    <a:bodyPr/>
                    <a:lstStyle/>
                    <a:p>
                      <a:pPr algn="ctr" rtl="0" fontAlgn="ctr"/>
                      <a:r>
                        <a:rPr lang="en-GB" sz="1800" u="none" strike="noStrike" dirty="0">
                          <a:effectLst/>
                          <a:latin typeface="Garamond" panose="02020404030301010803" pitchFamily="18" charset="0"/>
                        </a:rPr>
                        <a:t>I</a:t>
                      </a:r>
                      <a:endParaRPr lang="en-GB" sz="1800" b="0" i="0" u="none" strike="noStrike" dirty="0">
                        <a:solidFill>
                          <a:srgbClr val="000000"/>
                        </a:solidFill>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GB" sz="1800" u="none" strike="noStrike" dirty="0">
                          <a:effectLst/>
                          <a:latin typeface="Garamond" panose="02020404030301010803" pitchFamily="18" charset="0"/>
                        </a:rPr>
                        <a:t>B</a:t>
                      </a:r>
                      <a:endParaRPr lang="en-GB" sz="1800" b="0" i="0" u="none" strike="noStrike" dirty="0">
                        <a:solidFill>
                          <a:srgbClr val="000000"/>
                        </a:solidFill>
                        <a:effectLst/>
                        <a:latin typeface="Garamond" panose="02020404030301010803"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GB" sz="1800" u="none" strike="noStrike">
                          <a:effectLst/>
                          <a:latin typeface="Garamond" panose="02020404030301010803" pitchFamily="18" charset="0"/>
                        </a:rPr>
                        <a:t>I</a:t>
                      </a:r>
                      <a:endParaRPr lang="en-GB" sz="1800" b="0" i="0" u="none" strike="noStrike">
                        <a:solidFill>
                          <a:srgbClr val="000000"/>
                        </a:solidFill>
                        <a:effectLst/>
                        <a:latin typeface="Garamond" panose="02020404030301010803"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u="none" strike="noStrike" dirty="0">
                          <a:effectLst/>
                          <a:latin typeface="Garamond" panose="02020404030301010803" pitchFamily="18" charset="0"/>
                        </a:rPr>
                        <a:t>H</a:t>
                      </a:r>
                      <a:endParaRPr lang="en-GB" sz="1800" b="0" i="0" u="none" strike="noStrike" dirty="0">
                        <a:solidFill>
                          <a:srgbClr val="000000"/>
                        </a:solidFill>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35523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6766</TotalTime>
  <Words>3776</Words>
  <Application>Microsoft Office PowerPoint</Application>
  <PresentationFormat>On-screen Show (4:3)</PresentationFormat>
  <Paragraphs>487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Garamond</vt:lpstr>
      <vt:lpstr>open sans</vt:lpstr>
      <vt:lpstr>roboto</vt:lpstr>
      <vt:lpstr>Office Theme</vt:lpstr>
      <vt:lpstr>CS-2001 Data Structures</vt:lpstr>
      <vt:lpstr>Graphs</vt:lpstr>
      <vt:lpstr>Graphs vs Trees</vt:lpstr>
      <vt:lpstr>Graph Terms &amp; Properties </vt:lpstr>
      <vt:lpstr>Graph Types </vt:lpstr>
      <vt:lpstr>Graph Applications</vt:lpstr>
      <vt:lpstr>Graph Implementation Adjacency Matrix </vt:lpstr>
      <vt:lpstr>Graph Implementation Adjacency Matrix </vt:lpstr>
      <vt:lpstr>Graph Implementation Adjacency List </vt:lpstr>
      <vt:lpstr>Graphs Operations</vt:lpstr>
      <vt:lpstr>Graphs Working with code</vt:lpstr>
      <vt:lpstr>Graph Add Vertex Operation </vt:lpstr>
      <vt:lpstr>Graph Add Edge Operation </vt:lpstr>
      <vt:lpstr>Graph Update Edge Operation </vt:lpstr>
      <vt:lpstr>Graph Delete Edge Operation </vt:lpstr>
      <vt:lpstr>Graph Delete Vertex Operation </vt:lpstr>
      <vt:lpstr>Graph Update Vertex Operation </vt:lpstr>
      <vt:lpstr>Print Graph Operation </vt:lpstr>
      <vt:lpstr>Traversal Techniques BFS </vt:lpstr>
      <vt:lpstr>Traversal Techniques DFS </vt:lpstr>
      <vt:lpstr>Topological Sorting </vt:lpstr>
      <vt:lpstr>Shortest Path - Dijkstra's algorithm </vt:lpstr>
      <vt:lpstr>Spanning Tree and Minimum Spanning Tree</vt:lpstr>
      <vt:lpstr>Kruskal's Algorithm</vt:lpstr>
      <vt:lpstr>Prim's Algorithm</vt:lpstr>
      <vt:lpstr>Difference between Prim’s and Kruskal’s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CS-218 Data Structures</dc:title>
  <dc:creator>Syed Zain-Ul-Hassan</dc:creator>
  <cp:lastModifiedBy>Muhammad Ali Fatmi</cp:lastModifiedBy>
  <cp:revision>753</cp:revision>
  <dcterms:created xsi:type="dcterms:W3CDTF">2006-08-16T00:00:00Z</dcterms:created>
  <dcterms:modified xsi:type="dcterms:W3CDTF">2022-12-07T09:36:21Z</dcterms:modified>
</cp:coreProperties>
</file>