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3" r:id="rId16"/>
    <p:sldId id="284" r:id="rId17"/>
    <p:sldId id="298" r:id="rId18"/>
    <p:sldId id="299" r:id="rId19"/>
    <p:sldId id="300" r:id="rId20"/>
    <p:sldId id="286" r:id="rId21"/>
    <p:sldId id="301" r:id="rId22"/>
    <p:sldId id="30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D4477F-9E83-43FB-83E5-502B9E4FDAAB}">
          <p14:sldIdLst>
            <p14:sldId id="256"/>
            <p14:sldId id="269"/>
            <p14:sldId id="270"/>
            <p14:sldId id="271"/>
            <p14:sldId id="272"/>
            <p14:sldId id="273"/>
            <p14:sldId id="274"/>
            <p14:sldId id="275"/>
            <p14:sldId id="276"/>
            <p14:sldId id="277"/>
            <p14:sldId id="278"/>
            <p14:sldId id="279"/>
            <p14:sldId id="280"/>
            <p14:sldId id="281"/>
            <p14:sldId id="283"/>
            <p14:sldId id="284"/>
            <p14:sldId id="298"/>
            <p14:sldId id="299"/>
            <p14:sldId id="300"/>
            <p14:sldId id="286"/>
            <p14:sldId id="301"/>
            <p14:sldId id="3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li Fatmi" userId="2497a2a4205a29ee" providerId="LiveId" clId="{F1626834-C73C-4730-8543-49BFDC95D436}"/>
    <pc:docChg chg="undo custSel addSld delSld modSld modSection">
      <pc:chgData name="Muhammad Ali Fatmi" userId="2497a2a4205a29ee" providerId="LiveId" clId="{F1626834-C73C-4730-8543-49BFDC95D436}" dt="2022-09-14T08:02:29.558" v="1096" actId="14100"/>
      <pc:docMkLst>
        <pc:docMk/>
      </pc:docMkLst>
      <pc:sldChg chg="modSp mod">
        <pc:chgData name="Muhammad Ali Fatmi" userId="2497a2a4205a29ee" providerId="LiveId" clId="{F1626834-C73C-4730-8543-49BFDC95D436}" dt="2022-09-14T08:02:29.558" v="1096" actId="14100"/>
        <pc:sldMkLst>
          <pc:docMk/>
          <pc:sldMk cId="0" sldId="256"/>
        </pc:sldMkLst>
        <pc:spChg chg="mod">
          <ac:chgData name="Muhammad Ali Fatmi" userId="2497a2a4205a29ee" providerId="LiveId" clId="{F1626834-C73C-4730-8543-49BFDC95D436}" dt="2022-09-14T08:02:29.558" v="1096" actId="14100"/>
          <ac:spMkLst>
            <pc:docMk/>
            <pc:sldMk cId="0" sldId="256"/>
            <ac:spMk id="3" creationId="{00000000-0000-0000-0000-000000000000}"/>
          </ac:spMkLst>
        </pc:spChg>
      </pc:sldChg>
      <pc:sldChg chg="modSp mod">
        <pc:chgData name="Muhammad Ali Fatmi" userId="2497a2a4205a29ee" providerId="LiveId" clId="{F1626834-C73C-4730-8543-49BFDC95D436}" dt="2022-09-12T07:52:04.030" v="611" actId="20577"/>
        <pc:sldMkLst>
          <pc:docMk/>
          <pc:sldMk cId="839223135" sldId="269"/>
        </pc:sldMkLst>
        <pc:spChg chg="mod">
          <ac:chgData name="Muhammad Ali Fatmi" userId="2497a2a4205a29ee" providerId="LiveId" clId="{F1626834-C73C-4730-8543-49BFDC95D436}" dt="2022-09-12T07:52:04.030" v="611" actId="20577"/>
          <ac:spMkLst>
            <pc:docMk/>
            <pc:sldMk cId="839223135" sldId="269"/>
            <ac:spMk id="3" creationId="{00000000-0000-0000-0000-000000000000}"/>
          </ac:spMkLst>
        </pc:spChg>
      </pc:sldChg>
      <pc:sldChg chg="del">
        <pc:chgData name="Muhammad Ali Fatmi" userId="2497a2a4205a29ee" providerId="LiveId" clId="{F1626834-C73C-4730-8543-49BFDC95D436}" dt="2022-09-12T06:52:33.721" v="140" actId="47"/>
        <pc:sldMkLst>
          <pc:docMk/>
          <pc:sldMk cId="229015091" sldId="270"/>
        </pc:sldMkLst>
      </pc:sldChg>
      <pc:sldChg chg="modSp new mod">
        <pc:chgData name="Muhammad Ali Fatmi" userId="2497a2a4205a29ee" providerId="LiveId" clId="{F1626834-C73C-4730-8543-49BFDC95D436}" dt="2022-09-12T06:54:21.021" v="156" actId="20577"/>
        <pc:sldMkLst>
          <pc:docMk/>
          <pc:sldMk cId="1953456817" sldId="270"/>
        </pc:sldMkLst>
        <pc:spChg chg="mod">
          <ac:chgData name="Muhammad Ali Fatmi" userId="2497a2a4205a29ee" providerId="LiveId" clId="{F1626834-C73C-4730-8543-49BFDC95D436}" dt="2022-09-12T06:53:14.214" v="151" actId="113"/>
          <ac:spMkLst>
            <pc:docMk/>
            <pc:sldMk cId="1953456817" sldId="270"/>
            <ac:spMk id="2" creationId="{922A90E5-87B7-11A8-FBC8-98672B1C429A}"/>
          </ac:spMkLst>
        </pc:spChg>
        <pc:spChg chg="mod">
          <ac:chgData name="Muhammad Ali Fatmi" userId="2497a2a4205a29ee" providerId="LiveId" clId="{F1626834-C73C-4730-8543-49BFDC95D436}" dt="2022-09-12T06:54:21.021" v="156" actId="20577"/>
          <ac:spMkLst>
            <pc:docMk/>
            <pc:sldMk cId="1953456817" sldId="270"/>
            <ac:spMk id="3" creationId="{82DE238F-CEDB-DD07-8820-C70EC0DE594E}"/>
          </ac:spMkLst>
        </pc:spChg>
      </pc:sldChg>
      <pc:sldChg chg="addSp delSp modSp new mod">
        <pc:chgData name="Muhammad Ali Fatmi" userId="2497a2a4205a29ee" providerId="LiveId" clId="{F1626834-C73C-4730-8543-49BFDC95D436}" dt="2022-09-12T08:02:39.565" v="748" actId="2711"/>
        <pc:sldMkLst>
          <pc:docMk/>
          <pc:sldMk cId="413769435" sldId="271"/>
        </pc:sldMkLst>
        <pc:spChg chg="mod">
          <ac:chgData name="Muhammad Ali Fatmi" userId="2497a2a4205a29ee" providerId="LiveId" clId="{F1626834-C73C-4730-8543-49BFDC95D436}" dt="2022-09-12T07:05:18.178" v="354" actId="313"/>
          <ac:spMkLst>
            <pc:docMk/>
            <pc:sldMk cId="413769435" sldId="271"/>
            <ac:spMk id="2" creationId="{C051D725-4704-9B6E-D193-FABD4B3D673A}"/>
          </ac:spMkLst>
        </pc:spChg>
        <pc:spChg chg="mod">
          <ac:chgData name="Muhammad Ali Fatmi" userId="2497a2a4205a29ee" providerId="LiveId" clId="{F1626834-C73C-4730-8543-49BFDC95D436}" dt="2022-09-12T08:02:39.565" v="748" actId="2711"/>
          <ac:spMkLst>
            <pc:docMk/>
            <pc:sldMk cId="413769435" sldId="271"/>
            <ac:spMk id="3" creationId="{C4C2DA3A-5386-63D3-F700-1370D9BD9A6A}"/>
          </ac:spMkLst>
        </pc:spChg>
        <pc:spChg chg="add del mod">
          <ac:chgData name="Muhammad Ali Fatmi" userId="2497a2a4205a29ee" providerId="LiveId" clId="{F1626834-C73C-4730-8543-49BFDC95D436}" dt="2022-09-12T06:58:16.408" v="237" actId="478"/>
          <ac:spMkLst>
            <pc:docMk/>
            <pc:sldMk cId="413769435" sldId="271"/>
            <ac:spMk id="5" creationId="{07D578D6-D096-82FB-5E4C-9833E8BB4FA0}"/>
          </ac:spMkLst>
        </pc:spChg>
        <pc:spChg chg="add del mod">
          <ac:chgData name="Muhammad Ali Fatmi" userId="2497a2a4205a29ee" providerId="LiveId" clId="{F1626834-C73C-4730-8543-49BFDC95D436}" dt="2022-09-12T06:58:16.408" v="237" actId="478"/>
          <ac:spMkLst>
            <pc:docMk/>
            <pc:sldMk cId="413769435" sldId="271"/>
            <ac:spMk id="7" creationId="{AD679584-16C5-235F-2FE7-70B8510A08C4}"/>
          </ac:spMkLst>
        </pc:spChg>
        <pc:graphicFrameChg chg="add mod modGraphic">
          <ac:chgData name="Muhammad Ali Fatmi" userId="2497a2a4205a29ee" providerId="LiveId" clId="{F1626834-C73C-4730-8543-49BFDC95D436}" dt="2022-09-12T07:27:49.521" v="495" actId="20577"/>
          <ac:graphicFrameMkLst>
            <pc:docMk/>
            <pc:sldMk cId="413769435" sldId="271"/>
            <ac:graphicFrameMk id="4" creationId="{1927D792-07DD-CF62-4BB1-7660899A1994}"/>
          </ac:graphicFrameMkLst>
        </pc:graphicFrameChg>
        <pc:graphicFrameChg chg="add mod modGraphic">
          <ac:chgData name="Muhammad Ali Fatmi" userId="2497a2a4205a29ee" providerId="LiveId" clId="{F1626834-C73C-4730-8543-49BFDC95D436}" dt="2022-09-12T07:00:52.436" v="297" actId="255"/>
          <ac:graphicFrameMkLst>
            <pc:docMk/>
            <pc:sldMk cId="413769435" sldId="271"/>
            <ac:graphicFrameMk id="8" creationId="{10E5FF6C-440F-3B84-495A-9278EC1F4CD3}"/>
          </ac:graphicFrameMkLst>
        </pc:graphicFrameChg>
        <pc:graphicFrameChg chg="add mod modGraphic">
          <ac:chgData name="Muhammad Ali Fatmi" userId="2497a2a4205a29ee" providerId="LiveId" clId="{F1626834-C73C-4730-8543-49BFDC95D436}" dt="2022-09-12T07:00:58.221" v="301" actId="2161"/>
          <ac:graphicFrameMkLst>
            <pc:docMk/>
            <pc:sldMk cId="413769435" sldId="271"/>
            <ac:graphicFrameMk id="10" creationId="{510F97D4-7FE7-2574-F5CD-2A62B2555083}"/>
          </ac:graphicFrameMkLst>
        </pc:graphicFrameChg>
        <pc:graphicFrameChg chg="add mod modGraphic">
          <ac:chgData name="Muhammad Ali Fatmi" userId="2497a2a4205a29ee" providerId="LiveId" clId="{F1626834-C73C-4730-8543-49BFDC95D436}" dt="2022-09-12T07:01:02.352" v="303" actId="20577"/>
          <ac:graphicFrameMkLst>
            <pc:docMk/>
            <pc:sldMk cId="413769435" sldId="271"/>
            <ac:graphicFrameMk id="12" creationId="{CE82715D-6DFF-428F-EB82-5552477FE960}"/>
          </ac:graphicFrameMkLst>
        </pc:graphicFrameChg>
        <pc:graphicFrameChg chg="add mod modGraphic">
          <ac:chgData name="Muhammad Ali Fatmi" userId="2497a2a4205a29ee" providerId="LiveId" clId="{F1626834-C73C-4730-8543-49BFDC95D436}" dt="2022-09-12T07:01:06.152" v="305" actId="20577"/>
          <ac:graphicFrameMkLst>
            <pc:docMk/>
            <pc:sldMk cId="413769435" sldId="271"/>
            <ac:graphicFrameMk id="14" creationId="{7AFA91C9-F8E3-2FE8-829B-85837C4E0B91}"/>
          </ac:graphicFrameMkLst>
        </pc:graphicFrameChg>
        <pc:graphicFrameChg chg="add mod modGraphic">
          <ac:chgData name="Muhammad Ali Fatmi" userId="2497a2a4205a29ee" providerId="LiveId" clId="{F1626834-C73C-4730-8543-49BFDC95D436}" dt="2022-09-12T07:01:12.977" v="307" actId="20577"/>
          <ac:graphicFrameMkLst>
            <pc:docMk/>
            <pc:sldMk cId="413769435" sldId="271"/>
            <ac:graphicFrameMk id="16" creationId="{4F862A24-246E-1951-9B44-36B5F9B2316C}"/>
          </ac:graphicFrameMkLst>
        </pc:graphicFrameChg>
        <pc:graphicFrameChg chg="add mod modGraphic">
          <ac:chgData name="Muhammad Ali Fatmi" userId="2497a2a4205a29ee" providerId="LiveId" clId="{F1626834-C73C-4730-8543-49BFDC95D436}" dt="2022-09-12T07:01:20.049" v="309" actId="20577"/>
          <ac:graphicFrameMkLst>
            <pc:docMk/>
            <pc:sldMk cId="413769435" sldId="271"/>
            <ac:graphicFrameMk id="18" creationId="{C3ABABD3-A64D-551E-B0DB-3378F769491A}"/>
          </ac:graphicFrameMkLst>
        </pc:graphicFrameChg>
        <pc:cxnChg chg="add">
          <ac:chgData name="Muhammad Ali Fatmi" userId="2497a2a4205a29ee" providerId="LiveId" clId="{F1626834-C73C-4730-8543-49BFDC95D436}" dt="2022-09-12T07:01:37.158" v="316" actId="11529"/>
          <ac:cxnSpMkLst>
            <pc:docMk/>
            <pc:sldMk cId="413769435" sldId="271"/>
            <ac:cxnSpMk id="20" creationId="{E3F4C950-311A-EE66-A03E-9D0CE95CD2E0}"/>
          </ac:cxnSpMkLst>
        </pc:cxnChg>
        <pc:cxnChg chg="add mod">
          <ac:chgData name="Muhammad Ali Fatmi" userId="2497a2a4205a29ee" providerId="LiveId" clId="{F1626834-C73C-4730-8543-49BFDC95D436}" dt="2022-09-12T07:01:46.053" v="319" actId="14100"/>
          <ac:cxnSpMkLst>
            <pc:docMk/>
            <pc:sldMk cId="413769435" sldId="271"/>
            <ac:cxnSpMk id="21" creationId="{07BE7CAC-8BD3-16EE-6DBF-0BEC6E5A2B5E}"/>
          </ac:cxnSpMkLst>
        </pc:cxnChg>
        <pc:cxnChg chg="add mod">
          <ac:chgData name="Muhammad Ali Fatmi" userId="2497a2a4205a29ee" providerId="LiveId" clId="{F1626834-C73C-4730-8543-49BFDC95D436}" dt="2022-09-12T07:02:05.701" v="327" actId="14100"/>
          <ac:cxnSpMkLst>
            <pc:docMk/>
            <pc:sldMk cId="413769435" sldId="271"/>
            <ac:cxnSpMk id="23" creationId="{FE4B87F1-AA27-DE19-F180-D09DA35133B3}"/>
          </ac:cxnSpMkLst>
        </pc:cxnChg>
        <pc:cxnChg chg="add mod">
          <ac:chgData name="Muhammad Ali Fatmi" userId="2497a2a4205a29ee" providerId="LiveId" clId="{F1626834-C73C-4730-8543-49BFDC95D436}" dt="2022-09-12T07:02:02.573" v="326" actId="14100"/>
          <ac:cxnSpMkLst>
            <pc:docMk/>
            <pc:sldMk cId="413769435" sldId="271"/>
            <ac:cxnSpMk id="25" creationId="{E7CAFD7C-7DFA-4462-9929-AF144CC22388}"/>
          </ac:cxnSpMkLst>
        </pc:cxnChg>
        <pc:cxnChg chg="add mod">
          <ac:chgData name="Muhammad Ali Fatmi" userId="2497a2a4205a29ee" providerId="LiveId" clId="{F1626834-C73C-4730-8543-49BFDC95D436}" dt="2022-09-12T07:02:12.429" v="330" actId="14100"/>
          <ac:cxnSpMkLst>
            <pc:docMk/>
            <pc:sldMk cId="413769435" sldId="271"/>
            <ac:cxnSpMk id="29" creationId="{5EC31B2B-82AE-712D-4819-0E83BD47B6E4}"/>
          </ac:cxnSpMkLst>
        </pc:cxnChg>
      </pc:sldChg>
      <pc:sldChg chg="del">
        <pc:chgData name="Muhammad Ali Fatmi" userId="2497a2a4205a29ee" providerId="LiveId" clId="{F1626834-C73C-4730-8543-49BFDC95D436}" dt="2022-09-12T06:52:33.721" v="140" actId="47"/>
        <pc:sldMkLst>
          <pc:docMk/>
          <pc:sldMk cId="922328257" sldId="271"/>
        </pc:sldMkLst>
      </pc:sldChg>
      <pc:sldChg chg="del">
        <pc:chgData name="Muhammad Ali Fatmi" userId="2497a2a4205a29ee" providerId="LiveId" clId="{F1626834-C73C-4730-8543-49BFDC95D436}" dt="2022-09-12T06:52:36.964" v="141" actId="47"/>
        <pc:sldMkLst>
          <pc:docMk/>
          <pc:sldMk cId="603231364" sldId="272"/>
        </pc:sldMkLst>
      </pc:sldChg>
      <pc:sldChg chg="addSp delSp modSp new mod">
        <pc:chgData name="Muhammad Ali Fatmi" userId="2497a2a4205a29ee" providerId="LiveId" clId="{F1626834-C73C-4730-8543-49BFDC95D436}" dt="2022-09-12T07:07:45.044" v="377" actId="1076"/>
        <pc:sldMkLst>
          <pc:docMk/>
          <pc:sldMk cId="4106788089" sldId="272"/>
        </pc:sldMkLst>
        <pc:spChg chg="mod">
          <ac:chgData name="Muhammad Ali Fatmi" userId="2497a2a4205a29ee" providerId="LiveId" clId="{F1626834-C73C-4730-8543-49BFDC95D436}" dt="2022-09-12T07:05:45.460" v="362" actId="20577"/>
          <ac:spMkLst>
            <pc:docMk/>
            <pc:sldMk cId="4106788089" sldId="272"/>
            <ac:spMk id="2" creationId="{4EC5DD7B-618D-B97E-F384-CEAE346AFDDC}"/>
          </ac:spMkLst>
        </pc:spChg>
        <pc:spChg chg="mod">
          <ac:chgData name="Muhammad Ali Fatmi" userId="2497a2a4205a29ee" providerId="LiveId" clId="{F1626834-C73C-4730-8543-49BFDC95D436}" dt="2022-09-12T07:07:39.423" v="376" actId="20577"/>
          <ac:spMkLst>
            <pc:docMk/>
            <pc:sldMk cId="4106788089" sldId="272"/>
            <ac:spMk id="3" creationId="{7552BE5E-5385-1237-3588-39E49A1E057D}"/>
          </ac:spMkLst>
        </pc:spChg>
        <pc:graphicFrameChg chg="add del mod">
          <ac:chgData name="Muhammad Ali Fatmi" userId="2497a2a4205a29ee" providerId="LiveId" clId="{F1626834-C73C-4730-8543-49BFDC95D436}" dt="2022-09-12T07:07:15.721" v="370"/>
          <ac:graphicFrameMkLst>
            <pc:docMk/>
            <pc:sldMk cId="4106788089" sldId="272"/>
            <ac:graphicFrameMk id="4" creationId="{84A5AE65-2DFF-63D1-418B-FBBE24F569F9}"/>
          </ac:graphicFrameMkLst>
        </pc:graphicFrameChg>
        <pc:graphicFrameChg chg="add mod modGraphic">
          <ac:chgData name="Muhammad Ali Fatmi" userId="2497a2a4205a29ee" providerId="LiveId" clId="{F1626834-C73C-4730-8543-49BFDC95D436}" dt="2022-09-12T07:07:45.044" v="377" actId="1076"/>
          <ac:graphicFrameMkLst>
            <pc:docMk/>
            <pc:sldMk cId="4106788089" sldId="272"/>
            <ac:graphicFrameMk id="5" creationId="{F17D8777-29AF-8AE5-BB99-3BEB1749F7EA}"/>
          </ac:graphicFrameMkLst>
        </pc:graphicFrameChg>
      </pc:sldChg>
      <pc:sldChg chg="del">
        <pc:chgData name="Muhammad Ali Fatmi" userId="2497a2a4205a29ee" providerId="LiveId" clId="{F1626834-C73C-4730-8543-49BFDC95D436}" dt="2022-09-12T06:52:36.964" v="141" actId="47"/>
        <pc:sldMkLst>
          <pc:docMk/>
          <pc:sldMk cId="1641025624" sldId="273"/>
        </pc:sldMkLst>
      </pc:sldChg>
      <pc:sldChg chg="addSp delSp modSp new mod">
        <pc:chgData name="Muhammad Ali Fatmi" userId="2497a2a4205a29ee" providerId="LiveId" clId="{F1626834-C73C-4730-8543-49BFDC95D436}" dt="2022-09-12T08:02:55.127" v="749" actId="12"/>
        <pc:sldMkLst>
          <pc:docMk/>
          <pc:sldMk cId="3288225142" sldId="273"/>
        </pc:sldMkLst>
        <pc:spChg chg="mod">
          <ac:chgData name="Muhammad Ali Fatmi" userId="2497a2a4205a29ee" providerId="LiveId" clId="{F1626834-C73C-4730-8543-49BFDC95D436}" dt="2022-09-12T07:17:10.849" v="394" actId="5793"/>
          <ac:spMkLst>
            <pc:docMk/>
            <pc:sldMk cId="3288225142" sldId="273"/>
            <ac:spMk id="2" creationId="{97359863-777E-E05E-C4F8-13502C000897}"/>
          </ac:spMkLst>
        </pc:spChg>
        <pc:spChg chg="add del mod">
          <ac:chgData name="Muhammad Ali Fatmi" userId="2497a2a4205a29ee" providerId="LiveId" clId="{F1626834-C73C-4730-8543-49BFDC95D436}" dt="2022-09-12T08:02:55.127" v="749" actId="12"/>
          <ac:spMkLst>
            <pc:docMk/>
            <pc:sldMk cId="3288225142" sldId="273"/>
            <ac:spMk id="3" creationId="{E113281A-7312-B5F2-D5B1-2E53EA788B7E}"/>
          </ac:spMkLst>
        </pc:spChg>
        <pc:spChg chg="add del mod">
          <ac:chgData name="Muhammad Ali Fatmi" userId="2497a2a4205a29ee" providerId="LiveId" clId="{F1626834-C73C-4730-8543-49BFDC95D436}" dt="2022-09-12T07:23:20.623" v="396"/>
          <ac:spMkLst>
            <pc:docMk/>
            <pc:sldMk cId="3288225142" sldId="273"/>
            <ac:spMk id="4" creationId="{6373E24D-271F-6A02-7964-0F88CD792EF8}"/>
          </ac:spMkLst>
        </pc:spChg>
        <pc:spChg chg="add del mod">
          <ac:chgData name="Muhammad Ali Fatmi" userId="2497a2a4205a29ee" providerId="LiveId" clId="{F1626834-C73C-4730-8543-49BFDC95D436}" dt="2022-09-12T07:23:38.722" v="400"/>
          <ac:spMkLst>
            <pc:docMk/>
            <pc:sldMk cId="3288225142" sldId="273"/>
            <ac:spMk id="5" creationId="{83D9A7A8-3372-CEFC-76FB-8FF472942088}"/>
          </ac:spMkLst>
        </pc:spChg>
        <pc:graphicFrameChg chg="add mod modGraphic">
          <ac:chgData name="Muhammad Ali Fatmi" userId="2497a2a4205a29ee" providerId="LiveId" clId="{F1626834-C73C-4730-8543-49BFDC95D436}" dt="2022-09-12T07:53:33.126" v="637" actId="1076"/>
          <ac:graphicFrameMkLst>
            <pc:docMk/>
            <pc:sldMk cId="3288225142" sldId="273"/>
            <ac:graphicFrameMk id="8" creationId="{3154FFE6-0B64-2105-996F-73A6D6CE6A7F}"/>
          </ac:graphicFrameMkLst>
        </pc:graphicFrameChg>
        <pc:graphicFrameChg chg="add mod">
          <ac:chgData name="Muhammad Ali Fatmi" userId="2497a2a4205a29ee" providerId="LiveId" clId="{F1626834-C73C-4730-8543-49BFDC95D436}" dt="2022-09-12T07:53:55.574" v="659" actId="1035"/>
          <ac:graphicFrameMkLst>
            <pc:docMk/>
            <pc:sldMk cId="3288225142" sldId="273"/>
            <ac:graphicFrameMk id="9" creationId="{A4336D0C-27C4-89F1-5F35-7BF250AC628E}"/>
          </ac:graphicFrameMkLst>
        </pc:graphicFrameChg>
        <pc:graphicFrameChg chg="add mod">
          <ac:chgData name="Muhammad Ali Fatmi" userId="2497a2a4205a29ee" providerId="LiveId" clId="{F1626834-C73C-4730-8543-49BFDC95D436}" dt="2022-09-12T07:53:55.574" v="659" actId="1035"/>
          <ac:graphicFrameMkLst>
            <pc:docMk/>
            <pc:sldMk cId="3288225142" sldId="273"/>
            <ac:graphicFrameMk id="10" creationId="{F86E07C4-C821-D21D-D7E7-4E9B8FCD23A8}"/>
          </ac:graphicFrameMkLst>
        </pc:graphicFrameChg>
        <pc:graphicFrameChg chg="add mod">
          <ac:chgData name="Muhammad Ali Fatmi" userId="2497a2a4205a29ee" providerId="LiveId" clId="{F1626834-C73C-4730-8543-49BFDC95D436}" dt="2022-09-12T07:53:55.574" v="659" actId="1035"/>
          <ac:graphicFrameMkLst>
            <pc:docMk/>
            <pc:sldMk cId="3288225142" sldId="273"/>
            <ac:graphicFrameMk id="11" creationId="{845E8C8B-CF38-3A19-0786-7D04F06E000B}"/>
          </ac:graphicFrameMkLst>
        </pc:graphicFrameChg>
        <pc:graphicFrameChg chg="add mod">
          <ac:chgData name="Muhammad Ali Fatmi" userId="2497a2a4205a29ee" providerId="LiveId" clId="{F1626834-C73C-4730-8543-49BFDC95D436}" dt="2022-09-12T07:53:55.574" v="659" actId="1035"/>
          <ac:graphicFrameMkLst>
            <pc:docMk/>
            <pc:sldMk cId="3288225142" sldId="273"/>
            <ac:graphicFrameMk id="12" creationId="{FBF3E035-B548-C41E-51EA-2A261DB3E63B}"/>
          </ac:graphicFrameMkLst>
        </pc:graphicFrameChg>
        <pc:graphicFrameChg chg="add mod">
          <ac:chgData name="Muhammad Ali Fatmi" userId="2497a2a4205a29ee" providerId="LiveId" clId="{F1626834-C73C-4730-8543-49BFDC95D436}" dt="2022-09-12T07:53:55.574" v="659" actId="1035"/>
          <ac:graphicFrameMkLst>
            <pc:docMk/>
            <pc:sldMk cId="3288225142" sldId="273"/>
            <ac:graphicFrameMk id="13" creationId="{265AE629-AF81-0E27-5971-B26595C77155}"/>
          </ac:graphicFrameMkLst>
        </pc:graphicFrameChg>
        <pc:graphicFrameChg chg="add mod">
          <ac:chgData name="Muhammad Ali Fatmi" userId="2497a2a4205a29ee" providerId="LiveId" clId="{F1626834-C73C-4730-8543-49BFDC95D436}" dt="2022-09-12T07:53:55.574" v="659" actId="1035"/>
          <ac:graphicFrameMkLst>
            <pc:docMk/>
            <pc:sldMk cId="3288225142" sldId="273"/>
            <ac:graphicFrameMk id="14" creationId="{25CEC426-6967-EB97-3FDB-D694458E1854}"/>
          </ac:graphicFrameMkLst>
        </pc:graphicFrameChg>
        <pc:graphicFrameChg chg="add mod modGraphic">
          <ac:chgData name="Muhammad Ali Fatmi" userId="2497a2a4205a29ee" providerId="LiveId" clId="{F1626834-C73C-4730-8543-49BFDC95D436}" dt="2022-09-12T07:53:55.574" v="659" actId="1035"/>
          <ac:graphicFrameMkLst>
            <pc:docMk/>
            <pc:sldMk cId="3288225142" sldId="273"/>
            <ac:graphicFrameMk id="20" creationId="{02608992-FE9F-C1B8-59C2-655A4A120879}"/>
          </ac:graphicFrameMkLst>
        </pc:graphicFrameChg>
        <pc:graphicFrameChg chg="add mod modGraphic">
          <ac:chgData name="Muhammad Ali Fatmi" userId="2497a2a4205a29ee" providerId="LiveId" clId="{F1626834-C73C-4730-8543-49BFDC95D436}" dt="2022-09-12T07:53:55.574" v="659" actId="1035"/>
          <ac:graphicFrameMkLst>
            <pc:docMk/>
            <pc:sldMk cId="3288225142" sldId="273"/>
            <ac:graphicFrameMk id="22" creationId="{E5B41E73-DBEB-5C7B-909F-CB8AF99E77E4}"/>
          </ac:graphicFrameMkLst>
        </pc:graphicFrameChg>
        <pc:graphicFrameChg chg="add mod modGraphic">
          <ac:chgData name="Muhammad Ali Fatmi" userId="2497a2a4205a29ee" providerId="LiveId" clId="{F1626834-C73C-4730-8543-49BFDC95D436}" dt="2022-09-12T07:53:55.574" v="659" actId="1035"/>
          <ac:graphicFrameMkLst>
            <pc:docMk/>
            <pc:sldMk cId="3288225142" sldId="273"/>
            <ac:graphicFrameMk id="24" creationId="{DD55FE76-239F-4298-4CC6-3CE9DBA755FB}"/>
          </ac:graphicFrameMkLst>
        </pc:graphicFrameChg>
        <pc:graphicFrameChg chg="add mod modGraphic">
          <ac:chgData name="Muhammad Ali Fatmi" userId="2497a2a4205a29ee" providerId="LiveId" clId="{F1626834-C73C-4730-8543-49BFDC95D436}" dt="2022-09-12T07:53:55.574" v="659" actId="1035"/>
          <ac:graphicFrameMkLst>
            <pc:docMk/>
            <pc:sldMk cId="3288225142" sldId="273"/>
            <ac:graphicFrameMk id="26" creationId="{B828C55C-8348-C2BE-325C-BAA0B3B11B87}"/>
          </ac:graphicFrameMkLst>
        </pc:graphicFrameChg>
        <pc:graphicFrameChg chg="add mod modGraphic">
          <ac:chgData name="Muhammad Ali Fatmi" userId="2497a2a4205a29ee" providerId="LiveId" clId="{F1626834-C73C-4730-8543-49BFDC95D436}" dt="2022-09-12T07:53:55.574" v="659" actId="1035"/>
          <ac:graphicFrameMkLst>
            <pc:docMk/>
            <pc:sldMk cId="3288225142" sldId="273"/>
            <ac:graphicFrameMk id="28" creationId="{27327824-8379-D40E-CC39-C090DF7779EB}"/>
          </ac:graphicFrameMkLst>
        </pc:graphicFrameChg>
        <pc:graphicFrameChg chg="add mod modGraphic">
          <ac:chgData name="Muhammad Ali Fatmi" userId="2497a2a4205a29ee" providerId="LiveId" clId="{F1626834-C73C-4730-8543-49BFDC95D436}" dt="2022-09-12T07:53:55.574" v="659" actId="1035"/>
          <ac:graphicFrameMkLst>
            <pc:docMk/>
            <pc:sldMk cId="3288225142" sldId="273"/>
            <ac:graphicFrameMk id="30" creationId="{8FEF62E1-1617-DF7C-2053-CA38D48A2994}"/>
          </ac:graphicFrameMkLst>
        </pc:graphicFrameChg>
        <pc:graphicFrameChg chg="add mod modGraphic">
          <ac:chgData name="Muhammad Ali Fatmi" userId="2497a2a4205a29ee" providerId="LiveId" clId="{F1626834-C73C-4730-8543-49BFDC95D436}" dt="2022-09-12T07:54:18.864" v="668" actId="255"/>
          <ac:graphicFrameMkLst>
            <pc:docMk/>
            <pc:sldMk cId="3288225142" sldId="273"/>
            <ac:graphicFrameMk id="38" creationId="{7FFA9E1F-5ED7-7A36-A25E-289EE580EBC8}"/>
          </ac:graphicFrameMkLst>
        </pc:graphicFrameChg>
        <pc:picChg chg="add del mod">
          <ac:chgData name="Muhammad Ali Fatmi" userId="2497a2a4205a29ee" providerId="LiveId" clId="{F1626834-C73C-4730-8543-49BFDC95D436}" dt="2022-09-12T07:25:16.852" v="431" actId="478"/>
          <ac:picMkLst>
            <pc:docMk/>
            <pc:sldMk cId="3288225142" sldId="273"/>
            <ac:picMk id="7" creationId="{A352AB7F-9C2F-6542-E66A-87BA2F585C8F}"/>
          </ac:picMkLst>
        </pc:picChg>
        <pc:cxnChg chg="add mod">
          <ac:chgData name="Muhammad Ali Fatmi" userId="2497a2a4205a29ee" providerId="LiveId" clId="{F1626834-C73C-4730-8543-49BFDC95D436}" dt="2022-09-12T07:53:55.574" v="659" actId="1035"/>
          <ac:cxnSpMkLst>
            <pc:docMk/>
            <pc:sldMk cId="3288225142" sldId="273"/>
            <ac:cxnSpMk id="15" creationId="{D0C8A480-086C-72F8-C61E-9C4CB8070038}"/>
          </ac:cxnSpMkLst>
        </pc:cxnChg>
        <pc:cxnChg chg="add mod">
          <ac:chgData name="Muhammad Ali Fatmi" userId="2497a2a4205a29ee" providerId="LiveId" clId="{F1626834-C73C-4730-8543-49BFDC95D436}" dt="2022-09-12T07:53:55.574" v="659" actId="1035"/>
          <ac:cxnSpMkLst>
            <pc:docMk/>
            <pc:sldMk cId="3288225142" sldId="273"/>
            <ac:cxnSpMk id="16" creationId="{7CA30242-0D71-38E7-4D74-13698A026281}"/>
          </ac:cxnSpMkLst>
        </pc:cxnChg>
        <pc:cxnChg chg="add mod">
          <ac:chgData name="Muhammad Ali Fatmi" userId="2497a2a4205a29ee" providerId="LiveId" clId="{F1626834-C73C-4730-8543-49BFDC95D436}" dt="2022-09-12T07:53:55.574" v="659" actId="1035"/>
          <ac:cxnSpMkLst>
            <pc:docMk/>
            <pc:sldMk cId="3288225142" sldId="273"/>
            <ac:cxnSpMk id="17" creationId="{6269A4C2-C4A7-2719-D0BA-C10772F71183}"/>
          </ac:cxnSpMkLst>
        </pc:cxnChg>
        <pc:cxnChg chg="add mod">
          <ac:chgData name="Muhammad Ali Fatmi" userId="2497a2a4205a29ee" providerId="LiveId" clId="{F1626834-C73C-4730-8543-49BFDC95D436}" dt="2022-09-12T07:53:55.574" v="659" actId="1035"/>
          <ac:cxnSpMkLst>
            <pc:docMk/>
            <pc:sldMk cId="3288225142" sldId="273"/>
            <ac:cxnSpMk id="18" creationId="{3542DA42-674C-C270-007E-B06E57C5CE36}"/>
          </ac:cxnSpMkLst>
        </pc:cxnChg>
        <pc:cxnChg chg="add mod">
          <ac:chgData name="Muhammad Ali Fatmi" userId="2497a2a4205a29ee" providerId="LiveId" clId="{F1626834-C73C-4730-8543-49BFDC95D436}" dt="2022-09-12T07:53:55.574" v="659" actId="1035"/>
          <ac:cxnSpMkLst>
            <pc:docMk/>
            <pc:sldMk cId="3288225142" sldId="273"/>
            <ac:cxnSpMk id="32" creationId="{53DF0541-5A6C-1BD9-A876-CB5659111BD3}"/>
          </ac:cxnSpMkLst>
        </pc:cxnChg>
        <pc:cxnChg chg="add mod">
          <ac:chgData name="Muhammad Ali Fatmi" userId="2497a2a4205a29ee" providerId="LiveId" clId="{F1626834-C73C-4730-8543-49BFDC95D436}" dt="2022-09-12T07:53:33.126" v="637" actId="1076"/>
          <ac:cxnSpMkLst>
            <pc:docMk/>
            <pc:sldMk cId="3288225142" sldId="273"/>
            <ac:cxnSpMk id="34" creationId="{B4612BFE-B1F4-BFDE-F7C3-E4E730D592A3}"/>
          </ac:cxnSpMkLst>
        </pc:cxnChg>
        <pc:cxnChg chg="add mod">
          <ac:chgData name="Muhammad Ali Fatmi" userId="2497a2a4205a29ee" providerId="LiveId" clId="{F1626834-C73C-4730-8543-49BFDC95D436}" dt="2022-09-12T07:53:55.574" v="659" actId="1035"/>
          <ac:cxnSpMkLst>
            <pc:docMk/>
            <pc:sldMk cId="3288225142" sldId="273"/>
            <ac:cxnSpMk id="37" creationId="{6488E19B-E9C3-100A-B856-2BDA25472A79}"/>
          </ac:cxnSpMkLst>
        </pc:cxnChg>
      </pc:sldChg>
      <pc:sldChg chg="modSp new mod">
        <pc:chgData name="Muhammad Ali Fatmi" userId="2497a2a4205a29ee" providerId="LiveId" clId="{F1626834-C73C-4730-8543-49BFDC95D436}" dt="2022-09-12T07:55:41.927" v="682" actId="123"/>
        <pc:sldMkLst>
          <pc:docMk/>
          <pc:sldMk cId="1749262384" sldId="274"/>
        </pc:sldMkLst>
        <pc:spChg chg="mod">
          <ac:chgData name="Muhammad Ali Fatmi" userId="2497a2a4205a29ee" providerId="LiveId" clId="{F1626834-C73C-4730-8543-49BFDC95D436}" dt="2022-09-12T07:55:12.989" v="675" actId="108"/>
          <ac:spMkLst>
            <pc:docMk/>
            <pc:sldMk cId="1749262384" sldId="274"/>
            <ac:spMk id="2" creationId="{72690A03-DBD6-4C65-4B37-5C70419C2A86}"/>
          </ac:spMkLst>
        </pc:spChg>
        <pc:spChg chg="mod">
          <ac:chgData name="Muhammad Ali Fatmi" userId="2497a2a4205a29ee" providerId="LiveId" clId="{F1626834-C73C-4730-8543-49BFDC95D436}" dt="2022-09-12T07:55:41.927" v="682" actId="123"/>
          <ac:spMkLst>
            <pc:docMk/>
            <pc:sldMk cId="1749262384" sldId="274"/>
            <ac:spMk id="3" creationId="{48538953-B327-3CED-AD5E-0CBF167F82CC}"/>
          </ac:spMkLst>
        </pc:spChg>
      </pc:sldChg>
      <pc:sldChg chg="del">
        <pc:chgData name="Muhammad Ali Fatmi" userId="2497a2a4205a29ee" providerId="LiveId" clId="{F1626834-C73C-4730-8543-49BFDC95D436}" dt="2022-09-12T06:52:36.964" v="141" actId="47"/>
        <pc:sldMkLst>
          <pc:docMk/>
          <pc:sldMk cId="2150901752" sldId="274"/>
        </pc:sldMkLst>
      </pc:sldChg>
      <pc:sldChg chg="del">
        <pc:chgData name="Muhammad Ali Fatmi" userId="2497a2a4205a29ee" providerId="LiveId" clId="{F1626834-C73C-4730-8543-49BFDC95D436}" dt="2022-09-12T06:52:41.182" v="142" actId="47"/>
        <pc:sldMkLst>
          <pc:docMk/>
          <pc:sldMk cId="1806244736" sldId="275"/>
        </pc:sldMkLst>
      </pc:sldChg>
      <pc:sldChg chg="modSp new mod">
        <pc:chgData name="Muhammad Ali Fatmi" userId="2497a2a4205a29ee" providerId="LiveId" clId="{F1626834-C73C-4730-8543-49BFDC95D436}" dt="2022-09-12T08:00:33.171" v="736" actId="2711"/>
        <pc:sldMkLst>
          <pc:docMk/>
          <pc:sldMk cId="2375076568" sldId="275"/>
        </pc:sldMkLst>
        <pc:spChg chg="mod">
          <ac:chgData name="Muhammad Ali Fatmi" userId="2497a2a4205a29ee" providerId="LiveId" clId="{F1626834-C73C-4730-8543-49BFDC95D436}" dt="2022-09-12T07:59:03.700" v="722" actId="2711"/>
          <ac:spMkLst>
            <pc:docMk/>
            <pc:sldMk cId="2375076568" sldId="275"/>
            <ac:spMk id="2" creationId="{09756893-D6D1-E783-EE2C-A3324FE5E526}"/>
          </ac:spMkLst>
        </pc:spChg>
        <pc:spChg chg="mod">
          <ac:chgData name="Muhammad Ali Fatmi" userId="2497a2a4205a29ee" providerId="LiveId" clId="{F1626834-C73C-4730-8543-49BFDC95D436}" dt="2022-09-12T08:00:33.171" v="736" actId="2711"/>
          <ac:spMkLst>
            <pc:docMk/>
            <pc:sldMk cId="2375076568" sldId="275"/>
            <ac:spMk id="3" creationId="{69CE0CC6-0928-90C8-E5C8-E726016AA34E}"/>
          </ac:spMkLst>
        </pc:spChg>
      </pc:sldChg>
      <pc:sldChg chg="modSp new mod">
        <pc:chgData name="Muhammad Ali Fatmi" userId="2497a2a4205a29ee" providerId="LiveId" clId="{F1626834-C73C-4730-8543-49BFDC95D436}" dt="2022-09-12T08:00:00.236" v="735" actId="20577"/>
        <pc:sldMkLst>
          <pc:docMk/>
          <pc:sldMk cId="1146868022" sldId="276"/>
        </pc:sldMkLst>
        <pc:spChg chg="mod">
          <ac:chgData name="Muhammad Ali Fatmi" userId="2497a2a4205a29ee" providerId="LiveId" clId="{F1626834-C73C-4730-8543-49BFDC95D436}" dt="2022-09-12T07:59:23.414" v="727" actId="113"/>
          <ac:spMkLst>
            <pc:docMk/>
            <pc:sldMk cId="1146868022" sldId="276"/>
            <ac:spMk id="2" creationId="{E222B5D6-DB51-B68D-BE8E-6BBB1E80FA54}"/>
          </ac:spMkLst>
        </pc:spChg>
        <pc:spChg chg="mod">
          <ac:chgData name="Muhammad Ali Fatmi" userId="2497a2a4205a29ee" providerId="LiveId" clId="{F1626834-C73C-4730-8543-49BFDC95D436}" dt="2022-09-12T08:00:00.236" v="735" actId="20577"/>
          <ac:spMkLst>
            <pc:docMk/>
            <pc:sldMk cId="1146868022" sldId="276"/>
            <ac:spMk id="3" creationId="{9D99B257-3D5B-4FF0-7692-60306F63F7AF}"/>
          </ac:spMkLst>
        </pc:spChg>
      </pc:sldChg>
      <pc:sldChg chg="del">
        <pc:chgData name="Muhammad Ali Fatmi" userId="2497a2a4205a29ee" providerId="LiveId" clId="{F1626834-C73C-4730-8543-49BFDC95D436}" dt="2022-09-12T06:52:41.182" v="142" actId="47"/>
        <pc:sldMkLst>
          <pc:docMk/>
          <pc:sldMk cId="3420350553" sldId="276"/>
        </pc:sldMkLst>
      </pc:sldChg>
      <pc:sldChg chg="del">
        <pc:chgData name="Muhammad Ali Fatmi" userId="2497a2a4205a29ee" providerId="LiveId" clId="{F1626834-C73C-4730-8543-49BFDC95D436}" dt="2022-09-12T06:52:41.182" v="142" actId="47"/>
        <pc:sldMkLst>
          <pc:docMk/>
          <pc:sldMk cId="110130027" sldId="277"/>
        </pc:sldMkLst>
      </pc:sldChg>
      <pc:sldChg chg="modSp new mod">
        <pc:chgData name="Muhammad Ali Fatmi" userId="2497a2a4205a29ee" providerId="LiveId" clId="{F1626834-C73C-4730-8543-49BFDC95D436}" dt="2022-09-12T08:00:54.062" v="738" actId="108"/>
        <pc:sldMkLst>
          <pc:docMk/>
          <pc:sldMk cId="2603450975" sldId="277"/>
        </pc:sldMkLst>
        <pc:spChg chg="mod">
          <ac:chgData name="Muhammad Ali Fatmi" userId="2497a2a4205a29ee" providerId="LiveId" clId="{F1626834-C73C-4730-8543-49BFDC95D436}" dt="2022-09-12T08:00:54.062" v="738" actId="108"/>
          <ac:spMkLst>
            <pc:docMk/>
            <pc:sldMk cId="2603450975" sldId="277"/>
            <ac:spMk id="2" creationId="{51CC1C95-567F-AECF-45AF-6259BB0F82DA}"/>
          </ac:spMkLst>
        </pc:spChg>
        <pc:spChg chg="mod">
          <ac:chgData name="Muhammad Ali Fatmi" userId="2497a2a4205a29ee" providerId="LiveId" clId="{F1626834-C73C-4730-8543-49BFDC95D436}" dt="2022-09-12T07:58:35.972" v="717" actId="2711"/>
          <ac:spMkLst>
            <pc:docMk/>
            <pc:sldMk cId="2603450975" sldId="277"/>
            <ac:spMk id="3" creationId="{E07B6CC6-9C6E-3D18-DE7F-B549E1B2C07F}"/>
          </ac:spMkLst>
        </pc:spChg>
      </pc:sldChg>
      <pc:sldChg chg="del">
        <pc:chgData name="Muhammad Ali Fatmi" userId="2497a2a4205a29ee" providerId="LiveId" clId="{F1626834-C73C-4730-8543-49BFDC95D436}" dt="2022-09-12T06:52:50.100" v="143" actId="47"/>
        <pc:sldMkLst>
          <pc:docMk/>
          <pc:sldMk cId="346652218" sldId="278"/>
        </pc:sldMkLst>
      </pc:sldChg>
      <pc:sldChg chg="del">
        <pc:chgData name="Muhammad Ali Fatmi" userId="2497a2a4205a29ee" providerId="LiveId" clId="{F1626834-C73C-4730-8543-49BFDC95D436}" dt="2022-09-12T06:52:50.100" v="143" actId="47"/>
        <pc:sldMkLst>
          <pc:docMk/>
          <pc:sldMk cId="3943122191" sldId="279"/>
        </pc:sldMkLst>
      </pc:sldChg>
      <pc:sldChg chg="del">
        <pc:chgData name="Muhammad Ali Fatmi" userId="2497a2a4205a29ee" providerId="LiveId" clId="{F1626834-C73C-4730-8543-49BFDC95D436}" dt="2022-09-12T06:52:50.100" v="143" actId="47"/>
        <pc:sldMkLst>
          <pc:docMk/>
          <pc:sldMk cId="3147681080" sldId="280"/>
        </pc:sldMkLst>
      </pc:sldChg>
      <pc:sldChg chg="del">
        <pc:chgData name="Muhammad Ali Fatmi" userId="2497a2a4205a29ee" providerId="LiveId" clId="{F1626834-C73C-4730-8543-49BFDC95D436}" dt="2022-09-12T06:52:50.100" v="143" actId="47"/>
        <pc:sldMkLst>
          <pc:docMk/>
          <pc:sldMk cId="993212325" sldId="281"/>
        </pc:sldMkLst>
      </pc:sldChg>
      <pc:sldChg chg="del">
        <pc:chgData name="Muhammad Ali Fatmi" userId="2497a2a4205a29ee" providerId="LiveId" clId="{F1626834-C73C-4730-8543-49BFDC95D436}" dt="2022-09-12T06:52:50.100" v="143" actId="47"/>
        <pc:sldMkLst>
          <pc:docMk/>
          <pc:sldMk cId="2799697578" sldId="282"/>
        </pc:sldMkLst>
      </pc:sldChg>
      <pc:sldChg chg="addSp delSp modSp mod">
        <pc:chgData name="Muhammad Ali Fatmi" userId="2497a2a4205a29ee" providerId="LiveId" clId="{F1626834-C73C-4730-8543-49BFDC95D436}" dt="2022-09-13T04:46:48.767" v="770" actId="207"/>
        <pc:sldMkLst>
          <pc:docMk/>
          <pc:sldMk cId="1509663446" sldId="283"/>
        </pc:sldMkLst>
        <pc:spChg chg="mod">
          <ac:chgData name="Muhammad Ali Fatmi" userId="2497a2a4205a29ee" providerId="LiveId" clId="{F1626834-C73C-4730-8543-49BFDC95D436}" dt="2022-09-13T04:46:48.767" v="770" actId="207"/>
          <ac:spMkLst>
            <pc:docMk/>
            <pc:sldMk cId="1509663446" sldId="283"/>
            <ac:spMk id="2" creationId="{00000000-0000-0000-0000-000000000000}"/>
          </ac:spMkLst>
        </pc:spChg>
        <pc:cxnChg chg="add del">
          <ac:chgData name="Muhammad Ali Fatmi" userId="2497a2a4205a29ee" providerId="LiveId" clId="{F1626834-C73C-4730-8543-49BFDC95D436}" dt="2022-09-13T04:43:57.710" v="751" actId="478"/>
          <ac:cxnSpMkLst>
            <pc:docMk/>
            <pc:sldMk cId="1509663446" sldId="283"/>
            <ac:cxnSpMk id="5" creationId="{EE09D1B3-67BD-43CD-3376-F6D8AE5B4624}"/>
          </ac:cxnSpMkLst>
        </pc:cxnChg>
        <pc:cxnChg chg="add mod">
          <ac:chgData name="Muhammad Ali Fatmi" userId="2497a2a4205a29ee" providerId="LiveId" clId="{F1626834-C73C-4730-8543-49BFDC95D436}" dt="2022-09-13T04:44:14.376" v="754" actId="13822"/>
          <ac:cxnSpMkLst>
            <pc:docMk/>
            <pc:sldMk cId="1509663446" sldId="283"/>
            <ac:cxnSpMk id="7" creationId="{4C317C7F-8A70-66AC-9805-E9E6753AAFD8}"/>
          </ac:cxnSpMkLst>
        </pc:cxnChg>
      </pc:sldChg>
      <pc:sldChg chg="del">
        <pc:chgData name="Muhammad Ali Fatmi" userId="2497a2a4205a29ee" providerId="LiveId" clId="{F1626834-C73C-4730-8543-49BFDC95D436}" dt="2022-09-12T06:52:50.100" v="143" actId="47"/>
        <pc:sldMkLst>
          <pc:docMk/>
          <pc:sldMk cId="2293612270" sldId="284"/>
        </pc:sldMkLst>
      </pc:sldChg>
      <pc:sldChg chg="modSp mod">
        <pc:chgData name="Muhammad Ali Fatmi" userId="2497a2a4205a29ee" providerId="LiveId" clId="{F1626834-C73C-4730-8543-49BFDC95D436}" dt="2022-09-13T04:46:53.935" v="771" actId="207"/>
        <pc:sldMkLst>
          <pc:docMk/>
          <pc:sldMk cId="3170219748" sldId="284"/>
        </pc:sldMkLst>
        <pc:spChg chg="mod">
          <ac:chgData name="Muhammad Ali Fatmi" userId="2497a2a4205a29ee" providerId="LiveId" clId="{F1626834-C73C-4730-8543-49BFDC95D436}" dt="2022-09-13T04:46:53.935" v="771" actId="207"/>
          <ac:spMkLst>
            <pc:docMk/>
            <pc:sldMk cId="3170219748" sldId="284"/>
            <ac:spMk id="2" creationId="{00000000-0000-0000-0000-000000000000}"/>
          </ac:spMkLst>
        </pc:spChg>
      </pc:sldChg>
      <pc:sldChg chg="del">
        <pc:chgData name="Muhammad Ali Fatmi" userId="2497a2a4205a29ee" providerId="LiveId" clId="{F1626834-C73C-4730-8543-49BFDC95D436}" dt="2022-09-12T06:52:50.100" v="143" actId="47"/>
        <pc:sldMkLst>
          <pc:docMk/>
          <pc:sldMk cId="1155207428" sldId="286"/>
        </pc:sldMkLst>
      </pc:sldChg>
      <pc:sldChg chg="add">
        <pc:chgData name="Muhammad Ali Fatmi" userId="2497a2a4205a29ee" providerId="LiveId" clId="{F1626834-C73C-4730-8543-49BFDC95D436}" dt="2022-09-14T07:11:07.176" v="944"/>
        <pc:sldMkLst>
          <pc:docMk/>
          <pc:sldMk cId="2730724291" sldId="286"/>
        </pc:sldMkLst>
      </pc:sldChg>
      <pc:sldChg chg="modSp del mod">
        <pc:chgData name="Muhammad Ali Fatmi" userId="2497a2a4205a29ee" providerId="LiveId" clId="{F1626834-C73C-4730-8543-49BFDC95D436}" dt="2022-09-14T07:11:03.343" v="943" actId="2696"/>
        <pc:sldMkLst>
          <pc:docMk/>
          <pc:sldMk cId="3275523922" sldId="286"/>
        </pc:sldMkLst>
        <pc:spChg chg="mod">
          <ac:chgData name="Muhammad Ali Fatmi" userId="2497a2a4205a29ee" providerId="LiveId" clId="{F1626834-C73C-4730-8543-49BFDC95D436}" dt="2022-09-13T04:47:02.950" v="772" actId="207"/>
          <ac:spMkLst>
            <pc:docMk/>
            <pc:sldMk cId="3275523922" sldId="286"/>
            <ac:spMk id="2" creationId="{00000000-0000-0000-0000-000000000000}"/>
          </ac:spMkLst>
        </pc:spChg>
      </pc:sldChg>
      <pc:sldChg chg="del">
        <pc:chgData name="Muhammad Ali Fatmi" userId="2497a2a4205a29ee" providerId="LiveId" clId="{F1626834-C73C-4730-8543-49BFDC95D436}" dt="2022-09-12T06:52:50.100" v="143" actId="47"/>
        <pc:sldMkLst>
          <pc:docMk/>
          <pc:sldMk cId="543406063" sldId="287"/>
        </pc:sldMkLst>
      </pc:sldChg>
      <pc:sldChg chg="modSp del mod">
        <pc:chgData name="Muhammad Ali Fatmi" userId="2497a2a4205a29ee" providerId="LiveId" clId="{F1626834-C73C-4730-8543-49BFDC95D436}" dt="2022-09-14T07:00:18.105" v="840" actId="47"/>
        <pc:sldMkLst>
          <pc:docMk/>
          <pc:sldMk cId="883705779" sldId="297"/>
        </pc:sldMkLst>
        <pc:spChg chg="mod">
          <ac:chgData name="Muhammad Ali Fatmi" userId="2497a2a4205a29ee" providerId="LiveId" clId="{F1626834-C73C-4730-8543-49BFDC95D436}" dt="2022-09-13T04:47:07.078" v="773" actId="207"/>
          <ac:spMkLst>
            <pc:docMk/>
            <pc:sldMk cId="883705779" sldId="297"/>
            <ac:spMk id="2" creationId="{00000000-0000-0000-0000-000000000000}"/>
          </ac:spMkLst>
        </pc:spChg>
      </pc:sldChg>
      <pc:sldChg chg="addSp delSp modSp new mod">
        <pc:chgData name="Muhammad Ali Fatmi" userId="2497a2a4205a29ee" providerId="LiveId" clId="{F1626834-C73C-4730-8543-49BFDC95D436}" dt="2022-09-13T04:48:58.369" v="786" actId="108"/>
        <pc:sldMkLst>
          <pc:docMk/>
          <pc:sldMk cId="2848840839" sldId="298"/>
        </pc:sldMkLst>
        <pc:spChg chg="mod">
          <ac:chgData name="Muhammad Ali Fatmi" userId="2497a2a4205a29ee" providerId="LiveId" clId="{F1626834-C73C-4730-8543-49BFDC95D436}" dt="2022-09-13T04:47:31.147" v="779" actId="255"/>
          <ac:spMkLst>
            <pc:docMk/>
            <pc:sldMk cId="2848840839" sldId="298"/>
            <ac:spMk id="2" creationId="{30CDFE5F-9845-2E67-45FE-863234F5E161}"/>
          </ac:spMkLst>
        </pc:spChg>
        <pc:spChg chg="add del mod">
          <ac:chgData name="Muhammad Ali Fatmi" userId="2497a2a4205a29ee" providerId="LiveId" clId="{F1626834-C73C-4730-8543-49BFDC95D436}" dt="2022-09-13T04:46:12.214" v="761" actId="21"/>
          <ac:spMkLst>
            <pc:docMk/>
            <pc:sldMk cId="2848840839" sldId="298"/>
            <ac:spMk id="3" creationId="{9C1F35CA-438B-B1E0-1F00-4C99F8D482AC}"/>
          </ac:spMkLst>
        </pc:spChg>
        <pc:spChg chg="add del mod">
          <ac:chgData name="Muhammad Ali Fatmi" userId="2497a2a4205a29ee" providerId="LiveId" clId="{F1626834-C73C-4730-8543-49BFDC95D436}" dt="2022-09-13T04:46:17.245" v="764" actId="22"/>
          <ac:spMkLst>
            <pc:docMk/>
            <pc:sldMk cId="2848840839" sldId="298"/>
            <ac:spMk id="4" creationId="{8E02F174-9143-C759-F026-44E4FA00AF0C}"/>
          </ac:spMkLst>
        </pc:spChg>
        <pc:spChg chg="add mod">
          <ac:chgData name="Muhammad Ali Fatmi" userId="2497a2a4205a29ee" providerId="LiveId" clId="{F1626834-C73C-4730-8543-49BFDC95D436}" dt="2022-09-13T04:48:58.369" v="786" actId="108"/>
          <ac:spMkLst>
            <pc:docMk/>
            <pc:sldMk cId="2848840839" sldId="298"/>
            <ac:spMk id="8" creationId="{0065390A-4836-568E-0BCA-8E2CFD2598B1}"/>
          </ac:spMkLst>
        </pc:spChg>
        <pc:picChg chg="add del mod">
          <ac:chgData name="Muhammad Ali Fatmi" userId="2497a2a4205a29ee" providerId="LiveId" clId="{F1626834-C73C-4730-8543-49BFDC95D436}" dt="2022-09-13T04:46:16.278" v="763" actId="21"/>
          <ac:picMkLst>
            <pc:docMk/>
            <pc:sldMk cId="2848840839" sldId="298"/>
            <ac:picMk id="5" creationId="{AF00EFE0-5942-C6C1-D3B5-9B30A4FCE7C1}"/>
          </ac:picMkLst>
        </pc:picChg>
        <pc:picChg chg="add del mod">
          <ac:chgData name="Muhammad Ali Fatmi" userId="2497a2a4205a29ee" providerId="LiveId" clId="{F1626834-C73C-4730-8543-49BFDC95D436}" dt="2022-09-13T04:47:38.453" v="781" actId="21"/>
          <ac:picMkLst>
            <pc:docMk/>
            <pc:sldMk cId="2848840839" sldId="298"/>
            <ac:picMk id="7" creationId="{C2324278-2A65-4D2D-CE89-40E50FCD36B7}"/>
          </ac:picMkLst>
        </pc:picChg>
        <pc:picChg chg="add del mod">
          <ac:chgData name="Muhammad Ali Fatmi" userId="2497a2a4205a29ee" providerId="LiveId" clId="{F1626834-C73C-4730-8543-49BFDC95D436}" dt="2022-09-13T04:46:12.214" v="761" actId="21"/>
          <ac:picMkLst>
            <pc:docMk/>
            <pc:sldMk cId="2848840839" sldId="298"/>
            <ac:picMk id="1026" creationId="{5DD20ECD-0470-C48E-74DB-499A792FEF4C}"/>
          </ac:picMkLst>
        </pc:picChg>
      </pc:sldChg>
      <pc:sldChg chg="addSp delSp modSp new mod">
        <pc:chgData name="Muhammad Ali Fatmi" userId="2497a2a4205a29ee" providerId="LiveId" clId="{F1626834-C73C-4730-8543-49BFDC95D436}" dt="2022-09-13T04:53:40.549" v="839" actId="1076"/>
        <pc:sldMkLst>
          <pc:docMk/>
          <pc:sldMk cId="1946531189" sldId="299"/>
        </pc:sldMkLst>
        <pc:spChg chg="mod">
          <ac:chgData name="Muhammad Ali Fatmi" userId="2497a2a4205a29ee" providerId="LiveId" clId="{F1626834-C73C-4730-8543-49BFDC95D436}" dt="2022-09-13T04:50:15.224" v="790"/>
          <ac:spMkLst>
            <pc:docMk/>
            <pc:sldMk cId="1946531189" sldId="299"/>
            <ac:spMk id="2" creationId="{DA2731E5-38B4-DA11-9E15-9CE165766109}"/>
          </ac:spMkLst>
        </pc:spChg>
        <pc:spChg chg="add del mod">
          <ac:chgData name="Muhammad Ali Fatmi" userId="2497a2a4205a29ee" providerId="LiveId" clId="{F1626834-C73C-4730-8543-49BFDC95D436}" dt="2022-09-13T04:53:38.059" v="838" actId="27636"/>
          <ac:spMkLst>
            <pc:docMk/>
            <pc:sldMk cId="1946531189" sldId="299"/>
            <ac:spMk id="3" creationId="{CD9C2E57-379B-1E25-E6B1-C8F3FA2E79D0}"/>
          </ac:spMkLst>
        </pc:spChg>
        <pc:spChg chg="add del mod">
          <ac:chgData name="Muhammad Ali Fatmi" userId="2497a2a4205a29ee" providerId="LiveId" clId="{F1626834-C73C-4730-8543-49BFDC95D436}" dt="2022-09-13T04:50:58.731" v="819" actId="21"/>
          <ac:spMkLst>
            <pc:docMk/>
            <pc:sldMk cId="1946531189" sldId="299"/>
            <ac:spMk id="4" creationId="{33C691C7-6DC6-93B7-A606-1F9E919BF18F}"/>
          </ac:spMkLst>
        </pc:spChg>
        <pc:picChg chg="add mod">
          <ac:chgData name="Muhammad Ali Fatmi" userId="2497a2a4205a29ee" providerId="LiveId" clId="{F1626834-C73C-4730-8543-49BFDC95D436}" dt="2022-09-13T04:53:40.549" v="839" actId="1076"/>
          <ac:picMkLst>
            <pc:docMk/>
            <pc:sldMk cId="1946531189" sldId="299"/>
            <ac:picMk id="6" creationId="{E203415E-1988-CE89-00A1-EA63BD2C0DAF}"/>
          </ac:picMkLst>
        </pc:picChg>
        <pc:picChg chg="add del">
          <ac:chgData name="Muhammad Ali Fatmi" userId="2497a2a4205a29ee" providerId="LiveId" clId="{F1626834-C73C-4730-8543-49BFDC95D436}" dt="2022-09-13T04:51:01.393" v="820" actId="21"/>
          <ac:picMkLst>
            <pc:docMk/>
            <pc:sldMk cId="1946531189" sldId="299"/>
            <ac:picMk id="2050" creationId="{BC2B02C6-28F6-197F-32EA-BFA1A217C14F}"/>
          </ac:picMkLst>
        </pc:picChg>
      </pc:sldChg>
      <pc:sldChg chg="addSp delSp modSp new mod">
        <pc:chgData name="Muhammad Ali Fatmi" userId="2497a2a4205a29ee" providerId="LiveId" clId="{F1626834-C73C-4730-8543-49BFDC95D436}" dt="2022-09-14T07:07:10.617" v="942" actId="20577"/>
        <pc:sldMkLst>
          <pc:docMk/>
          <pc:sldMk cId="798702888" sldId="300"/>
        </pc:sldMkLst>
        <pc:spChg chg="mod">
          <ac:chgData name="Muhammad Ali Fatmi" userId="2497a2a4205a29ee" providerId="LiveId" clId="{F1626834-C73C-4730-8543-49BFDC95D436}" dt="2022-09-14T07:01:46.279" v="858" actId="20577"/>
          <ac:spMkLst>
            <pc:docMk/>
            <pc:sldMk cId="798702888" sldId="300"/>
            <ac:spMk id="2" creationId="{1E94AD42-F4FC-2A90-34BB-543B1E5A3186}"/>
          </ac:spMkLst>
        </pc:spChg>
        <pc:spChg chg="mod">
          <ac:chgData name="Muhammad Ali Fatmi" userId="2497a2a4205a29ee" providerId="LiveId" clId="{F1626834-C73C-4730-8543-49BFDC95D436}" dt="2022-09-14T07:05:21.058" v="915" actId="27636"/>
          <ac:spMkLst>
            <pc:docMk/>
            <pc:sldMk cId="798702888" sldId="300"/>
            <ac:spMk id="3" creationId="{8BB54A5E-1044-824C-F273-8018D529FC6D}"/>
          </ac:spMkLst>
        </pc:spChg>
        <pc:spChg chg="add mod">
          <ac:chgData name="Muhammad Ali Fatmi" userId="2497a2a4205a29ee" providerId="LiveId" clId="{F1626834-C73C-4730-8543-49BFDC95D436}" dt="2022-09-14T07:06:50.399" v="932" actId="255"/>
          <ac:spMkLst>
            <pc:docMk/>
            <pc:sldMk cId="798702888" sldId="300"/>
            <ac:spMk id="8" creationId="{8D638DDE-7B95-E635-CC4E-E21C9DC48CED}"/>
          </ac:spMkLst>
        </pc:spChg>
        <pc:spChg chg="add mod">
          <ac:chgData name="Muhammad Ali Fatmi" userId="2497a2a4205a29ee" providerId="LiveId" clId="{F1626834-C73C-4730-8543-49BFDC95D436}" dt="2022-09-14T07:07:10.617" v="942" actId="20577"/>
          <ac:spMkLst>
            <pc:docMk/>
            <pc:sldMk cId="798702888" sldId="300"/>
            <ac:spMk id="10" creationId="{19F6E3B8-61AD-46BA-B814-4262480CDA95}"/>
          </ac:spMkLst>
        </pc:spChg>
        <pc:picChg chg="add mod">
          <ac:chgData name="Muhammad Ali Fatmi" userId="2497a2a4205a29ee" providerId="LiveId" clId="{F1626834-C73C-4730-8543-49BFDC95D436}" dt="2022-09-14T07:05:31.902" v="919" actId="1076"/>
          <ac:picMkLst>
            <pc:docMk/>
            <pc:sldMk cId="798702888" sldId="300"/>
            <ac:picMk id="5" creationId="{1029670A-9C55-D78A-E7B7-342B973E35F0}"/>
          </ac:picMkLst>
        </pc:picChg>
        <pc:picChg chg="add mod">
          <ac:chgData name="Muhammad Ali Fatmi" userId="2497a2a4205a29ee" providerId="LiveId" clId="{F1626834-C73C-4730-8543-49BFDC95D436}" dt="2022-09-14T07:05:29.125" v="918" actId="1076"/>
          <ac:picMkLst>
            <pc:docMk/>
            <pc:sldMk cId="798702888" sldId="300"/>
            <ac:picMk id="7" creationId="{6576B15A-F131-3489-EF6C-3FDAFA2DF12D}"/>
          </ac:picMkLst>
        </pc:picChg>
        <pc:picChg chg="del">
          <ac:chgData name="Muhammad Ali Fatmi" userId="2497a2a4205a29ee" providerId="LiveId" clId="{F1626834-C73C-4730-8543-49BFDC95D436}" dt="2022-09-14T07:03:04.039" v="871" actId="21"/>
          <ac:picMkLst>
            <pc:docMk/>
            <pc:sldMk cId="798702888" sldId="300"/>
            <ac:picMk id="1026" creationId="{54BFEE48-9FF8-CEE1-DC43-1B698EE6B0C8}"/>
          </ac:picMkLst>
        </pc:picChg>
        <pc:picChg chg="add del mod">
          <ac:chgData name="Muhammad Ali Fatmi" userId="2497a2a4205a29ee" providerId="LiveId" clId="{F1626834-C73C-4730-8543-49BFDC95D436}" dt="2022-09-14T07:03:50.915" v="891" actId="21"/>
          <ac:picMkLst>
            <pc:docMk/>
            <pc:sldMk cId="798702888" sldId="300"/>
            <ac:picMk id="1027" creationId="{AE110D49-8ADF-6E13-4606-6E4E40EC41C0}"/>
          </ac:picMkLst>
        </pc:picChg>
      </pc:sldChg>
      <pc:sldChg chg="add del">
        <pc:chgData name="Muhammad Ali Fatmi" userId="2497a2a4205a29ee" providerId="LiveId" clId="{F1626834-C73C-4730-8543-49BFDC95D436}" dt="2022-09-14T07:00:29.105" v="841" actId="2696"/>
        <pc:sldMkLst>
          <pc:docMk/>
          <pc:sldMk cId="902469834" sldId="300"/>
        </pc:sldMkLst>
      </pc:sldChg>
      <pc:sldChg chg="add del">
        <pc:chgData name="Muhammad Ali Fatmi" userId="2497a2a4205a29ee" providerId="LiveId" clId="{F1626834-C73C-4730-8543-49BFDC95D436}" dt="2022-09-13T04:51:51.231" v="828" actId="2696"/>
        <pc:sldMkLst>
          <pc:docMk/>
          <pc:sldMk cId="2002385117" sldId="300"/>
        </pc:sldMkLst>
      </pc:sldChg>
      <pc:sldChg chg="addSp delSp modSp new mod">
        <pc:chgData name="Muhammad Ali Fatmi" userId="2497a2a4205a29ee" providerId="LiveId" clId="{F1626834-C73C-4730-8543-49BFDC95D436}" dt="2022-09-14T07:55:34.078" v="1049" actId="1076"/>
        <pc:sldMkLst>
          <pc:docMk/>
          <pc:sldMk cId="1964188645" sldId="301"/>
        </pc:sldMkLst>
        <pc:spChg chg="mod">
          <ac:chgData name="Muhammad Ali Fatmi" userId="2497a2a4205a29ee" providerId="LiveId" clId="{F1626834-C73C-4730-8543-49BFDC95D436}" dt="2022-09-14T07:52:34.236" v="1040" actId="20577"/>
          <ac:spMkLst>
            <pc:docMk/>
            <pc:sldMk cId="1964188645" sldId="301"/>
            <ac:spMk id="2" creationId="{1175E830-F987-0040-935C-28D689DB267B}"/>
          </ac:spMkLst>
        </pc:spChg>
        <pc:spChg chg="del">
          <ac:chgData name="Muhammad Ali Fatmi" userId="2497a2a4205a29ee" providerId="LiveId" clId="{F1626834-C73C-4730-8543-49BFDC95D436}" dt="2022-09-14T07:50:44.018" v="988"/>
          <ac:spMkLst>
            <pc:docMk/>
            <pc:sldMk cId="1964188645" sldId="301"/>
            <ac:spMk id="3" creationId="{73CA1D24-95DE-BD44-40AD-B2BD8E0E0B21}"/>
          </ac:spMkLst>
        </pc:spChg>
        <pc:spChg chg="add del mod">
          <ac:chgData name="Muhammad Ali Fatmi" userId="2497a2a4205a29ee" providerId="LiveId" clId="{F1626834-C73C-4730-8543-49BFDC95D436}" dt="2022-09-14T07:55:27.220" v="1048" actId="5793"/>
          <ac:spMkLst>
            <pc:docMk/>
            <pc:sldMk cId="1964188645" sldId="301"/>
            <ac:spMk id="6" creationId="{F435D549-2FC8-CF5B-AD0C-81F13F3AE7E2}"/>
          </ac:spMkLst>
        </pc:spChg>
        <pc:graphicFrameChg chg="add del mod modGraphic">
          <ac:chgData name="Muhammad Ali Fatmi" userId="2497a2a4205a29ee" providerId="LiveId" clId="{F1626834-C73C-4730-8543-49BFDC95D436}" dt="2022-09-14T07:52:06.074" v="1003" actId="21"/>
          <ac:graphicFrameMkLst>
            <pc:docMk/>
            <pc:sldMk cId="1964188645" sldId="301"/>
            <ac:graphicFrameMk id="4" creationId="{5656F1C0-75BA-79CD-44B2-AECF6DF609A2}"/>
          </ac:graphicFrameMkLst>
        </pc:graphicFrameChg>
        <pc:graphicFrameChg chg="add del mod">
          <ac:chgData name="Muhammad Ali Fatmi" userId="2497a2a4205a29ee" providerId="LiveId" clId="{F1626834-C73C-4730-8543-49BFDC95D436}" dt="2022-09-14T07:52:09.760" v="1005"/>
          <ac:graphicFrameMkLst>
            <pc:docMk/>
            <pc:sldMk cId="1964188645" sldId="301"/>
            <ac:graphicFrameMk id="7" creationId="{B76048D2-F14A-B1A4-A89F-3649F6323C68}"/>
          </ac:graphicFrameMkLst>
        </pc:graphicFrameChg>
        <pc:graphicFrameChg chg="add mod modGraphic">
          <ac:chgData name="Muhammad Ali Fatmi" userId="2497a2a4205a29ee" providerId="LiveId" clId="{F1626834-C73C-4730-8543-49BFDC95D436}" dt="2022-09-14T07:55:34.078" v="1049" actId="1076"/>
          <ac:graphicFrameMkLst>
            <pc:docMk/>
            <pc:sldMk cId="1964188645" sldId="301"/>
            <ac:graphicFrameMk id="8" creationId="{41F89612-A3C2-7371-6E2C-A3D20D47ABA4}"/>
          </ac:graphicFrameMkLst>
        </pc:graphicFrameChg>
      </pc:sldChg>
      <pc:sldChg chg="addSp delSp modSp new mod">
        <pc:chgData name="Muhammad Ali Fatmi" userId="2497a2a4205a29ee" providerId="LiveId" clId="{F1626834-C73C-4730-8543-49BFDC95D436}" dt="2022-09-14T08:00:33.678" v="1088" actId="1076"/>
        <pc:sldMkLst>
          <pc:docMk/>
          <pc:sldMk cId="3099173964" sldId="302"/>
        </pc:sldMkLst>
        <pc:spChg chg="mod">
          <ac:chgData name="Muhammad Ali Fatmi" userId="2497a2a4205a29ee" providerId="LiveId" clId="{F1626834-C73C-4730-8543-49BFDC95D436}" dt="2022-09-14T08:00:29.151" v="1087" actId="20577"/>
          <ac:spMkLst>
            <pc:docMk/>
            <pc:sldMk cId="3099173964" sldId="302"/>
            <ac:spMk id="2" creationId="{C0E78EE7-A553-BB97-1DEB-AE0D11AD78F8}"/>
          </ac:spMkLst>
        </pc:spChg>
        <pc:spChg chg="del">
          <ac:chgData name="Muhammad Ali Fatmi" userId="2497a2a4205a29ee" providerId="LiveId" clId="{F1626834-C73C-4730-8543-49BFDC95D436}" dt="2022-09-14T07:57:25.691" v="1051"/>
          <ac:spMkLst>
            <pc:docMk/>
            <pc:sldMk cId="3099173964" sldId="302"/>
            <ac:spMk id="3" creationId="{94390621-91E8-2CD1-1AE2-838586E6C201}"/>
          </ac:spMkLst>
        </pc:spChg>
        <pc:graphicFrameChg chg="add mod modGraphic">
          <ac:chgData name="Muhammad Ali Fatmi" userId="2497a2a4205a29ee" providerId="LiveId" clId="{F1626834-C73C-4730-8543-49BFDC95D436}" dt="2022-09-14T08:00:33.678" v="1088" actId="1076"/>
          <ac:graphicFrameMkLst>
            <pc:docMk/>
            <pc:sldMk cId="3099173964" sldId="302"/>
            <ac:graphicFrameMk id="4" creationId="{ED2CCDF9-A3DE-C976-15B5-6617C12F7AF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CA561-06A8-4779-9A82-798DE296D71E}" type="datetimeFigureOut">
              <a:rPr lang="en-GB" smtClean="0"/>
              <a:t>14/09/2022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7B0DA-8EDF-4F3B-8272-673DC802D7AC}" type="slidenum">
              <a:rPr lang="en-GB" smtClean="0"/>
              <a:t>‹#›</a:t>
            </a:fld>
            <a:endParaRPr lang="en-GB" dirty="0"/>
          </a:p>
        </p:txBody>
      </p:sp>
    </p:spTree>
    <p:extLst>
      <p:ext uri="{BB962C8B-B14F-4D97-AF65-F5344CB8AC3E}">
        <p14:creationId xmlns:p14="http://schemas.microsoft.com/office/powerpoint/2010/main" val="14133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DB7B0DA-8EDF-4F3B-8272-673DC802D7AC}" type="slidenum">
              <a:rPr lang="en-GB" smtClean="0"/>
              <a:t>6</a:t>
            </a:fld>
            <a:endParaRPr lang="en-GB" dirty="0"/>
          </a:p>
        </p:txBody>
      </p:sp>
    </p:spTree>
    <p:extLst>
      <p:ext uri="{BB962C8B-B14F-4D97-AF65-F5344CB8AC3E}">
        <p14:creationId xmlns:p14="http://schemas.microsoft.com/office/powerpoint/2010/main" val="3425052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a:t>CS-2001 </a:t>
            </a:r>
            <a:r>
              <a:rPr lang="en-US" sz="6000" b="1" dirty="0">
                <a:solidFill>
                  <a:schemeClr val="bg1">
                    <a:lumMod val="50000"/>
                  </a:schemeClr>
                </a:solidFill>
              </a:rPr>
              <a:t>Data Structures</a:t>
            </a:r>
          </a:p>
        </p:txBody>
      </p:sp>
      <p:sp>
        <p:nvSpPr>
          <p:cNvPr id="3" name="Subtitle 2"/>
          <p:cNvSpPr>
            <a:spLocks noGrp="1"/>
          </p:cNvSpPr>
          <p:nvPr>
            <p:ph type="subTitle" idx="1"/>
          </p:nvPr>
        </p:nvSpPr>
        <p:spPr>
          <a:xfrm>
            <a:off x="1066800" y="3886200"/>
            <a:ext cx="7010400" cy="1752600"/>
          </a:xfrm>
        </p:spPr>
        <p:txBody>
          <a:bodyPr>
            <a:normAutofit/>
          </a:bodyPr>
          <a:lstStyle/>
          <a:p>
            <a:r>
              <a:rPr lang="en-US" sz="4800" b="1" dirty="0"/>
              <a:t>Week 3 &amp; 4 </a:t>
            </a:r>
            <a:r>
              <a:rPr lang="en-US" sz="4800" dirty="0"/>
              <a:t>|</a:t>
            </a:r>
            <a:r>
              <a:rPr lang="en-US" sz="4800" b="1" dirty="0"/>
              <a:t> </a:t>
            </a:r>
            <a:r>
              <a:rPr lang="en-US" sz="4800" b="1" dirty="0">
                <a:solidFill>
                  <a:srgbClr val="0070C0"/>
                </a:solidFill>
              </a:rPr>
              <a:t>Lecture 8-12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1C95-567F-AECF-45AF-6259BB0F82DA}"/>
              </a:ext>
            </a:extLst>
          </p:cNvPr>
          <p:cNvSpPr>
            <a:spLocks noGrp="1"/>
          </p:cNvSpPr>
          <p:nvPr>
            <p:ph type="title"/>
          </p:nvPr>
        </p:nvSpPr>
        <p:spPr/>
        <p:txBody>
          <a:bodyPr>
            <a:normAutofit/>
          </a:bodyPr>
          <a:lstStyle/>
          <a:p>
            <a:r>
              <a:rPr lang="en-US" b="1" i="0" dirty="0">
                <a:solidFill>
                  <a:srgbClr val="FF0000"/>
                </a:solidFill>
                <a:effectLst/>
                <a:latin typeface="Calibri (Headings)"/>
              </a:rPr>
              <a:t>Array vs. Linked List – </a:t>
            </a:r>
            <a:r>
              <a:rPr lang="en-GB" b="1" dirty="0">
                <a:solidFill>
                  <a:srgbClr val="FF0000"/>
                </a:solidFill>
                <a:latin typeface="Calibri (Headings)"/>
              </a:rPr>
              <a:t>Conclusion</a:t>
            </a:r>
          </a:p>
        </p:txBody>
      </p:sp>
      <p:sp>
        <p:nvSpPr>
          <p:cNvPr id="3" name="Content Placeholder 2">
            <a:extLst>
              <a:ext uri="{FF2B5EF4-FFF2-40B4-BE49-F238E27FC236}">
                <a16:creationId xmlns:a16="http://schemas.microsoft.com/office/drawing/2014/main" id="{E07B6CC6-9C6E-3D18-DE7F-B549E1B2C07F}"/>
              </a:ext>
            </a:extLst>
          </p:cNvPr>
          <p:cNvSpPr>
            <a:spLocks noGrp="1"/>
          </p:cNvSpPr>
          <p:nvPr>
            <p:ph idx="1"/>
          </p:nvPr>
        </p:nvSpPr>
        <p:spPr/>
        <p:txBody>
          <a:bodyPr>
            <a:normAutofit/>
          </a:bodyPr>
          <a:lstStyle/>
          <a:p>
            <a:pPr algn="l"/>
            <a:r>
              <a:rPr lang="en-US" b="0" i="0" dirty="0">
                <a:solidFill>
                  <a:srgbClr val="222222"/>
                </a:solidFill>
                <a:effectLst/>
                <a:latin typeface="Calibri (Body)"/>
              </a:rPr>
              <a:t>If elements are often inserted or removed in the middle of the data structure, then a linked list should be the better choice.</a:t>
            </a:r>
          </a:p>
          <a:p>
            <a:pPr algn="l"/>
            <a:r>
              <a:rPr lang="en-US" b="0" i="0" dirty="0">
                <a:solidFill>
                  <a:srgbClr val="222222"/>
                </a:solidFill>
                <a:effectLst/>
                <a:latin typeface="Calibri (Body)"/>
              </a:rPr>
              <a:t>For all other use cases, array-based data structures generally deliver better performance and a better memory footprint and should therefore be preferred.</a:t>
            </a:r>
          </a:p>
          <a:p>
            <a:pPr marL="0" indent="0">
              <a:buNone/>
            </a:pPr>
            <a:endParaRPr lang="en-GB" dirty="0"/>
          </a:p>
        </p:txBody>
      </p:sp>
    </p:spTree>
    <p:extLst>
      <p:ext uri="{BB962C8B-B14F-4D97-AF65-F5344CB8AC3E}">
        <p14:creationId xmlns:p14="http://schemas.microsoft.com/office/powerpoint/2010/main" val="2603450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rPr>
              <a:t>Linked List</a:t>
            </a:r>
            <a:endParaRPr lang="en-GB"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a:t>A Linked List is a sequence of elements such that each element in the linked list points to the adjacent element in the sequence.</a:t>
            </a:r>
          </a:p>
          <a:p>
            <a:pPr marL="457200" lvl="1" indent="0">
              <a:buNone/>
            </a:pPr>
            <a:endParaRPr lang="en-US" dirty="0"/>
          </a:p>
          <a:p>
            <a:pPr marL="457200" lvl="1" indent="0">
              <a:buNone/>
            </a:pPr>
            <a:endParaRPr lang="en-US" dirty="0"/>
          </a:p>
          <a:p>
            <a:r>
              <a:rPr lang="en-US" dirty="0"/>
              <a:t>Each element of the Linked List is called a Node. A Linked List is formed by connecting multiple nodes.</a:t>
            </a:r>
          </a:p>
          <a:p>
            <a:r>
              <a:rPr lang="en-US" b="1" dirty="0"/>
              <a:t>A node consists of two parts,</a:t>
            </a:r>
            <a:endParaRPr lang="en-US" dirty="0"/>
          </a:p>
          <a:p>
            <a:pPr lvl="1"/>
            <a:r>
              <a:rPr lang="en-US" dirty="0"/>
              <a:t>Data</a:t>
            </a:r>
          </a:p>
          <a:p>
            <a:pPr lvl="1"/>
            <a:r>
              <a:rPr lang="en-US" dirty="0"/>
              <a:t>Pointer to another node</a:t>
            </a:r>
          </a:p>
          <a:p>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74441864"/>
              </p:ext>
            </p:extLst>
          </p:nvPr>
        </p:nvGraphicFramePr>
        <p:xfrm>
          <a:off x="1143000" y="2895600"/>
          <a:ext cx="1371600" cy="457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57200">
                <a:tc>
                  <a:txBody>
                    <a:bodyPr/>
                    <a:lstStyle/>
                    <a:p>
                      <a:pPr algn="ctr"/>
                      <a:r>
                        <a:rPr lang="en-GB" dirty="0"/>
                        <a:t>Data</a:t>
                      </a:r>
                    </a:p>
                  </a:txBody>
                  <a:tcPr/>
                </a:tc>
                <a:tc>
                  <a:txBody>
                    <a:bodyPr/>
                    <a:lstStyle/>
                    <a:p>
                      <a:pPr algn="ctr"/>
                      <a:r>
                        <a:rPr lang="en-GB" dirty="0" err="1"/>
                        <a:t>Ptr</a:t>
                      </a:r>
                      <a:endParaRPr lang="en-GB" dirty="0"/>
                    </a:p>
                  </a:txBody>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a:off x="2514600" y="3124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152660208"/>
              </p:ext>
            </p:extLst>
          </p:nvPr>
        </p:nvGraphicFramePr>
        <p:xfrm>
          <a:off x="3200400" y="2908110"/>
          <a:ext cx="1371600" cy="457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57200">
                <a:tc>
                  <a:txBody>
                    <a:bodyPr/>
                    <a:lstStyle/>
                    <a:p>
                      <a:pPr algn="ctr"/>
                      <a:r>
                        <a:rPr lang="en-GB" dirty="0"/>
                        <a:t>Data</a:t>
                      </a:r>
                    </a:p>
                  </a:txBody>
                  <a:tcPr/>
                </a:tc>
                <a:tc>
                  <a:txBody>
                    <a:bodyPr/>
                    <a:lstStyle/>
                    <a:p>
                      <a:pPr algn="ctr"/>
                      <a:r>
                        <a:rPr lang="en-GB" dirty="0" err="1"/>
                        <a:t>Ptr</a:t>
                      </a:r>
                      <a:endParaRPr lang="en-GB" dirty="0"/>
                    </a:p>
                  </a:txBody>
                  <a:tcP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a:xfrm>
            <a:off x="4572000" y="313671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839158424"/>
              </p:ext>
            </p:extLst>
          </p:nvPr>
        </p:nvGraphicFramePr>
        <p:xfrm>
          <a:off x="5257800" y="2895600"/>
          <a:ext cx="1371600" cy="457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57200">
                <a:tc>
                  <a:txBody>
                    <a:bodyPr/>
                    <a:lstStyle/>
                    <a:p>
                      <a:pPr algn="ctr"/>
                      <a:r>
                        <a:rPr lang="en-GB" dirty="0"/>
                        <a:t>Data</a:t>
                      </a:r>
                    </a:p>
                  </a:txBody>
                  <a:tcPr/>
                </a:tc>
                <a:tc>
                  <a:txBody>
                    <a:bodyPr/>
                    <a:lstStyle/>
                    <a:p>
                      <a:pPr algn="ctr"/>
                      <a:r>
                        <a:rPr lang="en-GB" dirty="0" err="1"/>
                        <a:t>Ptr</a:t>
                      </a:r>
                      <a:endParaRPr lang="en-GB" dirty="0"/>
                    </a:p>
                  </a:txBody>
                  <a:tcPr/>
                </a:tc>
                <a:extLst>
                  <a:ext uri="{0D108BD9-81ED-4DB2-BD59-A6C34878D82A}">
                    <a16:rowId xmlns:a16="http://schemas.microsoft.com/office/drawing/2014/main" val="10000"/>
                  </a:ext>
                </a:extLst>
              </a:tr>
            </a:tbl>
          </a:graphicData>
        </a:graphic>
      </p:graphicFrame>
      <p:cxnSp>
        <p:nvCxnSpPr>
          <p:cNvPr id="13" name="Straight Arrow Connector 12"/>
          <p:cNvCxnSpPr/>
          <p:nvPr/>
        </p:nvCxnSpPr>
        <p:spPr>
          <a:xfrm>
            <a:off x="6629400" y="3124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91073606"/>
              </p:ext>
            </p:extLst>
          </p:nvPr>
        </p:nvGraphicFramePr>
        <p:xfrm>
          <a:off x="7325436" y="2895600"/>
          <a:ext cx="1371600" cy="457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57200">
                <a:tc>
                  <a:txBody>
                    <a:bodyPr/>
                    <a:lstStyle/>
                    <a:p>
                      <a:pPr algn="ctr"/>
                      <a:r>
                        <a:rPr lang="en-GB" dirty="0"/>
                        <a:t>Data</a:t>
                      </a:r>
                    </a:p>
                  </a:txBody>
                  <a:tcPr/>
                </a:tc>
                <a:tc>
                  <a:txBody>
                    <a:bodyPr/>
                    <a:lstStyle/>
                    <a:p>
                      <a:pPr algn="ctr"/>
                      <a:r>
                        <a:rPr lang="en-GB" dirty="0" err="1"/>
                        <a:t>Ptr</a:t>
                      </a:r>
                      <a:endParaRPr lang="en-GB"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640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Linked List</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t>Data</a:t>
            </a:r>
          </a:p>
          <a:p>
            <a:r>
              <a:rPr lang="en-US" dirty="0"/>
              <a:t>Data is the actual raw information that you want to maintain. It can be a video object, a number, a character, etc.</a:t>
            </a:r>
          </a:p>
          <a:p>
            <a:pPr marL="0" indent="0">
              <a:buNone/>
            </a:pPr>
            <a:r>
              <a:rPr lang="en-US" b="1" dirty="0"/>
              <a:t>2.  Pointer</a:t>
            </a:r>
          </a:p>
          <a:p>
            <a:r>
              <a:rPr lang="en-US" dirty="0"/>
              <a:t>Pointer stores the link of the adjacent node. Only after reading the reference, we can know the location of the next sequential node.</a:t>
            </a:r>
          </a:p>
          <a:p>
            <a:endParaRPr lang="en-GB" dirty="0"/>
          </a:p>
        </p:txBody>
      </p:sp>
    </p:spTree>
    <p:extLst>
      <p:ext uri="{BB962C8B-B14F-4D97-AF65-F5344CB8AC3E}">
        <p14:creationId xmlns:p14="http://schemas.microsoft.com/office/powerpoint/2010/main" val="64006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rPr>
              <a:t>singly linked list</a:t>
            </a:r>
            <a:endParaRPr lang="en-GB"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A Singly Linked List is a specialized case of a generic linked list. In a singly linked list, each node links to only the next node in the sequence.</a:t>
            </a:r>
          </a:p>
          <a:p>
            <a:r>
              <a:rPr lang="en-US" dirty="0"/>
              <a:t>The first and last node of a linked list usually are called the </a:t>
            </a:r>
            <a:r>
              <a:rPr lang="en-US" b="1" dirty="0"/>
              <a:t>head</a:t>
            </a:r>
            <a:r>
              <a:rPr lang="en-US" dirty="0"/>
              <a:t> and </a:t>
            </a:r>
            <a:r>
              <a:rPr lang="en-US" b="1" dirty="0"/>
              <a:t>tail</a:t>
            </a:r>
            <a:r>
              <a:rPr lang="en-US" dirty="0"/>
              <a:t> of the list, respectively. Thus, we can traverse the list starting at the head and ending at the tail. The tail node is a special node, where the next pointer is always pointing or linking to a </a:t>
            </a:r>
            <a:r>
              <a:rPr lang="en-US" b="1" dirty="0"/>
              <a:t>null reference</a:t>
            </a:r>
            <a:r>
              <a:rPr lang="en-US" dirty="0"/>
              <a:t>, indicating the end of the list.</a:t>
            </a:r>
          </a:p>
          <a:p>
            <a:endParaRPr lang="en-GB" dirty="0"/>
          </a:p>
        </p:txBody>
      </p:sp>
    </p:spTree>
    <p:extLst>
      <p:ext uri="{BB962C8B-B14F-4D97-AF65-F5344CB8AC3E}">
        <p14:creationId xmlns:p14="http://schemas.microsoft.com/office/powerpoint/2010/main" val="38495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singly linked list</a:t>
            </a:r>
            <a:endParaRPr lang="en-GB" dirty="0"/>
          </a:p>
        </p:txBody>
      </p:sp>
      <p:sp>
        <p:nvSpPr>
          <p:cNvPr id="16" name="Content Placeholder 15"/>
          <p:cNvSpPr>
            <a:spLocks noGrp="1"/>
          </p:cNvSpPr>
          <p:nvPr>
            <p:ph idx="1"/>
          </p:nvPr>
        </p:nvSpPr>
        <p:spPr/>
        <p:txBody>
          <a:bodyPr>
            <a:normAutofit fontScale="92500" lnSpcReduction="20000"/>
          </a:bodyPr>
          <a:lstStyle/>
          <a:p>
            <a:r>
              <a:rPr lang="en-US" dirty="0"/>
              <a:t>A linked list is a data structure that has the following properties:</a:t>
            </a:r>
          </a:p>
          <a:p>
            <a:pPr>
              <a:buNone/>
            </a:pPr>
            <a:r>
              <a:rPr lang="en-US" dirty="0"/>
              <a:t>	</a:t>
            </a:r>
          </a:p>
          <a:p>
            <a:r>
              <a:rPr lang="en-US" dirty="0"/>
              <a:t>Successive elements are connected by 	pointers</a:t>
            </a:r>
          </a:p>
          <a:p>
            <a:r>
              <a:rPr lang="en-US" dirty="0"/>
              <a:t>The last element points to NULL</a:t>
            </a:r>
          </a:p>
          <a:p>
            <a:r>
              <a:rPr lang="en-US" dirty="0"/>
              <a:t>Can be made just as long as required (until systems memory exhausts)</a:t>
            </a:r>
          </a:p>
          <a:p>
            <a:r>
              <a:rPr lang="en-US" dirty="0"/>
              <a:t>Does not waste memory space (but takes some extra memory for pointers). It allocates memory as list grows.</a:t>
            </a:r>
          </a:p>
          <a:p>
            <a:endParaRPr lang="en-GB" dirty="0"/>
          </a:p>
        </p:txBody>
      </p:sp>
    </p:spTree>
    <p:extLst>
      <p:ext uri="{BB962C8B-B14F-4D97-AF65-F5344CB8AC3E}">
        <p14:creationId xmlns:p14="http://schemas.microsoft.com/office/powerpoint/2010/main" val="3324982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Linked List</a:t>
            </a:r>
          </a:p>
        </p:txBody>
      </p:sp>
      <p:pic>
        <p:nvPicPr>
          <p:cNvPr id="4" name="Content Placeholder 3" descr="Linked list.png"/>
          <p:cNvPicPr>
            <a:picLocks noGrp="1" noChangeAspect="1"/>
          </p:cNvPicPr>
          <p:nvPr>
            <p:ph idx="1"/>
          </p:nvPr>
        </p:nvPicPr>
        <p:blipFill>
          <a:blip r:embed="rId2"/>
          <a:stretch>
            <a:fillRect/>
          </a:stretch>
        </p:blipFill>
        <p:spPr>
          <a:xfrm>
            <a:off x="304800" y="2133600"/>
            <a:ext cx="8686800" cy="3564584"/>
          </a:xfrm>
        </p:spPr>
      </p:pic>
      <p:cxnSp>
        <p:nvCxnSpPr>
          <p:cNvPr id="7" name="Straight Arrow Connector 6">
            <a:extLst>
              <a:ext uri="{FF2B5EF4-FFF2-40B4-BE49-F238E27FC236}">
                <a16:creationId xmlns:a16="http://schemas.microsoft.com/office/drawing/2014/main" id="{4C317C7F-8A70-66AC-9805-E9E6753AAFD8}"/>
              </a:ext>
            </a:extLst>
          </p:cNvPr>
          <p:cNvCxnSpPr>
            <a:cxnSpLocks/>
          </p:cNvCxnSpPr>
          <p:nvPr/>
        </p:nvCxnSpPr>
        <p:spPr>
          <a:xfrm flipH="1">
            <a:off x="152400" y="1524000"/>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9663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Singly Linked List</a:t>
            </a:r>
          </a:p>
        </p:txBody>
      </p:sp>
      <p:sp>
        <p:nvSpPr>
          <p:cNvPr id="3" name="Content Placeholder 2"/>
          <p:cNvSpPr>
            <a:spLocks noGrp="1"/>
          </p:cNvSpPr>
          <p:nvPr>
            <p:ph idx="1"/>
          </p:nvPr>
        </p:nvSpPr>
        <p:spPr>
          <a:xfrm>
            <a:off x="457200" y="1600200"/>
            <a:ext cx="8229600" cy="4724400"/>
          </a:xfrm>
        </p:spPr>
        <p:txBody>
          <a:bodyPr>
            <a:normAutofit fontScale="92500"/>
          </a:bodyPr>
          <a:lstStyle/>
          <a:p>
            <a:endParaRPr lang="en-US" dirty="0"/>
          </a:p>
          <a:p>
            <a:r>
              <a:rPr lang="en-US" dirty="0"/>
              <a:t>Generally “linked list” means a singly linked list</a:t>
            </a:r>
          </a:p>
          <a:p>
            <a:endParaRPr lang="en-US" dirty="0"/>
          </a:p>
          <a:p>
            <a:r>
              <a:rPr lang="en-US" dirty="0"/>
              <a:t>This list consists of a number of nodes in which each node has a </a:t>
            </a:r>
            <a:r>
              <a:rPr lang="en-US" i="1" dirty="0"/>
              <a:t>next pointer to the following element</a:t>
            </a:r>
          </a:p>
          <a:p>
            <a:endParaRPr lang="en-US" i="1" dirty="0"/>
          </a:p>
          <a:p>
            <a:r>
              <a:rPr lang="en-US" i="1" dirty="0"/>
              <a:t>The link of the last node in the list is </a:t>
            </a:r>
            <a:r>
              <a:rPr lang="en-US" dirty="0"/>
              <a:t>NULL, which indicates the end of the list</a:t>
            </a:r>
          </a:p>
        </p:txBody>
      </p:sp>
    </p:spTree>
    <p:extLst>
      <p:ext uri="{BB962C8B-B14F-4D97-AF65-F5344CB8AC3E}">
        <p14:creationId xmlns:p14="http://schemas.microsoft.com/office/powerpoint/2010/main" val="317021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FE5F-9845-2E67-45FE-863234F5E161}"/>
              </a:ext>
            </a:extLst>
          </p:cNvPr>
          <p:cNvSpPr>
            <a:spLocks noGrp="1"/>
          </p:cNvSpPr>
          <p:nvPr>
            <p:ph type="title"/>
          </p:nvPr>
        </p:nvSpPr>
        <p:spPr/>
        <p:txBody>
          <a:bodyPr>
            <a:normAutofit/>
          </a:bodyPr>
          <a:lstStyle/>
          <a:p>
            <a:r>
              <a:rPr lang="en-US" sz="5000" b="1" dirty="0">
                <a:solidFill>
                  <a:srgbClr val="FF0000"/>
                </a:solidFill>
                <a:effectLst/>
                <a:latin typeface="Calibri (Headings)"/>
              </a:rPr>
              <a:t>Doubly Link List</a:t>
            </a:r>
            <a:endParaRPr lang="en-GB" sz="5000" dirty="0">
              <a:solidFill>
                <a:srgbClr val="FF0000"/>
              </a:solidFill>
              <a:latin typeface="Calibri (Headings)"/>
            </a:endParaRPr>
          </a:p>
        </p:txBody>
      </p:sp>
      <p:sp>
        <p:nvSpPr>
          <p:cNvPr id="8" name="Content Placeholder 7">
            <a:extLst>
              <a:ext uri="{FF2B5EF4-FFF2-40B4-BE49-F238E27FC236}">
                <a16:creationId xmlns:a16="http://schemas.microsoft.com/office/drawing/2014/main" id="{0065390A-4836-568E-0BCA-8E2CFD2598B1}"/>
              </a:ext>
            </a:extLst>
          </p:cNvPr>
          <p:cNvSpPr>
            <a:spLocks noGrp="1"/>
          </p:cNvSpPr>
          <p:nvPr>
            <p:ph idx="1"/>
          </p:nvPr>
        </p:nvSpPr>
        <p:spPr/>
        <p:txBody>
          <a:bodyPr>
            <a:normAutofit fontScale="85000" lnSpcReduction="10000"/>
          </a:bodyPr>
          <a:lstStyle/>
          <a:p>
            <a:r>
              <a:rPr lang="en-US" dirty="0"/>
              <a:t>Doubly Linked List is a Data Structure, which is a variation of the Linked List, in which the transversal is possible in both the directions, forward and backward easily as compared to the Singly Linked List, or which is also simply called as a Linked List.</a:t>
            </a:r>
          </a:p>
          <a:p>
            <a:pPr algn="l">
              <a:buFont typeface="Arial" panose="020B0604020202020204" pitchFamily="34" charset="0"/>
              <a:buChar char="•"/>
            </a:pPr>
            <a:r>
              <a:rPr lang="en-US" dirty="0"/>
              <a:t>Each Doubly Linked List Element contains pointers to next and Previous Elements and the data field.</a:t>
            </a:r>
          </a:p>
          <a:p>
            <a:pPr algn="l">
              <a:buFont typeface="Arial" panose="020B0604020202020204" pitchFamily="34" charset="0"/>
              <a:buChar char="•"/>
            </a:pPr>
            <a:r>
              <a:rPr lang="en-US" dirty="0"/>
              <a:t>The First Element will have its Previous pointer as Null, to mark the start of the List.</a:t>
            </a:r>
          </a:p>
          <a:p>
            <a:pPr algn="l">
              <a:buFont typeface="Arial" panose="020B0604020202020204" pitchFamily="34" charset="0"/>
              <a:buChar char="•"/>
            </a:pPr>
            <a:r>
              <a:rPr lang="en-US" dirty="0"/>
              <a:t>The Last Element will have its Next pointer as Null, to mark the end of the List.</a:t>
            </a:r>
          </a:p>
          <a:p>
            <a:endParaRPr lang="en-GB" dirty="0"/>
          </a:p>
        </p:txBody>
      </p:sp>
    </p:spTree>
    <p:extLst>
      <p:ext uri="{BB962C8B-B14F-4D97-AF65-F5344CB8AC3E}">
        <p14:creationId xmlns:p14="http://schemas.microsoft.com/office/powerpoint/2010/main" val="284884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31E5-38B4-DA11-9E15-9CE165766109}"/>
              </a:ext>
            </a:extLst>
          </p:cNvPr>
          <p:cNvSpPr>
            <a:spLocks noGrp="1"/>
          </p:cNvSpPr>
          <p:nvPr>
            <p:ph type="title"/>
          </p:nvPr>
        </p:nvSpPr>
        <p:spPr/>
        <p:txBody>
          <a:bodyPr/>
          <a:lstStyle/>
          <a:p>
            <a:r>
              <a:rPr lang="en-US" sz="4400" b="1" dirty="0">
                <a:solidFill>
                  <a:srgbClr val="FF0000"/>
                </a:solidFill>
                <a:effectLst/>
                <a:latin typeface="Calibri (Headings)"/>
              </a:rPr>
              <a:t>Doubly Link List</a:t>
            </a:r>
            <a:endParaRPr lang="en-GB" dirty="0"/>
          </a:p>
        </p:txBody>
      </p:sp>
      <p:sp>
        <p:nvSpPr>
          <p:cNvPr id="3" name="Content Placeholder 2">
            <a:extLst>
              <a:ext uri="{FF2B5EF4-FFF2-40B4-BE49-F238E27FC236}">
                <a16:creationId xmlns:a16="http://schemas.microsoft.com/office/drawing/2014/main" id="{CD9C2E57-379B-1E25-E6B1-C8F3FA2E79D0}"/>
              </a:ext>
            </a:extLst>
          </p:cNvPr>
          <p:cNvSpPr>
            <a:spLocks noGrp="1"/>
          </p:cNvSpPr>
          <p:nvPr>
            <p:ph idx="1"/>
          </p:nvPr>
        </p:nvSpPr>
        <p:spPr/>
        <p:txBody>
          <a:bodyPr>
            <a:normAutofit lnSpcReduction="10000"/>
          </a:bodyPr>
          <a:lstStyle/>
          <a:p>
            <a:pPr marL="342900" lvl="0" indent="-342900">
              <a:spcAft>
                <a:spcPts val="0"/>
              </a:spcAft>
              <a:buSzPts val="1000"/>
              <a:buFont typeface="Symbol" panose="05050102010706020507" pitchFamily="18" charset="2"/>
              <a:buChar char=""/>
              <a:tabLst>
                <a:tab pos="228600" algn="l"/>
              </a:tabLst>
            </a:pPr>
            <a:r>
              <a:rPr lang="en-GB" sz="1800" b="1" dirty="0">
                <a:effectLst/>
                <a:latin typeface="Calibri (Body)"/>
                <a:ea typeface="Times New Roman" panose="02020603050405020304" pitchFamily="18" charset="0"/>
              </a:rPr>
              <a:t>Link</a:t>
            </a:r>
            <a:r>
              <a:rPr lang="en-GB" sz="1800" dirty="0">
                <a:effectLst/>
                <a:latin typeface="Calibri (Body)"/>
                <a:ea typeface="Times New Roman" panose="02020603050405020304" pitchFamily="18" charset="0"/>
              </a:rPr>
              <a:t> − each link of a linked list can store a data called an element.</a:t>
            </a:r>
          </a:p>
          <a:p>
            <a:pPr marL="342900" lvl="0" indent="-342900">
              <a:spcAft>
                <a:spcPts val="0"/>
              </a:spcAft>
              <a:buSzPts val="1000"/>
              <a:buFont typeface="Symbol" panose="05050102010706020507" pitchFamily="18" charset="2"/>
              <a:buChar char=""/>
              <a:tabLst>
                <a:tab pos="228600" algn="l"/>
              </a:tabLst>
            </a:pPr>
            <a:r>
              <a:rPr lang="en-GB" sz="1800" b="1" dirty="0">
                <a:effectLst/>
                <a:latin typeface="Calibri (Body)"/>
                <a:ea typeface="Times New Roman" panose="02020603050405020304" pitchFamily="18" charset="0"/>
              </a:rPr>
              <a:t>Next</a:t>
            </a:r>
            <a:r>
              <a:rPr lang="en-GB" sz="1800" dirty="0">
                <a:effectLst/>
                <a:latin typeface="Calibri (Body)"/>
                <a:ea typeface="Times New Roman" panose="02020603050405020304" pitchFamily="18" charset="0"/>
              </a:rPr>
              <a:t> − each link of a linked list contains a link to the next link called Next.</a:t>
            </a:r>
          </a:p>
          <a:p>
            <a:r>
              <a:rPr lang="en-GB" sz="1800" b="1" dirty="0">
                <a:effectLst/>
                <a:latin typeface="Calibri (Body)"/>
                <a:ea typeface="Times New Roman" panose="02020603050405020304" pitchFamily="18" charset="0"/>
              </a:rPr>
              <a:t>Previous</a:t>
            </a:r>
            <a:r>
              <a:rPr lang="en-GB" sz="1800" dirty="0">
                <a:effectLst/>
                <a:latin typeface="Calibri (Body)"/>
                <a:ea typeface="Times New Roman" panose="02020603050405020304" pitchFamily="18" charset="0"/>
              </a:rPr>
              <a:t> − each link of a linked list contains a link to the previous link called previous</a:t>
            </a:r>
          </a:p>
          <a:p>
            <a:endParaRPr lang="en-GB" sz="1800" dirty="0">
              <a:latin typeface="Calibri (Body)"/>
              <a:ea typeface="Times New Roman" panose="02020603050405020304" pitchFamily="18" charset="0"/>
            </a:endParaRPr>
          </a:p>
          <a:p>
            <a:endParaRPr lang="en-GB" sz="1800" dirty="0">
              <a:effectLst/>
              <a:latin typeface="Calibri (Body)"/>
              <a:ea typeface="Times New Roman" panose="02020603050405020304" pitchFamily="18" charset="0"/>
            </a:endParaRPr>
          </a:p>
          <a:p>
            <a:endParaRPr lang="en-GB" sz="1800" dirty="0">
              <a:latin typeface="Calibri (Body)"/>
              <a:ea typeface="Times New Roman" panose="02020603050405020304" pitchFamily="18" charset="0"/>
            </a:endParaRPr>
          </a:p>
          <a:p>
            <a:endParaRPr lang="en-GB" sz="1800" dirty="0">
              <a:effectLst/>
              <a:latin typeface="Calibri (Body)"/>
              <a:ea typeface="Times New Roman" panose="02020603050405020304" pitchFamily="18" charset="0"/>
            </a:endParaRPr>
          </a:p>
          <a:p>
            <a:endParaRPr lang="en-GB" sz="1800" dirty="0">
              <a:latin typeface="Calibri (Body)"/>
              <a:ea typeface="Times New Roman" panose="02020603050405020304" pitchFamily="18" charset="0"/>
            </a:endParaRPr>
          </a:p>
          <a:p>
            <a:pPr algn="l"/>
            <a:r>
              <a:rPr lang="en-US" sz="1800" dirty="0">
                <a:latin typeface="Calibri (Body)"/>
              </a:rPr>
              <a:t>As we have seen, the doubly linked list is a variation of the linked list, where we can transverse in both directions using an extra pointer “previous”.</a:t>
            </a:r>
          </a:p>
          <a:p>
            <a:pPr algn="l"/>
            <a:r>
              <a:rPr lang="en-US" sz="1800" dirty="0">
                <a:latin typeface="Calibri (Body)"/>
              </a:rPr>
              <a:t>Since it as an extra pointer, it has some downsides like:</a:t>
            </a:r>
          </a:p>
          <a:p>
            <a:pPr algn="l">
              <a:buFont typeface="Arial" panose="020B0604020202020204" pitchFamily="34" charset="0"/>
              <a:buChar char="•"/>
            </a:pPr>
            <a:r>
              <a:rPr lang="en-US" sz="1800" dirty="0">
                <a:latin typeface="Calibri (Body)"/>
              </a:rPr>
              <a:t>It takes extra memory to store this extra pointer, over the Singly Linked list.</a:t>
            </a:r>
          </a:p>
          <a:p>
            <a:pPr algn="l">
              <a:buFont typeface="Arial" panose="020B0604020202020204" pitchFamily="34" charset="0"/>
              <a:buChar char="•"/>
            </a:pPr>
            <a:r>
              <a:rPr lang="en-US" sz="1800" dirty="0">
                <a:latin typeface="Calibri (Body)"/>
              </a:rPr>
              <a:t>Every operation(insert/delete etc.) has an extra overhead of managing the previous pointer as well.</a:t>
            </a:r>
          </a:p>
          <a:p>
            <a:endParaRPr lang="en-GB" sz="1800" dirty="0">
              <a:effectLst/>
              <a:latin typeface="Calibri (Body)"/>
              <a:ea typeface="Times New Roman" panose="02020603050405020304" pitchFamily="18" charset="0"/>
            </a:endParaRPr>
          </a:p>
          <a:p>
            <a:endParaRPr lang="en-GB" sz="1800" dirty="0">
              <a:effectLst/>
              <a:latin typeface="Calibri (Body)"/>
              <a:ea typeface="Times New Roman" panose="02020603050405020304" pitchFamily="18" charset="0"/>
            </a:endParaRPr>
          </a:p>
          <a:p>
            <a:endParaRPr lang="en-GB" dirty="0">
              <a:latin typeface="Calibri (Body)"/>
            </a:endParaRPr>
          </a:p>
        </p:txBody>
      </p:sp>
      <p:pic>
        <p:nvPicPr>
          <p:cNvPr id="6" name="Picture 2">
            <a:extLst>
              <a:ext uri="{FF2B5EF4-FFF2-40B4-BE49-F238E27FC236}">
                <a16:creationId xmlns:a16="http://schemas.microsoft.com/office/drawing/2014/main" id="{E203415E-1988-CE89-00A1-EA63BD2C0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71787"/>
            <a:ext cx="6619875" cy="1114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53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AD42-F4FC-2A90-34BB-543B1E5A3186}"/>
              </a:ext>
            </a:extLst>
          </p:cNvPr>
          <p:cNvSpPr>
            <a:spLocks noGrp="1"/>
          </p:cNvSpPr>
          <p:nvPr>
            <p:ph type="title"/>
          </p:nvPr>
        </p:nvSpPr>
        <p:spPr/>
        <p:txBody>
          <a:bodyPr>
            <a:normAutofit/>
          </a:bodyPr>
          <a:lstStyle/>
          <a:p>
            <a:r>
              <a:rPr lang="en-US" sz="5000" b="1" dirty="0">
                <a:solidFill>
                  <a:srgbClr val="FF0000"/>
                </a:solidFill>
                <a:effectLst/>
                <a:ea typeface="Times New Roman" panose="02020603050405020304" pitchFamily="18" charset="0"/>
                <a:cs typeface="Times New Roman" panose="02020603050405020304" pitchFamily="18" charset="0"/>
              </a:rPr>
              <a:t>Circular Link List</a:t>
            </a:r>
            <a:endParaRPr lang="en-GB" sz="5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8BB54A5E-1044-824C-F273-8018D529FC6D}"/>
              </a:ext>
            </a:extLst>
          </p:cNvPr>
          <p:cNvSpPr>
            <a:spLocks noGrp="1"/>
          </p:cNvSpPr>
          <p:nvPr>
            <p:ph idx="1"/>
          </p:nvPr>
        </p:nvSpPr>
        <p:spPr>
          <a:xfrm>
            <a:off x="457200" y="1417638"/>
            <a:ext cx="8229600" cy="5211762"/>
          </a:xfrm>
        </p:spPr>
        <p:txBody>
          <a:bodyPr>
            <a:normAutofit fontScale="85000" lnSpcReduction="10000"/>
          </a:bodyPr>
          <a:lstStyle/>
          <a:p>
            <a:pPr marL="0" indent="0">
              <a:spcBef>
                <a:spcPts val="1200"/>
              </a:spcBef>
              <a:spcAft>
                <a:spcPts val="300"/>
              </a:spcAft>
              <a:buNone/>
            </a:pPr>
            <a:r>
              <a:rPr lang="en-US" sz="1800" b="0" dirty="0">
                <a:effectLst/>
              </a:rPr>
              <a:t>In circular double linked list, the next pointer of the last node points to the first node and the previous pointer of the first node points to the last node making the circular in both directions.</a:t>
            </a:r>
            <a:endParaRPr lang="en-GB" sz="1800" b="1" dirty="0">
              <a:effectLst/>
            </a:endParaRPr>
          </a:p>
          <a:p>
            <a:pPr marL="342900" marR="30480" lvl="0" indent="-342900" algn="just">
              <a:spcBef>
                <a:spcPts val="600"/>
              </a:spcBef>
              <a:spcAft>
                <a:spcPts val="720"/>
              </a:spcAft>
              <a:buFont typeface="Symbol" panose="05050102010706020507" pitchFamily="18" charset="2"/>
              <a:buChar char=""/>
            </a:pPr>
            <a:r>
              <a:rPr lang="en-US" sz="1800" dirty="0">
                <a:effectLst/>
                <a:ea typeface="Times New Roman" panose="02020603050405020304" pitchFamily="18" charset="0"/>
              </a:rPr>
              <a:t>The last link's next points to the first link of the list in both cases of singly as well as doubly linked list.</a:t>
            </a:r>
            <a:endParaRPr lang="en-GB" sz="1800" dirty="0">
              <a:effectLst/>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r>
              <a:rPr lang="en-US" sz="1800" dirty="0">
                <a:effectLst/>
                <a:ea typeface="Times New Roman" panose="02020603050405020304" pitchFamily="18" charset="0"/>
              </a:rPr>
              <a:t>The first link's previous points to the last of the list in case of doubly linked list.</a:t>
            </a:r>
          </a:p>
          <a:p>
            <a:pPr marL="342900" marR="30480" lvl="0" indent="-342900" algn="just">
              <a:spcBef>
                <a:spcPts val="600"/>
              </a:spcBef>
              <a:spcAft>
                <a:spcPts val="720"/>
              </a:spcAft>
              <a:buFont typeface="Symbol" panose="05050102010706020507" pitchFamily="18" charset="2"/>
              <a:buChar char=""/>
            </a:pPr>
            <a:endParaRPr lang="en-US" sz="1800" dirty="0">
              <a:effectLst/>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ffectLst/>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ffectLst/>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ffectLst/>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ffectLst/>
              <a:ea typeface="Times New Roman" panose="02020603050405020304" pitchFamily="18" charset="0"/>
            </a:endParaRPr>
          </a:p>
          <a:p>
            <a:pPr marL="342900" marR="30480" lvl="0" indent="-342900" algn="just">
              <a:spcBef>
                <a:spcPts val="600"/>
              </a:spcBef>
              <a:spcAft>
                <a:spcPts val="720"/>
              </a:spcAft>
              <a:buFont typeface="Symbol" panose="05050102010706020507" pitchFamily="18" charset="2"/>
              <a:buChar char=""/>
            </a:pPr>
            <a:endParaRPr lang="en-US" sz="1800" dirty="0">
              <a:ea typeface="Times New Roman" panose="02020603050405020304" pitchFamily="18" charset="0"/>
            </a:endParaRPr>
          </a:p>
          <a:p>
            <a:pPr marL="0" marR="30480" lvl="0" indent="0" algn="just">
              <a:spcBef>
                <a:spcPts val="600"/>
              </a:spcBef>
              <a:spcAft>
                <a:spcPts val="720"/>
              </a:spcAft>
              <a:buNone/>
            </a:pPr>
            <a:r>
              <a:rPr lang="en-US" sz="1800" dirty="0">
                <a:effectLst/>
                <a:ea typeface="Times New Roman" panose="02020603050405020304" pitchFamily="18" charset="0"/>
              </a:rPr>
              <a:t>  </a:t>
            </a:r>
            <a:endParaRPr lang="en-GB" sz="1800" dirty="0">
              <a:effectLst/>
              <a:ea typeface="Times New Roman" panose="02020603050405020304" pitchFamily="18" charset="0"/>
            </a:endParaRPr>
          </a:p>
          <a:p>
            <a:endParaRPr lang="en-GB" dirty="0"/>
          </a:p>
        </p:txBody>
      </p:sp>
      <p:pic>
        <p:nvPicPr>
          <p:cNvPr id="5" name="Picture 2">
            <a:extLst>
              <a:ext uri="{FF2B5EF4-FFF2-40B4-BE49-F238E27FC236}">
                <a16:creationId xmlns:a16="http://schemas.microsoft.com/office/drawing/2014/main" id="{1029670A-9C55-D78A-E7B7-342B973E3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153" y="3048000"/>
            <a:ext cx="6953250" cy="1476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3">
            <a:extLst>
              <a:ext uri="{FF2B5EF4-FFF2-40B4-BE49-F238E27FC236}">
                <a16:creationId xmlns:a16="http://schemas.microsoft.com/office/drawing/2014/main" id="{6576B15A-F131-3489-EF6C-3FDAFA2DF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153" y="5029200"/>
            <a:ext cx="6953250" cy="1447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8D638DDE-7B95-E635-CC4E-E21C9DC48CED}"/>
              </a:ext>
            </a:extLst>
          </p:cNvPr>
          <p:cNvSpPr/>
          <p:nvPr/>
        </p:nvSpPr>
        <p:spPr>
          <a:xfrm>
            <a:off x="2743200" y="3048000"/>
            <a:ext cx="426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effectLst/>
                <a:latin typeface="Times New Roman" panose="02020603050405020304" pitchFamily="18" charset="0"/>
                <a:ea typeface="Times New Roman" panose="02020603050405020304" pitchFamily="18" charset="0"/>
              </a:rPr>
              <a:t>Doubly Linked List as Circular</a:t>
            </a:r>
            <a:endParaRPr lang="en-GB" sz="1000" dirty="0">
              <a:solidFill>
                <a:schemeClr val="tx1"/>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19F6E3B8-61AD-46BA-B814-4262480CDA95}"/>
              </a:ext>
            </a:extLst>
          </p:cNvPr>
          <p:cNvSpPr/>
          <p:nvPr/>
        </p:nvSpPr>
        <p:spPr>
          <a:xfrm>
            <a:off x="2523363" y="4754562"/>
            <a:ext cx="426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effectLst/>
                <a:latin typeface="Times New Roman" panose="02020603050405020304" pitchFamily="18" charset="0"/>
                <a:ea typeface="Times New Roman" panose="02020603050405020304" pitchFamily="18" charset="0"/>
              </a:rPr>
              <a:t>Singly Linked List as Circular</a:t>
            </a:r>
            <a:endParaRPr lang="en-GB" sz="10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9870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rPr>
              <a:t>Topics</a:t>
            </a:r>
          </a:p>
        </p:txBody>
      </p:sp>
      <p:sp>
        <p:nvSpPr>
          <p:cNvPr id="3" name="Content Placeholder 2"/>
          <p:cNvSpPr>
            <a:spLocks noGrp="1"/>
          </p:cNvSpPr>
          <p:nvPr>
            <p:ph idx="1"/>
          </p:nvPr>
        </p:nvSpPr>
        <p:spPr/>
        <p:txBody>
          <a:bodyPr>
            <a:normAutofit/>
          </a:bodyPr>
          <a:lstStyle/>
          <a:p>
            <a:r>
              <a:rPr lang="en-GB" dirty="0"/>
              <a:t>Array Vs Linked list </a:t>
            </a:r>
          </a:p>
          <a:p>
            <a:r>
              <a:rPr lang="en-GB" dirty="0"/>
              <a:t>Single Linked List</a:t>
            </a:r>
          </a:p>
          <a:p>
            <a:r>
              <a:rPr lang="en-GB" dirty="0"/>
              <a:t>Doubly Linked List</a:t>
            </a:r>
          </a:p>
          <a:p>
            <a:r>
              <a:rPr lang="en-GB" dirty="0"/>
              <a:t>Circular Linked List</a:t>
            </a:r>
          </a:p>
          <a:p>
            <a:r>
              <a:rPr lang="en-GB" dirty="0"/>
              <a:t>Doubly Circular Link List</a:t>
            </a:r>
          </a:p>
          <a:p>
            <a:pPr marL="0" indent="0">
              <a:buNone/>
            </a:pPr>
            <a:endParaRPr lang="en-GB" dirty="0"/>
          </a:p>
        </p:txBody>
      </p:sp>
    </p:spTree>
    <p:extLst>
      <p:ext uri="{BB962C8B-B14F-4D97-AF65-F5344CB8AC3E}">
        <p14:creationId xmlns:p14="http://schemas.microsoft.com/office/powerpoint/2010/main" val="839223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Basic Operations</a:t>
            </a:r>
          </a:p>
        </p:txBody>
      </p:sp>
      <p:sp>
        <p:nvSpPr>
          <p:cNvPr id="3" name="Content Placeholder 2"/>
          <p:cNvSpPr>
            <a:spLocks noGrp="1"/>
          </p:cNvSpPr>
          <p:nvPr>
            <p:ph idx="1"/>
          </p:nvPr>
        </p:nvSpPr>
        <p:spPr>
          <a:xfrm>
            <a:off x="457200" y="1600201"/>
            <a:ext cx="8229600" cy="4495800"/>
          </a:xfrm>
        </p:spPr>
        <p:txBody>
          <a:bodyPr>
            <a:normAutofit/>
          </a:bodyPr>
          <a:lstStyle/>
          <a:p>
            <a:r>
              <a:rPr lang="en-US" sz="2400" dirty="0"/>
              <a:t>Traversing the list</a:t>
            </a:r>
          </a:p>
          <a:p>
            <a:r>
              <a:rPr lang="en-US" sz="2400" dirty="0"/>
              <a:t>Inserting an item in the list</a:t>
            </a:r>
          </a:p>
          <a:p>
            <a:pPr lvl="1"/>
            <a:r>
              <a:rPr lang="en-GB" sz="2400" dirty="0"/>
              <a:t>Insertion at beginning</a:t>
            </a:r>
          </a:p>
          <a:p>
            <a:pPr lvl="1"/>
            <a:r>
              <a:rPr lang="en-GB" sz="2400" dirty="0"/>
              <a:t>Insertion at end of the list</a:t>
            </a:r>
          </a:p>
          <a:p>
            <a:pPr lvl="1"/>
            <a:r>
              <a:rPr lang="en-GB" sz="2400" dirty="0"/>
              <a:t>Insertion after specified node</a:t>
            </a:r>
            <a:endParaRPr lang="en-US" sz="2400" dirty="0"/>
          </a:p>
          <a:p>
            <a:r>
              <a:rPr lang="en-US" sz="2400" dirty="0"/>
              <a:t>Deleting an item from the list</a:t>
            </a:r>
          </a:p>
          <a:p>
            <a:pPr lvl="1"/>
            <a:r>
              <a:rPr lang="en-GB" sz="2400" dirty="0"/>
              <a:t>Deletion at beginning</a:t>
            </a:r>
          </a:p>
          <a:p>
            <a:pPr lvl="1"/>
            <a:r>
              <a:rPr lang="en-GB" sz="2400" dirty="0"/>
              <a:t>Deletion at the end of the list</a:t>
            </a:r>
          </a:p>
          <a:p>
            <a:pPr lvl="1"/>
            <a:r>
              <a:rPr lang="en-GB" sz="2400" dirty="0"/>
              <a:t>Deletion after specified node</a:t>
            </a:r>
            <a:endParaRPr lang="en-US" sz="2400" dirty="0"/>
          </a:p>
          <a:p>
            <a:pPr marL="514350" indent="-457200"/>
            <a:r>
              <a:rPr lang="en-GB" sz="2400" dirty="0"/>
              <a:t>Searching</a:t>
            </a:r>
          </a:p>
        </p:txBody>
      </p:sp>
    </p:spTree>
    <p:extLst>
      <p:ext uri="{BB962C8B-B14F-4D97-AF65-F5344CB8AC3E}">
        <p14:creationId xmlns:p14="http://schemas.microsoft.com/office/powerpoint/2010/main" val="2730724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E830-F987-0040-935C-28D689DB267B}"/>
              </a:ext>
            </a:extLst>
          </p:cNvPr>
          <p:cNvSpPr>
            <a:spLocks noGrp="1"/>
          </p:cNvSpPr>
          <p:nvPr>
            <p:ph type="title"/>
          </p:nvPr>
        </p:nvSpPr>
        <p:spPr/>
        <p:txBody>
          <a:bodyPr/>
          <a:lstStyle/>
          <a:p>
            <a:r>
              <a:rPr lang="en-GB" b="1" dirty="0">
                <a:solidFill>
                  <a:srgbClr val="FF0000"/>
                </a:solidFill>
              </a:rPr>
              <a:t>Time Complexity – Best</a:t>
            </a:r>
          </a:p>
        </p:txBody>
      </p:sp>
      <p:sp>
        <p:nvSpPr>
          <p:cNvPr id="6" name="Content Placeholder 5">
            <a:extLst>
              <a:ext uri="{FF2B5EF4-FFF2-40B4-BE49-F238E27FC236}">
                <a16:creationId xmlns:a16="http://schemas.microsoft.com/office/drawing/2014/main" id="{F435D549-2FC8-CF5B-AD0C-81F13F3AE7E2}"/>
              </a:ext>
            </a:extLst>
          </p:cNvPr>
          <p:cNvSpPr>
            <a:spLocks noGrp="1"/>
          </p:cNvSpPr>
          <p:nvPr>
            <p:ph idx="1"/>
          </p:nvPr>
        </p:nvSpPr>
        <p:spPr/>
        <p:txBody>
          <a:bodyPr/>
          <a:lstStyle/>
          <a:p>
            <a:pPr marL="0" indent="0">
              <a:buNone/>
            </a:pPr>
            <a:endParaRPr lang="en-GB" dirty="0"/>
          </a:p>
          <a:p>
            <a:endParaRPr lang="en-GB" dirty="0"/>
          </a:p>
          <a:p>
            <a:pPr marL="0" indent="0">
              <a:buNone/>
            </a:pPr>
            <a:endParaRPr lang="en-GB" dirty="0"/>
          </a:p>
          <a:p>
            <a:endParaRPr lang="en-GB" dirty="0"/>
          </a:p>
        </p:txBody>
      </p:sp>
      <p:graphicFrame>
        <p:nvGraphicFramePr>
          <p:cNvPr id="8" name="Content Placeholder 3">
            <a:extLst>
              <a:ext uri="{FF2B5EF4-FFF2-40B4-BE49-F238E27FC236}">
                <a16:creationId xmlns:a16="http://schemas.microsoft.com/office/drawing/2014/main" id="{41F89612-A3C2-7371-6E2C-A3D20D47ABA4}"/>
              </a:ext>
            </a:extLst>
          </p:cNvPr>
          <p:cNvGraphicFramePr>
            <a:graphicFrameLocks/>
          </p:cNvGraphicFramePr>
          <p:nvPr>
            <p:extLst>
              <p:ext uri="{D42A27DB-BD31-4B8C-83A1-F6EECF244321}">
                <p14:modId xmlns:p14="http://schemas.microsoft.com/office/powerpoint/2010/main" val="780522812"/>
              </p:ext>
            </p:extLst>
          </p:nvPr>
        </p:nvGraphicFramePr>
        <p:xfrm>
          <a:off x="498632" y="1752600"/>
          <a:ext cx="8146735" cy="2262980"/>
        </p:xfrm>
        <a:graphic>
          <a:graphicData uri="http://schemas.openxmlformats.org/drawingml/2006/table">
            <a:tbl>
              <a:tblPr>
                <a:tableStyleId>{616DA210-FB5B-4158-B5E0-FEB733F419BA}</a:tableStyleId>
              </a:tblPr>
              <a:tblGrid>
                <a:gridCol w="1629347">
                  <a:extLst>
                    <a:ext uri="{9D8B030D-6E8A-4147-A177-3AD203B41FA5}">
                      <a16:colId xmlns:a16="http://schemas.microsoft.com/office/drawing/2014/main" val="3173834251"/>
                    </a:ext>
                  </a:extLst>
                </a:gridCol>
                <a:gridCol w="1629347">
                  <a:extLst>
                    <a:ext uri="{9D8B030D-6E8A-4147-A177-3AD203B41FA5}">
                      <a16:colId xmlns:a16="http://schemas.microsoft.com/office/drawing/2014/main" val="2591836923"/>
                    </a:ext>
                  </a:extLst>
                </a:gridCol>
                <a:gridCol w="1629347">
                  <a:extLst>
                    <a:ext uri="{9D8B030D-6E8A-4147-A177-3AD203B41FA5}">
                      <a16:colId xmlns:a16="http://schemas.microsoft.com/office/drawing/2014/main" val="3593416442"/>
                    </a:ext>
                  </a:extLst>
                </a:gridCol>
                <a:gridCol w="1629347">
                  <a:extLst>
                    <a:ext uri="{9D8B030D-6E8A-4147-A177-3AD203B41FA5}">
                      <a16:colId xmlns:a16="http://schemas.microsoft.com/office/drawing/2014/main" val="3362991043"/>
                    </a:ext>
                  </a:extLst>
                </a:gridCol>
                <a:gridCol w="1629347">
                  <a:extLst>
                    <a:ext uri="{9D8B030D-6E8A-4147-A177-3AD203B41FA5}">
                      <a16:colId xmlns:a16="http://schemas.microsoft.com/office/drawing/2014/main" val="1821084930"/>
                    </a:ext>
                  </a:extLst>
                </a:gridCol>
              </a:tblGrid>
              <a:tr h="452596">
                <a:tc>
                  <a:txBody>
                    <a:bodyPr/>
                    <a:lstStyle/>
                    <a:p>
                      <a:pPr algn="l" fontAlgn="base"/>
                      <a:r>
                        <a:rPr lang="en-GB" sz="1200" b="1">
                          <a:effectLst/>
                        </a:rPr>
                        <a:t>Data structure</a:t>
                      </a:r>
                      <a:endParaRPr lang="en-GB" sz="1200" b="0">
                        <a:effectLst/>
                      </a:endParaRPr>
                    </a:p>
                  </a:txBody>
                  <a:tcPr marL="94291" marR="94291" marT="132007" marB="132007" anchor="ctr"/>
                </a:tc>
                <a:tc>
                  <a:txBody>
                    <a:bodyPr/>
                    <a:lstStyle/>
                    <a:p>
                      <a:pPr algn="l" fontAlgn="base"/>
                      <a:r>
                        <a:rPr lang="en-GB" sz="1200" b="1" dirty="0">
                          <a:effectLst/>
                        </a:rPr>
                        <a:t>Access</a:t>
                      </a:r>
                      <a:endParaRPr lang="en-GB" sz="1200" b="0" dirty="0">
                        <a:effectLst/>
                      </a:endParaRPr>
                    </a:p>
                  </a:txBody>
                  <a:tcPr marL="94291" marR="94291" marT="132007" marB="132007" anchor="ctr"/>
                </a:tc>
                <a:tc>
                  <a:txBody>
                    <a:bodyPr/>
                    <a:lstStyle/>
                    <a:p>
                      <a:pPr algn="l" fontAlgn="base"/>
                      <a:r>
                        <a:rPr lang="en-GB" sz="1200" b="1">
                          <a:effectLst/>
                        </a:rPr>
                        <a:t>Search</a:t>
                      </a:r>
                      <a:endParaRPr lang="en-GB" sz="1200" b="0">
                        <a:effectLst/>
                      </a:endParaRPr>
                    </a:p>
                  </a:txBody>
                  <a:tcPr marL="94291" marR="94291" marT="132007" marB="132007" anchor="ctr"/>
                </a:tc>
                <a:tc>
                  <a:txBody>
                    <a:bodyPr/>
                    <a:lstStyle/>
                    <a:p>
                      <a:pPr algn="l" fontAlgn="base"/>
                      <a:r>
                        <a:rPr lang="en-GB" sz="1200" b="1">
                          <a:effectLst/>
                        </a:rPr>
                        <a:t>Insertion</a:t>
                      </a:r>
                      <a:endParaRPr lang="en-GB" sz="1200" b="0">
                        <a:effectLst/>
                      </a:endParaRPr>
                    </a:p>
                  </a:txBody>
                  <a:tcPr marL="94291" marR="94291" marT="132007" marB="132007" anchor="ctr"/>
                </a:tc>
                <a:tc>
                  <a:txBody>
                    <a:bodyPr/>
                    <a:lstStyle/>
                    <a:p>
                      <a:pPr algn="l" fontAlgn="base"/>
                      <a:r>
                        <a:rPr lang="en-GB" sz="1200" b="1">
                          <a:effectLst/>
                        </a:rPr>
                        <a:t>Deletion</a:t>
                      </a:r>
                      <a:endParaRPr lang="en-GB" sz="1200" b="0">
                        <a:effectLst/>
                      </a:endParaRPr>
                    </a:p>
                  </a:txBody>
                  <a:tcPr marL="94291" marR="94291" marT="132007" marB="132007" anchor="ctr"/>
                </a:tc>
                <a:extLst>
                  <a:ext uri="{0D108BD9-81ED-4DB2-BD59-A6C34878D82A}">
                    <a16:rowId xmlns:a16="http://schemas.microsoft.com/office/drawing/2014/main" val="3878356871"/>
                  </a:ext>
                </a:extLst>
              </a:tr>
              <a:tr h="452596">
                <a:tc>
                  <a:txBody>
                    <a:bodyPr/>
                    <a:lstStyle/>
                    <a:p>
                      <a:pPr algn="l" fontAlgn="base"/>
                      <a:r>
                        <a:rPr lang="en-GB" sz="1200" b="1">
                          <a:effectLst/>
                        </a:rPr>
                        <a:t>Array</a:t>
                      </a:r>
                      <a:endParaRPr lang="en-GB" sz="1200" b="0">
                        <a:effectLst/>
                      </a:endParaRP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a:effectLst/>
                        </a:rPr>
                        <a:t>O(1)</a:t>
                      </a:r>
                    </a:p>
                  </a:txBody>
                  <a:tcPr marL="94291" marR="94291" marT="132007" marB="132007" anchor="ctr"/>
                </a:tc>
                <a:tc>
                  <a:txBody>
                    <a:bodyPr/>
                    <a:lstStyle/>
                    <a:p>
                      <a:pPr algn="l" fontAlgn="base"/>
                      <a:r>
                        <a:rPr lang="en-GB" sz="1200" b="0">
                          <a:effectLst/>
                        </a:rPr>
                        <a:t>O(1)</a:t>
                      </a:r>
                    </a:p>
                  </a:txBody>
                  <a:tcPr marL="94291" marR="94291" marT="132007" marB="132007" anchor="ctr"/>
                </a:tc>
                <a:tc>
                  <a:txBody>
                    <a:bodyPr/>
                    <a:lstStyle/>
                    <a:p>
                      <a:pPr algn="l" fontAlgn="base"/>
                      <a:r>
                        <a:rPr lang="en-GB" sz="1200" b="0">
                          <a:effectLst/>
                        </a:rPr>
                        <a:t>O(1)</a:t>
                      </a:r>
                    </a:p>
                  </a:txBody>
                  <a:tcPr marL="94291" marR="94291" marT="132007" marB="132007" anchor="ctr"/>
                </a:tc>
                <a:extLst>
                  <a:ext uri="{0D108BD9-81ED-4DB2-BD59-A6C34878D82A}">
                    <a16:rowId xmlns:a16="http://schemas.microsoft.com/office/drawing/2014/main" val="4040752099"/>
                  </a:ext>
                </a:extLst>
              </a:tr>
              <a:tr h="452596">
                <a:tc>
                  <a:txBody>
                    <a:bodyPr/>
                    <a:lstStyle/>
                    <a:p>
                      <a:pPr algn="l" fontAlgn="base"/>
                      <a:r>
                        <a:rPr lang="en-GB" sz="1200" b="1">
                          <a:effectLst/>
                        </a:rPr>
                        <a:t>Singly Linked list</a:t>
                      </a:r>
                      <a:endParaRPr lang="en-GB" sz="1200" b="0">
                        <a:effectLst/>
                      </a:endParaRPr>
                    </a:p>
                  </a:txBody>
                  <a:tcPr marL="94291" marR="94291" marT="132007" marB="132007" anchor="ctr"/>
                </a:tc>
                <a:tc>
                  <a:txBody>
                    <a:bodyPr/>
                    <a:lstStyle/>
                    <a:p>
                      <a:pPr algn="l" fontAlgn="base"/>
                      <a:r>
                        <a:rPr lang="en-GB" sz="1200" b="0">
                          <a:effectLst/>
                        </a:rPr>
                        <a:t>O(1)</a:t>
                      </a:r>
                    </a:p>
                  </a:txBody>
                  <a:tcPr marL="94291" marR="94291" marT="132007" marB="132007" anchor="ctr"/>
                </a:tc>
                <a:tc>
                  <a:txBody>
                    <a:bodyPr/>
                    <a:lstStyle/>
                    <a:p>
                      <a:pPr algn="l" fontAlgn="base"/>
                      <a:r>
                        <a:rPr lang="en-GB" sz="1200" b="0">
                          <a:effectLst/>
                        </a:rPr>
                        <a:t>O(1)</a:t>
                      </a:r>
                    </a:p>
                  </a:txBody>
                  <a:tcPr marL="94291" marR="94291" marT="132007" marB="132007" anchor="ctr"/>
                </a:tc>
                <a:tc>
                  <a:txBody>
                    <a:bodyPr/>
                    <a:lstStyle/>
                    <a:p>
                      <a:pPr algn="l" fontAlgn="base"/>
                      <a:r>
                        <a:rPr lang="en-GB" sz="1200" b="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extLst>
                  <a:ext uri="{0D108BD9-81ED-4DB2-BD59-A6C34878D82A}">
                    <a16:rowId xmlns:a16="http://schemas.microsoft.com/office/drawing/2014/main" val="1511763843"/>
                  </a:ext>
                </a:extLst>
              </a:tr>
              <a:tr h="452596">
                <a:tc>
                  <a:txBody>
                    <a:bodyPr/>
                    <a:lstStyle/>
                    <a:p>
                      <a:pPr algn="l" fontAlgn="base"/>
                      <a:r>
                        <a:rPr lang="en-GB" sz="1200" b="1" dirty="0">
                          <a:effectLst/>
                        </a:rPr>
                        <a:t>Doubly Linked List</a:t>
                      </a:r>
                      <a:endParaRPr lang="en-GB" sz="1200" b="0" dirty="0">
                        <a:effectLst/>
                      </a:endParaRP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extLst>
                  <a:ext uri="{0D108BD9-81ED-4DB2-BD59-A6C34878D82A}">
                    <a16:rowId xmlns:a16="http://schemas.microsoft.com/office/drawing/2014/main" val="3021204649"/>
                  </a:ext>
                </a:extLst>
              </a:tr>
              <a:tr h="452596">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Circular Linked</a:t>
                      </a: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extLst>
                  <a:ext uri="{0D108BD9-81ED-4DB2-BD59-A6C34878D82A}">
                    <a16:rowId xmlns:a16="http://schemas.microsoft.com/office/drawing/2014/main" val="2969851787"/>
                  </a:ext>
                </a:extLst>
              </a:tr>
            </a:tbl>
          </a:graphicData>
        </a:graphic>
      </p:graphicFrame>
    </p:spTree>
    <p:extLst>
      <p:ext uri="{BB962C8B-B14F-4D97-AF65-F5344CB8AC3E}">
        <p14:creationId xmlns:p14="http://schemas.microsoft.com/office/powerpoint/2010/main" val="1964188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8EE7-A553-BB97-1DEB-AE0D11AD78F8}"/>
              </a:ext>
            </a:extLst>
          </p:cNvPr>
          <p:cNvSpPr>
            <a:spLocks noGrp="1"/>
          </p:cNvSpPr>
          <p:nvPr>
            <p:ph type="title"/>
          </p:nvPr>
        </p:nvSpPr>
        <p:spPr/>
        <p:txBody>
          <a:bodyPr/>
          <a:lstStyle/>
          <a:p>
            <a:r>
              <a:rPr lang="en-GB" b="1" dirty="0">
                <a:solidFill>
                  <a:srgbClr val="FF0000"/>
                </a:solidFill>
              </a:rPr>
              <a:t>Time Complexity – Worst</a:t>
            </a:r>
            <a:endParaRPr lang="en-GB" dirty="0"/>
          </a:p>
        </p:txBody>
      </p:sp>
      <p:graphicFrame>
        <p:nvGraphicFramePr>
          <p:cNvPr id="4" name="Content Placeholder 3">
            <a:extLst>
              <a:ext uri="{FF2B5EF4-FFF2-40B4-BE49-F238E27FC236}">
                <a16:creationId xmlns:a16="http://schemas.microsoft.com/office/drawing/2014/main" id="{ED2CCDF9-A3DE-C976-15B5-6617C12F7AFD}"/>
              </a:ext>
            </a:extLst>
          </p:cNvPr>
          <p:cNvGraphicFramePr>
            <a:graphicFrameLocks noGrp="1"/>
          </p:cNvGraphicFramePr>
          <p:nvPr>
            <p:ph idx="1"/>
            <p:extLst>
              <p:ext uri="{D42A27DB-BD31-4B8C-83A1-F6EECF244321}">
                <p14:modId xmlns:p14="http://schemas.microsoft.com/office/powerpoint/2010/main" val="2925003905"/>
              </p:ext>
            </p:extLst>
          </p:nvPr>
        </p:nvGraphicFramePr>
        <p:xfrm>
          <a:off x="454241" y="1676400"/>
          <a:ext cx="8229600" cy="2092698"/>
        </p:xfrm>
        <a:graphic>
          <a:graphicData uri="http://schemas.openxmlformats.org/drawingml/2006/table">
            <a:tbl>
              <a:tblPr>
                <a:tableStyleId>{616DA210-FB5B-4158-B5E0-FEB733F419BA}</a:tableStyleId>
              </a:tblPr>
              <a:tblGrid>
                <a:gridCol w="1645920">
                  <a:extLst>
                    <a:ext uri="{9D8B030D-6E8A-4147-A177-3AD203B41FA5}">
                      <a16:colId xmlns:a16="http://schemas.microsoft.com/office/drawing/2014/main" val="2797262322"/>
                    </a:ext>
                  </a:extLst>
                </a:gridCol>
                <a:gridCol w="1645920">
                  <a:extLst>
                    <a:ext uri="{9D8B030D-6E8A-4147-A177-3AD203B41FA5}">
                      <a16:colId xmlns:a16="http://schemas.microsoft.com/office/drawing/2014/main" val="3974078646"/>
                    </a:ext>
                  </a:extLst>
                </a:gridCol>
                <a:gridCol w="1645920">
                  <a:extLst>
                    <a:ext uri="{9D8B030D-6E8A-4147-A177-3AD203B41FA5}">
                      <a16:colId xmlns:a16="http://schemas.microsoft.com/office/drawing/2014/main" val="2086333412"/>
                    </a:ext>
                  </a:extLst>
                </a:gridCol>
                <a:gridCol w="1645920">
                  <a:extLst>
                    <a:ext uri="{9D8B030D-6E8A-4147-A177-3AD203B41FA5}">
                      <a16:colId xmlns:a16="http://schemas.microsoft.com/office/drawing/2014/main" val="88489858"/>
                    </a:ext>
                  </a:extLst>
                </a:gridCol>
                <a:gridCol w="1645920">
                  <a:extLst>
                    <a:ext uri="{9D8B030D-6E8A-4147-A177-3AD203B41FA5}">
                      <a16:colId xmlns:a16="http://schemas.microsoft.com/office/drawing/2014/main" val="1174224741"/>
                    </a:ext>
                  </a:extLst>
                </a:gridCol>
              </a:tblGrid>
              <a:tr h="411451">
                <a:tc>
                  <a:txBody>
                    <a:bodyPr/>
                    <a:lstStyle/>
                    <a:p>
                      <a:pPr algn="l" fontAlgn="base"/>
                      <a:r>
                        <a:rPr lang="en-GB" sz="1100" b="1">
                          <a:effectLst/>
                        </a:rPr>
                        <a:t>Data structure</a:t>
                      </a:r>
                      <a:endParaRPr lang="en-GB" sz="1100" b="0">
                        <a:effectLst/>
                      </a:endParaRPr>
                    </a:p>
                  </a:txBody>
                  <a:tcPr marL="85719" marR="85719" marT="120007" marB="120007" anchor="ctr"/>
                </a:tc>
                <a:tc>
                  <a:txBody>
                    <a:bodyPr/>
                    <a:lstStyle/>
                    <a:p>
                      <a:pPr algn="l" fontAlgn="base"/>
                      <a:r>
                        <a:rPr lang="en-GB" sz="1100" b="1">
                          <a:effectLst/>
                        </a:rPr>
                        <a:t>Access</a:t>
                      </a:r>
                      <a:endParaRPr lang="en-GB" sz="1100" b="0">
                        <a:effectLst/>
                      </a:endParaRPr>
                    </a:p>
                  </a:txBody>
                  <a:tcPr marL="85719" marR="85719" marT="120007" marB="120007" anchor="ctr"/>
                </a:tc>
                <a:tc>
                  <a:txBody>
                    <a:bodyPr/>
                    <a:lstStyle/>
                    <a:p>
                      <a:pPr algn="l" fontAlgn="base"/>
                      <a:r>
                        <a:rPr lang="en-GB" sz="1100" b="1">
                          <a:effectLst/>
                        </a:rPr>
                        <a:t>Search</a:t>
                      </a:r>
                      <a:endParaRPr lang="en-GB" sz="1100" b="0">
                        <a:effectLst/>
                      </a:endParaRPr>
                    </a:p>
                  </a:txBody>
                  <a:tcPr marL="85719" marR="85719" marT="120007" marB="120007" anchor="ctr"/>
                </a:tc>
                <a:tc>
                  <a:txBody>
                    <a:bodyPr/>
                    <a:lstStyle/>
                    <a:p>
                      <a:pPr algn="l" fontAlgn="base"/>
                      <a:r>
                        <a:rPr lang="en-GB" sz="1100" b="1">
                          <a:effectLst/>
                        </a:rPr>
                        <a:t>Insertion</a:t>
                      </a:r>
                      <a:endParaRPr lang="en-GB" sz="1100" b="0">
                        <a:effectLst/>
                      </a:endParaRPr>
                    </a:p>
                  </a:txBody>
                  <a:tcPr marL="85719" marR="85719" marT="120007" marB="120007" anchor="ctr"/>
                </a:tc>
                <a:tc>
                  <a:txBody>
                    <a:bodyPr/>
                    <a:lstStyle/>
                    <a:p>
                      <a:pPr algn="l" fontAlgn="base"/>
                      <a:r>
                        <a:rPr lang="en-GB" sz="1100" b="1">
                          <a:effectLst/>
                        </a:rPr>
                        <a:t>Deletion</a:t>
                      </a:r>
                      <a:endParaRPr lang="en-GB" sz="1100" b="0">
                        <a:effectLst/>
                      </a:endParaRPr>
                    </a:p>
                  </a:txBody>
                  <a:tcPr marL="85719" marR="85719" marT="120007" marB="120007" anchor="ctr"/>
                </a:tc>
                <a:extLst>
                  <a:ext uri="{0D108BD9-81ED-4DB2-BD59-A6C34878D82A}">
                    <a16:rowId xmlns:a16="http://schemas.microsoft.com/office/drawing/2014/main" val="2936521583"/>
                  </a:ext>
                </a:extLst>
              </a:tr>
              <a:tr h="411451">
                <a:tc>
                  <a:txBody>
                    <a:bodyPr/>
                    <a:lstStyle/>
                    <a:p>
                      <a:pPr algn="l" fontAlgn="base"/>
                      <a:r>
                        <a:rPr lang="en-GB" sz="1100" b="1">
                          <a:effectLst/>
                        </a:rPr>
                        <a:t>Array</a:t>
                      </a:r>
                      <a:endParaRPr lang="en-GB" sz="1100" b="0">
                        <a:effectLst/>
                      </a:endParaRPr>
                    </a:p>
                  </a:txBody>
                  <a:tcPr marL="85719" marR="85719" marT="120007" marB="120007" anchor="ctr"/>
                </a:tc>
                <a:tc>
                  <a:txBody>
                    <a:bodyPr/>
                    <a:lstStyle/>
                    <a:p>
                      <a:pPr algn="l" fontAlgn="base"/>
                      <a:r>
                        <a:rPr lang="en-GB" sz="1100" b="0">
                          <a:effectLst/>
                        </a:rPr>
                        <a:t>O(1)</a:t>
                      </a:r>
                    </a:p>
                  </a:txBody>
                  <a:tcPr marL="85719" marR="85719" marT="120007" marB="120007" anchor="ctr"/>
                </a:tc>
                <a:tc>
                  <a:txBody>
                    <a:bodyPr/>
                    <a:lstStyle/>
                    <a:p>
                      <a:pPr algn="l" fontAlgn="base"/>
                      <a:r>
                        <a:rPr lang="en-GB" sz="1100" b="0">
                          <a:effectLst/>
                        </a:rPr>
                        <a:t>O(N)</a:t>
                      </a:r>
                    </a:p>
                  </a:txBody>
                  <a:tcPr marL="85719" marR="85719" marT="120007" marB="120007" anchor="ctr"/>
                </a:tc>
                <a:tc>
                  <a:txBody>
                    <a:bodyPr/>
                    <a:lstStyle/>
                    <a:p>
                      <a:pPr algn="l" fontAlgn="base"/>
                      <a:r>
                        <a:rPr lang="en-GB" sz="1100" b="0">
                          <a:effectLst/>
                        </a:rPr>
                        <a:t>O(N)</a:t>
                      </a:r>
                    </a:p>
                  </a:txBody>
                  <a:tcPr marL="85719" marR="85719" marT="120007" marB="120007" anchor="ctr"/>
                </a:tc>
                <a:tc>
                  <a:txBody>
                    <a:bodyPr/>
                    <a:lstStyle/>
                    <a:p>
                      <a:pPr algn="l" fontAlgn="base"/>
                      <a:r>
                        <a:rPr lang="en-GB" sz="1100" b="0">
                          <a:effectLst/>
                        </a:rPr>
                        <a:t>O(N)</a:t>
                      </a:r>
                    </a:p>
                  </a:txBody>
                  <a:tcPr marL="85719" marR="85719" marT="120007" marB="120007" anchor="ctr"/>
                </a:tc>
                <a:extLst>
                  <a:ext uri="{0D108BD9-81ED-4DB2-BD59-A6C34878D82A}">
                    <a16:rowId xmlns:a16="http://schemas.microsoft.com/office/drawing/2014/main" val="1949966717"/>
                  </a:ext>
                </a:extLst>
              </a:tr>
              <a:tr h="411451">
                <a:tc>
                  <a:txBody>
                    <a:bodyPr/>
                    <a:lstStyle/>
                    <a:p>
                      <a:pPr algn="l" fontAlgn="base"/>
                      <a:r>
                        <a:rPr lang="en-GB" sz="1100" b="1">
                          <a:effectLst/>
                        </a:rPr>
                        <a:t>Singly Linked list</a:t>
                      </a:r>
                      <a:endParaRPr lang="en-GB" sz="1100" b="0">
                        <a:effectLst/>
                      </a:endParaRPr>
                    </a:p>
                  </a:txBody>
                  <a:tcPr marL="85719" marR="85719" marT="120007" marB="120007" anchor="ctr"/>
                </a:tc>
                <a:tc>
                  <a:txBody>
                    <a:bodyPr/>
                    <a:lstStyle/>
                    <a:p>
                      <a:pPr algn="l" fontAlgn="base"/>
                      <a:r>
                        <a:rPr lang="en-GB" sz="1100" b="0">
                          <a:effectLst/>
                        </a:rPr>
                        <a:t>O(N)</a:t>
                      </a:r>
                    </a:p>
                  </a:txBody>
                  <a:tcPr marL="85719" marR="85719" marT="120007" marB="120007" anchor="ctr"/>
                </a:tc>
                <a:tc>
                  <a:txBody>
                    <a:bodyPr/>
                    <a:lstStyle/>
                    <a:p>
                      <a:pPr algn="l" fontAlgn="base"/>
                      <a:r>
                        <a:rPr lang="en-GB" sz="1100" b="0">
                          <a:effectLst/>
                        </a:rPr>
                        <a:t>O(N)</a:t>
                      </a:r>
                    </a:p>
                  </a:txBody>
                  <a:tcPr marL="85719" marR="85719" marT="120007" marB="120007" anchor="ctr"/>
                </a:tc>
                <a:tc>
                  <a:txBody>
                    <a:bodyPr/>
                    <a:lstStyle/>
                    <a:p>
                      <a:pPr algn="l" fontAlgn="base"/>
                      <a:r>
                        <a:rPr lang="en-GB" sz="1100" b="0">
                          <a:effectLst/>
                        </a:rPr>
                        <a:t>O(1)</a:t>
                      </a:r>
                    </a:p>
                  </a:txBody>
                  <a:tcPr marL="85719" marR="85719" marT="120007" marB="120007" anchor="ctr"/>
                </a:tc>
                <a:tc>
                  <a:txBody>
                    <a:bodyPr/>
                    <a:lstStyle/>
                    <a:p>
                      <a:pPr algn="l" fontAlgn="base"/>
                      <a:r>
                        <a:rPr lang="en-GB" sz="1100" b="0" dirty="0">
                          <a:effectLst/>
                        </a:rPr>
                        <a:t>O(1)</a:t>
                      </a:r>
                    </a:p>
                  </a:txBody>
                  <a:tcPr marL="85719" marR="85719" marT="120007" marB="120007" anchor="ctr"/>
                </a:tc>
                <a:extLst>
                  <a:ext uri="{0D108BD9-81ED-4DB2-BD59-A6C34878D82A}">
                    <a16:rowId xmlns:a16="http://schemas.microsoft.com/office/drawing/2014/main" val="153318810"/>
                  </a:ext>
                </a:extLst>
              </a:tr>
              <a:tr h="411451">
                <a:tc>
                  <a:txBody>
                    <a:bodyPr/>
                    <a:lstStyle/>
                    <a:p>
                      <a:pPr algn="l" fontAlgn="base"/>
                      <a:r>
                        <a:rPr lang="en-GB" sz="1100" b="1">
                          <a:effectLst/>
                        </a:rPr>
                        <a:t>Doubly Linked List</a:t>
                      </a:r>
                      <a:endParaRPr lang="en-GB" sz="1100" b="0">
                        <a:effectLst/>
                      </a:endParaRPr>
                    </a:p>
                  </a:txBody>
                  <a:tcPr marL="85719" marR="85719" marT="120007" marB="120007" anchor="ctr"/>
                </a:tc>
                <a:tc>
                  <a:txBody>
                    <a:bodyPr/>
                    <a:lstStyle/>
                    <a:p>
                      <a:pPr algn="l" fontAlgn="base"/>
                      <a:r>
                        <a:rPr lang="en-GB" sz="1100" b="0">
                          <a:effectLst/>
                        </a:rPr>
                        <a:t>O(N)</a:t>
                      </a:r>
                    </a:p>
                  </a:txBody>
                  <a:tcPr marL="85719" marR="85719" marT="120007" marB="120007" anchor="ctr"/>
                </a:tc>
                <a:tc>
                  <a:txBody>
                    <a:bodyPr/>
                    <a:lstStyle/>
                    <a:p>
                      <a:pPr algn="l" fontAlgn="base"/>
                      <a:r>
                        <a:rPr lang="en-GB" sz="1100" b="0" dirty="0">
                          <a:effectLst/>
                        </a:rPr>
                        <a:t>O(N)</a:t>
                      </a:r>
                    </a:p>
                  </a:txBody>
                  <a:tcPr marL="85719" marR="85719" marT="120007" marB="120007" anchor="ctr"/>
                </a:tc>
                <a:tc>
                  <a:txBody>
                    <a:bodyPr/>
                    <a:lstStyle/>
                    <a:p>
                      <a:pPr algn="l" fontAlgn="base"/>
                      <a:r>
                        <a:rPr lang="en-GB" sz="1100" b="0">
                          <a:effectLst/>
                        </a:rPr>
                        <a:t>O(1)</a:t>
                      </a:r>
                    </a:p>
                  </a:txBody>
                  <a:tcPr marL="85719" marR="85719" marT="120007" marB="120007" anchor="ctr"/>
                </a:tc>
                <a:tc>
                  <a:txBody>
                    <a:bodyPr/>
                    <a:lstStyle/>
                    <a:p>
                      <a:pPr algn="l" fontAlgn="base"/>
                      <a:r>
                        <a:rPr lang="en-GB" sz="1100" b="0" dirty="0">
                          <a:effectLst/>
                        </a:rPr>
                        <a:t>O(1)</a:t>
                      </a:r>
                    </a:p>
                  </a:txBody>
                  <a:tcPr marL="85719" marR="85719" marT="120007" marB="120007" anchor="ctr"/>
                </a:tc>
                <a:extLst>
                  <a:ext uri="{0D108BD9-81ED-4DB2-BD59-A6C34878D82A}">
                    <a16:rowId xmlns:a16="http://schemas.microsoft.com/office/drawing/2014/main" val="1325573458"/>
                  </a:ext>
                </a:extLst>
              </a:tr>
              <a:tr h="411451">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Circular Linked</a:t>
                      </a:r>
                    </a:p>
                  </a:txBody>
                  <a:tcPr marL="94291" marR="94291" marT="132007" marB="132007" anchor="ctr"/>
                </a:tc>
                <a:tc>
                  <a:txBody>
                    <a:bodyPr/>
                    <a:lstStyle/>
                    <a:p>
                      <a:pPr algn="l" fontAlgn="base"/>
                      <a:r>
                        <a:rPr lang="en-GB" sz="1200" b="0" dirty="0">
                          <a:effectLst/>
                        </a:rPr>
                        <a:t>O(N)</a:t>
                      </a:r>
                    </a:p>
                  </a:txBody>
                  <a:tcPr marL="94291" marR="94291" marT="132007" marB="132007" anchor="ctr"/>
                </a:tc>
                <a:tc>
                  <a:txBody>
                    <a:bodyPr/>
                    <a:lstStyle/>
                    <a:p>
                      <a:pPr algn="l" fontAlgn="base"/>
                      <a:r>
                        <a:rPr lang="en-GB" sz="1200" b="0" dirty="0">
                          <a:effectLst/>
                        </a:rPr>
                        <a:t>O(N)</a:t>
                      </a:r>
                    </a:p>
                  </a:txBody>
                  <a:tcPr marL="94291" marR="94291" marT="132007" marB="132007" anchor="ctr"/>
                </a:tc>
                <a:tc>
                  <a:txBody>
                    <a:bodyPr/>
                    <a:lstStyle/>
                    <a:p>
                      <a:pPr algn="l" fontAlgn="base"/>
                      <a:r>
                        <a:rPr lang="en-GB" sz="1200" b="0" dirty="0">
                          <a:effectLst/>
                        </a:rPr>
                        <a:t>O(1)</a:t>
                      </a:r>
                    </a:p>
                  </a:txBody>
                  <a:tcPr marL="94291" marR="94291" marT="132007" marB="132007" anchor="ctr"/>
                </a:tc>
                <a:tc>
                  <a:txBody>
                    <a:bodyPr/>
                    <a:lstStyle/>
                    <a:p>
                      <a:pPr algn="l" fontAlgn="base"/>
                      <a:r>
                        <a:rPr lang="en-GB" sz="1200" b="0" dirty="0">
                          <a:effectLst/>
                        </a:rPr>
                        <a:t>O(1)</a:t>
                      </a:r>
                    </a:p>
                  </a:txBody>
                  <a:tcPr marL="94291" marR="94291" marT="132007" marB="132007" anchor="ctr"/>
                </a:tc>
                <a:extLst>
                  <a:ext uri="{0D108BD9-81ED-4DB2-BD59-A6C34878D82A}">
                    <a16:rowId xmlns:a16="http://schemas.microsoft.com/office/drawing/2014/main" val="985626425"/>
                  </a:ext>
                </a:extLst>
              </a:tr>
            </a:tbl>
          </a:graphicData>
        </a:graphic>
      </p:graphicFrame>
    </p:spTree>
    <p:extLst>
      <p:ext uri="{BB962C8B-B14F-4D97-AF65-F5344CB8AC3E}">
        <p14:creationId xmlns:p14="http://schemas.microsoft.com/office/powerpoint/2010/main" val="309917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90E5-87B7-11A8-FBC8-98672B1C429A}"/>
              </a:ext>
            </a:extLst>
          </p:cNvPr>
          <p:cNvSpPr>
            <a:spLocks noGrp="1"/>
          </p:cNvSpPr>
          <p:nvPr>
            <p:ph type="title"/>
          </p:nvPr>
        </p:nvSpPr>
        <p:spPr/>
        <p:txBody>
          <a:bodyPr>
            <a:normAutofit/>
          </a:bodyPr>
          <a:lstStyle/>
          <a:p>
            <a:r>
              <a:rPr lang="en-GB" b="1" dirty="0">
                <a:solidFill>
                  <a:srgbClr val="FF0000"/>
                </a:solidFill>
              </a:rPr>
              <a:t>Array Vs Link list </a:t>
            </a:r>
          </a:p>
        </p:txBody>
      </p:sp>
      <p:sp>
        <p:nvSpPr>
          <p:cNvPr id="3" name="Content Placeholder 2">
            <a:extLst>
              <a:ext uri="{FF2B5EF4-FFF2-40B4-BE49-F238E27FC236}">
                <a16:creationId xmlns:a16="http://schemas.microsoft.com/office/drawing/2014/main" id="{82DE238F-CEDB-DD07-8820-C70EC0DE594E}"/>
              </a:ext>
            </a:extLst>
          </p:cNvPr>
          <p:cNvSpPr>
            <a:spLocks noGrp="1"/>
          </p:cNvSpPr>
          <p:nvPr>
            <p:ph idx="1"/>
          </p:nvPr>
        </p:nvSpPr>
        <p:spPr/>
        <p:txBody>
          <a:bodyPr>
            <a:normAutofit lnSpcReduction="10000"/>
          </a:bodyPr>
          <a:lstStyle/>
          <a:p>
            <a:r>
              <a:rPr lang="en-US" dirty="0"/>
              <a:t>What are the differences between array and linked list? </a:t>
            </a:r>
          </a:p>
          <a:p>
            <a:r>
              <a:rPr lang="en-US" dirty="0"/>
              <a:t>What are the advantages and disadvantages of one data structure over the other? </a:t>
            </a:r>
          </a:p>
          <a:p>
            <a:r>
              <a:rPr lang="en-US" dirty="0"/>
              <a:t>What is the time complexity of the different operations (such as accessing an element, inserting, removing, and determining the size)? </a:t>
            </a:r>
          </a:p>
          <a:p>
            <a:r>
              <a:rPr lang="en-US" dirty="0"/>
              <a:t>When should you use which data structure?</a:t>
            </a:r>
            <a:endParaRPr lang="en-GB" dirty="0"/>
          </a:p>
        </p:txBody>
      </p:sp>
    </p:spTree>
    <p:extLst>
      <p:ext uri="{BB962C8B-B14F-4D97-AF65-F5344CB8AC3E}">
        <p14:creationId xmlns:p14="http://schemas.microsoft.com/office/powerpoint/2010/main" val="195345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D725-4704-9B6E-D193-FABD4B3D673A}"/>
              </a:ext>
            </a:extLst>
          </p:cNvPr>
          <p:cNvSpPr>
            <a:spLocks noGrp="1"/>
          </p:cNvSpPr>
          <p:nvPr>
            <p:ph type="title"/>
          </p:nvPr>
        </p:nvSpPr>
        <p:spPr/>
        <p:txBody>
          <a:bodyPr/>
          <a:lstStyle/>
          <a:p>
            <a:r>
              <a:rPr lang="en-GB" b="1" dirty="0">
                <a:solidFill>
                  <a:srgbClr val="FF0000"/>
                </a:solidFill>
              </a:rPr>
              <a:t>Array Vs Link list - Representation </a:t>
            </a:r>
            <a:endParaRPr lang="en-GB" dirty="0"/>
          </a:p>
        </p:txBody>
      </p:sp>
      <p:sp>
        <p:nvSpPr>
          <p:cNvPr id="3" name="Content Placeholder 2">
            <a:extLst>
              <a:ext uri="{FF2B5EF4-FFF2-40B4-BE49-F238E27FC236}">
                <a16:creationId xmlns:a16="http://schemas.microsoft.com/office/drawing/2014/main" id="{C4C2DA3A-5386-63D3-F700-1370D9BD9A6A}"/>
              </a:ext>
            </a:extLst>
          </p:cNvPr>
          <p:cNvSpPr>
            <a:spLocks noGrp="1"/>
          </p:cNvSpPr>
          <p:nvPr>
            <p:ph idx="1"/>
          </p:nvPr>
        </p:nvSpPr>
        <p:spPr/>
        <p:txBody>
          <a:bodyPr>
            <a:normAutofit fontScale="92500" lnSpcReduction="10000"/>
          </a:bodyPr>
          <a:lstStyle/>
          <a:p>
            <a:r>
              <a:rPr lang="en-US" b="0" i="0" dirty="0">
                <a:solidFill>
                  <a:srgbClr val="222222"/>
                </a:solidFill>
                <a:effectLst/>
                <a:latin typeface="Calibri (Body)"/>
              </a:rPr>
              <a:t>An array is a contiguous block of memory that directly contains the data elements.</a:t>
            </a:r>
          </a:p>
          <a:p>
            <a:pPr marL="0" indent="0">
              <a:buNone/>
            </a:pPr>
            <a:r>
              <a:rPr lang="en-US" dirty="0">
                <a:solidFill>
                  <a:srgbClr val="222222"/>
                </a:solidFill>
                <a:latin typeface="Calibri (Body)"/>
              </a:rPr>
              <a:t>    </a:t>
            </a:r>
            <a:r>
              <a:rPr lang="en-US" b="0" i="0" dirty="0">
                <a:solidFill>
                  <a:srgbClr val="222222"/>
                </a:solidFill>
                <a:effectLst/>
                <a:latin typeface="Calibri (Body)"/>
              </a:rPr>
              <a:t> </a:t>
            </a:r>
          </a:p>
          <a:p>
            <a:r>
              <a:rPr lang="en-US" b="0" i="0" dirty="0">
                <a:solidFill>
                  <a:srgbClr val="222222"/>
                </a:solidFill>
                <a:effectLst/>
                <a:latin typeface="Calibri (Body)"/>
              </a:rPr>
              <a:t>A linked list consists of list nodes, each containing a data element and a reference to the next node (and – in the case of a doubly linked list – to the previous node)</a:t>
            </a:r>
          </a:p>
          <a:p>
            <a:endParaRPr lang="en-GB" dirty="0"/>
          </a:p>
          <a:p>
            <a:pPr marL="0" indent="0">
              <a:buNone/>
            </a:pPr>
            <a:r>
              <a:rPr lang="en-GB" dirty="0"/>
              <a:t> </a:t>
            </a:r>
          </a:p>
          <a:p>
            <a:endParaRPr lang="en-GB" dirty="0"/>
          </a:p>
          <a:p>
            <a:endParaRPr lang="en-GB" dirty="0"/>
          </a:p>
        </p:txBody>
      </p:sp>
      <p:graphicFrame>
        <p:nvGraphicFramePr>
          <p:cNvPr id="4" name="Table 4">
            <a:extLst>
              <a:ext uri="{FF2B5EF4-FFF2-40B4-BE49-F238E27FC236}">
                <a16:creationId xmlns:a16="http://schemas.microsoft.com/office/drawing/2014/main" id="{1927D792-07DD-CF62-4BB1-7660899A1994}"/>
              </a:ext>
            </a:extLst>
          </p:cNvPr>
          <p:cNvGraphicFramePr>
            <a:graphicFrameLocks noGrp="1"/>
          </p:cNvGraphicFramePr>
          <p:nvPr>
            <p:extLst>
              <p:ext uri="{D42A27DB-BD31-4B8C-83A1-F6EECF244321}">
                <p14:modId xmlns:p14="http://schemas.microsoft.com/office/powerpoint/2010/main" val="4040398707"/>
              </p:ext>
            </p:extLst>
          </p:nvPr>
        </p:nvGraphicFramePr>
        <p:xfrm>
          <a:off x="1447800" y="266700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259455166"/>
                    </a:ext>
                  </a:extLst>
                </a:gridCol>
                <a:gridCol w="609600">
                  <a:extLst>
                    <a:ext uri="{9D8B030D-6E8A-4147-A177-3AD203B41FA5}">
                      <a16:colId xmlns:a16="http://schemas.microsoft.com/office/drawing/2014/main" val="1488109019"/>
                    </a:ext>
                  </a:extLst>
                </a:gridCol>
                <a:gridCol w="609600">
                  <a:extLst>
                    <a:ext uri="{9D8B030D-6E8A-4147-A177-3AD203B41FA5}">
                      <a16:colId xmlns:a16="http://schemas.microsoft.com/office/drawing/2014/main" val="1960742317"/>
                    </a:ext>
                  </a:extLst>
                </a:gridCol>
                <a:gridCol w="609600">
                  <a:extLst>
                    <a:ext uri="{9D8B030D-6E8A-4147-A177-3AD203B41FA5}">
                      <a16:colId xmlns:a16="http://schemas.microsoft.com/office/drawing/2014/main" val="2828803412"/>
                    </a:ext>
                  </a:extLst>
                </a:gridCol>
                <a:gridCol w="609600">
                  <a:extLst>
                    <a:ext uri="{9D8B030D-6E8A-4147-A177-3AD203B41FA5}">
                      <a16:colId xmlns:a16="http://schemas.microsoft.com/office/drawing/2014/main" val="3803010674"/>
                    </a:ext>
                  </a:extLst>
                </a:gridCol>
                <a:gridCol w="609600">
                  <a:extLst>
                    <a:ext uri="{9D8B030D-6E8A-4147-A177-3AD203B41FA5}">
                      <a16:colId xmlns:a16="http://schemas.microsoft.com/office/drawing/2014/main" val="3009870835"/>
                    </a:ext>
                  </a:extLst>
                </a:gridCol>
                <a:gridCol w="609600">
                  <a:extLst>
                    <a:ext uri="{9D8B030D-6E8A-4147-A177-3AD203B41FA5}">
                      <a16:colId xmlns:a16="http://schemas.microsoft.com/office/drawing/2014/main" val="2427734419"/>
                    </a:ext>
                  </a:extLst>
                </a:gridCol>
                <a:gridCol w="609600">
                  <a:extLst>
                    <a:ext uri="{9D8B030D-6E8A-4147-A177-3AD203B41FA5}">
                      <a16:colId xmlns:a16="http://schemas.microsoft.com/office/drawing/2014/main" val="770883393"/>
                    </a:ext>
                  </a:extLst>
                </a:gridCol>
                <a:gridCol w="609600">
                  <a:extLst>
                    <a:ext uri="{9D8B030D-6E8A-4147-A177-3AD203B41FA5}">
                      <a16:colId xmlns:a16="http://schemas.microsoft.com/office/drawing/2014/main" val="1185534820"/>
                    </a:ext>
                  </a:extLst>
                </a:gridCol>
                <a:gridCol w="609600">
                  <a:extLst>
                    <a:ext uri="{9D8B030D-6E8A-4147-A177-3AD203B41FA5}">
                      <a16:colId xmlns:a16="http://schemas.microsoft.com/office/drawing/2014/main" val="2622585141"/>
                    </a:ext>
                  </a:extLst>
                </a:gridCol>
              </a:tblGrid>
              <a:tr h="370840">
                <a:tc>
                  <a:txBody>
                    <a:bodyPr/>
                    <a:lstStyle/>
                    <a:p>
                      <a:r>
                        <a:rPr lang="en-GB" dirty="0"/>
                        <a:t>121</a:t>
                      </a:r>
                    </a:p>
                  </a:txBody>
                  <a:tcPr/>
                </a:tc>
                <a:tc>
                  <a:txBody>
                    <a:bodyPr/>
                    <a:lstStyle/>
                    <a:p>
                      <a:r>
                        <a:rPr lang="en-GB" dirty="0"/>
                        <a:t>34</a:t>
                      </a:r>
                    </a:p>
                  </a:txBody>
                  <a:tcPr/>
                </a:tc>
                <a:tc>
                  <a:txBody>
                    <a:bodyPr/>
                    <a:lstStyle/>
                    <a:p>
                      <a:r>
                        <a:rPr lang="en-GB" dirty="0"/>
                        <a:t>55</a:t>
                      </a:r>
                    </a:p>
                  </a:txBody>
                  <a:tcPr/>
                </a:tc>
                <a:tc>
                  <a:txBody>
                    <a:bodyPr/>
                    <a:lstStyle/>
                    <a:p>
                      <a:r>
                        <a:rPr lang="en-GB" dirty="0"/>
                        <a:t>54</a:t>
                      </a:r>
                    </a:p>
                  </a:txBody>
                  <a:tcPr/>
                </a:tc>
                <a:tc>
                  <a:txBody>
                    <a:bodyPr/>
                    <a:lstStyle/>
                    <a:p>
                      <a:r>
                        <a:rPr lang="en-GB" dirty="0"/>
                        <a:t>12</a:t>
                      </a:r>
                    </a:p>
                  </a:txBody>
                  <a:tcPr/>
                </a:tc>
                <a:tc>
                  <a:txBody>
                    <a:bodyPr/>
                    <a:lstStyle/>
                    <a:p>
                      <a:r>
                        <a:rPr lang="en-GB" dirty="0"/>
                        <a:t>88</a:t>
                      </a:r>
                    </a:p>
                  </a:txBody>
                  <a:tcPr/>
                </a:tc>
                <a:tc>
                  <a:txBody>
                    <a:bodyPr/>
                    <a:lstStyle/>
                    <a:p>
                      <a:r>
                        <a:rPr lang="en-GB" dirty="0"/>
                        <a:t>89</a:t>
                      </a:r>
                    </a:p>
                  </a:txBody>
                  <a:tcPr/>
                </a:tc>
                <a:tc>
                  <a:txBody>
                    <a:bodyPr/>
                    <a:lstStyle/>
                    <a:p>
                      <a:r>
                        <a:rPr lang="en-GB" dirty="0"/>
                        <a:t>50</a:t>
                      </a:r>
                    </a:p>
                  </a:txBody>
                  <a:tcPr/>
                </a:tc>
                <a:tc>
                  <a:txBody>
                    <a:bodyPr/>
                    <a:lstStyle/>
                    <a:p>
                      <a:r>
                        <a:rPr lang="en-GB" dirty="0"/>
                        <a:t>36</a:t>
                      </a:r>
                    </a:p>
                  </a:txBody>
                  <a:tcPr/>
                </a:tc>
                <a:tc>
                  <a:txBody>
                    <a:bodyPr/>
                    <a:lstStyle/>
                    <a:p>
                      <a:r>
                        <a:rPr lang="en-GB" dirty="0"/>
                        <a:t>110</a:t>
                      </a:r>
                    </a:p>
                  </a:txBody>
                  <a:tcPr/>
                </a:tc>
                <a:extLst>
                  <a:ext uri="{0D108BD9-81ED-4DB2-BD59-A6C34878D82A}">
                    <a16:rowId xmlns:a16="http://schemas.microsoft.com/office/drawing/2014/main" val="1372780257"/>
                  </a:ext>
                </a:extLst>
              </a:tr>
            </a:tbl>
          </a:graphicData>
        </a:graphic>
      </p:graphicFrame>
      <p:graphicFrame>
        <p:nvGraphicFramePr>
          <p:cNvPr id="8" name="Table 8">
            <a:extLst>
              <a:ext uri="{FF2B5EF4-FFF2-40B4-BE49-F238E27FC236}">
                <a16:creationId xmlns:a16="http://schemas.microsoft.com/office/drawing/2014/main" id="{10E5FF6C-440F-3B84-495A-9278EC1F4CD3}"/>
              </a:ext>
            </a:extLst>
          </p:cNvPr>
          <p:cNvGraphicFramePr>
            <a:graphicFrameLocks noGrp="1"/>
          </p:cNvGraphicFramePr>
          <p:nvPr>
            <p:extLst>
              <p:ext uri="{D42A27DB-BD31-4B8C-83A1-F6EECF244321}">
                <p14:modId xmlns:p14="http://schemas.microsoft.com/office/powerpoint/2010/main" val="2380947288"/>
              </p:ext>
            </p:extLst>
          </p:nvPr>
        </p:nvGraphicFramePr>
        <p:xfrm>
          <a:off x="1104900" y="488696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sz="1800" dirty="0"/>
                        <a:t>K</a:t>
                      </a:r>
                    </a:p>
                  </a:txBody>
                  <a:tcPr/>
                </a:tc>
                <a:tc>
                  <a:txBody>
                    <a:bodyPr/>
                    <a:lstStyle/>
                    <a:p>
                      <a:r>
                        <a:rPr lang="en-GB" sz="1800" dirty="0"/>
                        <a:t>V</a:t>
                      </a:r>
                    </a:p>
                  </a:txBody>
                  <a:tcPr/>
                </a:tc>
                <a:extLst>
                  <a:ext uri="{0D108BD9-81ED-4DB2-BD59-A6C34878D82A}">
                    <a16:rowId xmlns:a16="http://schemas.microsoft.com/office/drawing/2014/main" val="3994684996"/>
                  </a:ext>
                </a:extLst>
              </a:tr>
            </a:tbl>
          </a:graphicData>
        </a:graphic>
      </p:graphicFrame>
      <p:graphicFrame>
        <p:nvGraphicFramePr>
          <p:cNvPr id="10" name="Table 8">
            <a:extLst>
              <a:ext uri="{FF2B5EF4-FFF2-40B4-BE49-F238E27FC236}">
                <a16:creationId xmlns:a16="http://schemas.microsoft.com/office/drawing/2014/main" id="{510F97D4-7FE7-2574-F5CD-2A62B2555083}"/>
              </a:ext>
            </a:extLst>
          </p:cNvPr>
          <p:cNvGraphicFramePr>
            <a:graphicFrameLocks noGrp="1"/>
          </p:cNvGraphicFramePr>
          <p:nvPr>
            <p:extLst>
              <p:ext uri="{D42A27DB-BD31-4B8C-83A1-F6EECF244321}">
                <p14:modId xmlns:p14="http://schemas.microsoft.com/office/powerpoint/2010/main" val="1916648950"/>
              </p:ext>
            </p:extLst>
          </p:nvPr>
        </p:nvGraphicFramePr>
        <p:xfrm>
          <a:off x="2150745" y="488696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2" name="Table 8">
            <a:extLst>
              <a:ext uri="{FF2B5EF4-FFF2-40B4-BE49-F238E27FC236}">
                <a16:creationId xmlns:a16="http://schemas.microsoft.com/office/drawing/2014/main" id="{CE82715D-6DFF-428F-EB82-5552477FE960}"/>
              </a:ext>
            </a:extLst>
          </p:cNvPr>
          <p:cNvGraphicFramePr>
            <a:graphicFrameLocks noGrp="1"/>
          </p:cNvGraphicFramePr>
          <p:nvPr>
            <p:extLst>
              <p:ext uri="{D42A27DB-BD31-4B8C-83A1-F6EECF244321}">
                <p14:modId xmlns:p14="http://schemas.microsoft.com/office/powerpoint/2010/main" val="2378072786"/>
              </p:ext>
            </p:extLst>
          </p:nvPr>
        </p:nvGraphicFramePr>
        <p:xfrm>
          <a:off x="3243453" y="4891024"/>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4" name="Table 8">
            <a:extLst>
              <a:ext uri="{FF2B5EF4-FFF2-40B4-BE49-F238E27FC236}">
                <a16:creationId xmlns:a16="http://schemas.microsoft.com/office/drawing/2014/main" id="{7AFA91C9-F8E3-2FE8-829B-85837C4E0B91}"/>
              </a:ext>
            </a:extLst>
          </p:cNvPr>
          <p:cNvGraphicFramePr>
            <a:graphicFrameLocks noGrp="1"/>
          </p:cNvGraphicFramePr>
          <p:nvPr>
            <p:extLst>
              <p:ext uri="{D42A27DB-BD31-4B8C-83A1-F6EECF244321}">
                <p14:modId xmlns:p14="http://schemas.microsoft.com/office/powerpoint/2010/main" val="3012029465"/>
              </p:ext>
            </p:extLst>
          </p:nvPr>
        </p:nvGraphicFramePr>
        <p:xfrm>
          <a:off x="4400550" y="488696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6" name="Table 8">
            <a:extLst>
              <a:ext uri="{FF2B5EF4-FFF2-40B4-BE49-F238E27FC236}">
                <a16:creationId xmlns:a16="http://schemas.microsoft.com/office/drawing/2014/main" id="{4F862A24-246E-1951-9B44-36B5F9B2316C}"/>
              </a:ext>
            </a:extLst>
          </p:cNvPr>
          <p:cNvGraphicFramePr>
            <a:graphicFrameLocks noGrp="1"/>
          </p:cNvGraphicFramePr>
          <p:nvPr>
            <p:extLst>
              <p:ext uri="{D42A27DB-BD31-4B8C-83A1-F6EECF244321}">
                <p14:modId xmlns:p14="http://schemas.microsoft.com/office/powerpoint/2010/main" val="2929505495"/>
              </p:ext>
            </p:extLst>
          </p:nvPr>
        </p:nvGraphicFramePr>
        <p:xfrm>
          <a:off x="5600700" y="488696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8" name="Table 8">
            <a:extLst>
              <a:ext uri="{FF2B5EF4-FFF2-40B4-BE49-F238E27FC236}">
                <a16:creationId xmlns:a16="http://schemas.microsoft.com/office/drawing/2014/main" id="{C3ABABD3-A64D-551E-B0DB-3378F769491A}"/>
              </a:ext>
            </a:extLst>
          </p:cNvPr>
          <p:cNvGraphicFramePr>
            <a:graphicFrameLocks noGrp="1"/>
          </p:cNvGraphicFramePr>
          <p:nvPr>
            <p:extLst>
              <p:ext uri="{D42A27DB-BD31-4B8C-83A1-F6EECF244321}">
                <p14:modId xmlns:p14="http://schemas.microsoft.com/office/powerpoint/2010/main" val="1930458070"/>
              </p:ext>
            </p:extLst>
          </p:nvPr>
        </p:nvGraphicFramePr>
        <p:xfrm>
          <a:off x="6800850" y="488696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cxnSp>
        <p:nvCxnSpPr>
          <p:cNvPr id="20" name="Straight Arrow Connector 19">
            <a:extLst>
              <a:ext uri="{FF2B5EF4-FFF2-40B4-BE49-F238E27FC236}">
                <a16:creationId xmlns:a16="http://schemas.microsoft.com/office/drawing/2014/main" id="{E3F4C950-311A-EE66-A03E-9D0CE95CD2E0}"/>
              </a:ext>
            </a:extLst>
          </p:cNvPr>
          <p:cNvCxnSpPr>
            <a:endCxn id="10" idx="1"/>
          </p:cNvCxnSpPr>
          <p:nvPr/>
        </p:nvCxnSpPr>
        <p:spPr>
          <a:xfrm>
            <a:off x="1790700" y="5072380"/>
            <a:ext cx="360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BE7CAC-8BD3-16EE-6DBF-0BEC6E5A2B5E}"/>
              </a:ext>
            </a:extLst>
          </p:cNvPr>
          <p:cNvCxnSpPr>
            <a:cxnSpLocks/>
            <a:stCxn id="10" idx="3"/>
          </p:cNvCxnSpPr>
          <p:nvPr/>
        </p:nvCxnSpPr>
        <p:spPr>
          <a:xfrm>
            <a:off x="2836545" y="5072380"/>
            <a:ext cx="406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4B87F1-AA27-DE19-F180-D09DA35133B3}"/>
              </a:ext>
            </a:extLst>
          </p:cNvPr>
          <p:cNvCxnSpPr>
            <a:cxnSpLocks/>
            <a:stCxn id="12" idx="3"/>
            <a:endCxn id="14" idx="1"/>
          </p:cNvCxnSpPr>
          <p:nvPr/>
        </p:nvCxnSpPr>
        <p:spPr>
          <a:xfrm flipV="1">
            <a:off x="3929253" y="5072380"/>
            <a:ext cx="471297" cy="4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CAFD7C-7DFA-4462-9929-AF144CC22388}"/>
              </a:ext>
            </a:extLst>
          </p:cNvPr>
          <p:cNvCxnSpPr>
            <a:cxnSpLocks/>
            <a:stCxn id="14" idx="3"/>
            <a:endCxn id="16" idx="1"/>
          </p:cNvCxnSpPr>
          <p:nvPr/>
        </p:nvCxnSpPr>
        <p:spPr>
          <a:xfrm>
            <a:off x="5086350" y="5072380"/>
            <a:ext cx="514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EC31B2B-82AE-712D-4819-0E83BD47B6E4}"/>
              </a:ext>
            </a:extLst>
          </p:cNvPr>
          <p:cNvCxnSpPr>
            <a:cxnSpLocks/>
            <a:endCxn id="18" idx="1"/>
          </p:cNvCxnSpPr>
          <p:nvPr/>
        </p:nvCxnSpPr>
        <p:spPr>
          <a:xfrm>
            <a:off x="6286500" y="5072380"/>
            <a:ext cx="514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6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DD7B-618D-B97E-F384-CEAE346AFDDC}"/>
              </a:ext>
            </a:extLst>
          </p:cNvPr>
          <p:cNvSpPr>
            <a:spLocks noGrp="1"/>
          </p:cNvSpPr>
          <p:nvPr>
            <p:ph type="title"/>
          </p:nvPr>
        </p:nvSpPr>
        <p:spPr/>
        <p:txBody>
          <a:bodyPr>
            <a:normAutofit fontScale="90000"/>
          </a:bodyPr>
          <a:lstStyle/>
          <a:p>
            <a:r>
              <a:rPr lang="en-US" b="1" i="0" dirty="0">
                <a:solidFill>
                  <a:srgbClr val="FF0000"/>
                </a:solidFill>
                <a:effectLst/>
                <a:latin typeface="Calibri (Headings)"/>
              </a:rPr>
              <a:t>Array vs. Linked List -  </a:t>
            </a:r>
            <a:br>
              <a:rPr lang="en-US" b="1" i="0" dirty="0">
                <a:solidFill>
                  <a:srgbClr val="FF0000"/>
                </a:solidFill>
                <a:effectLst/>
                <a:latin typeface="Calibri (Headings)"/>
              </a:rPr>
            </a:br>
            <a:r>
              <a:rPr lang="en-US" b="1" i="0" dirty="0">
                <a:solidFill>
                  <a:srgbClr val="FF0000"/>
                </a:solidFill>
                <a:effectLst/>
                <a:latin typeface="Calibri (Headings)"/>
              </a:rPr>
              <a:t>Time Complexity</a:t>
            </a:r>
            <a:endParaRPr lang="en-GB" dirty="0"/>
          </a:p>
        </p:txBody>
      </p:sp>
      <p:sp>
        <p:nvSpPr>
          <p:cNvPr id="3" name="Content Placeholder 2">
            <a:extLst>
              <a:ext uri="{FF2B5EF4-FFF2-40B4-BE49-F238E27FC236}">
                <a16:creationId xmlns:a16="http://schemas.microsoft.com/office/drawing/2014/main" id="{7552BE5E-5385-1237-3588-39E49A1E057D}"/>
              </a:ext>
            </a:extLst>
          </p:cNvPr>
          <p:cNvSpPr>
            <a:spLocks noGrp="1"/>
          </p:cNvSpPr>
          <p:nvPr>
            <p:ph idx="1"/>
          </p:nvPr>
        </p:nvSpPr>
        <p:spPr/>
        <p:txBody>
          <a:bodyPr/>
          <a:lstStyle/>
          <a:p>
            <a:r>
              <a:rPr lang="en-GB" b="0" i="0" dirty="0">
                <a:solidFill>
                  <a:srgbClr val="222222"/>
                </a:solidFill>
                <a:effectLst/>
                <a:latin typeface="Calibri (Body)"/>
              </a:rPr>
              <a:t>Accessing a Specific Element</a:t>
            </a:r>
          </a:p>
        </p:txBody>
      </p:sp>
      <p:graphicFrame>
        <p:nvGraphicFramePr>
          <p:cNvPr id="5" name="Table 4">
            <a:extLst>
              <a:ext uri="{FF2B5EF4-FFF2-40B4-BE49-F238E27FC236}">
                <a16:creationId xmlns:a16="http://schemas.microsoft.com/office/drawing/2014/main" id="{F17D8777-29AF-8AE5-BB99-3BEB1749F7EA}"/>
              </a:ext>
            </a:extLst>
          </p:cNvPr>
          <p:cNvGraphicFramePr>
            <a:graphicFrameLocks noGrp="1"/>
          </p:cNvGraphicFramePr>
          <p:nvPr>
            <p:extLst>
              <p:ext uri="{D42A27DB-BD31-4B8C-83A1-F6EECF244321}">
                <p14:modId xmlns:p14="http://schemas.microsoft.com/office/powerpoint/2010/main" val="3132559602"/>
              </p:ext>
            </p:extLst>
          </p:nvPr>
        </p:nvGraphicFramePr>
        <p:xfrm>
          <a:off x="761853" y="2438400"/>
          <a:ext cx="7620294" cy="1752600"/>
        </p:xfrm>
        <a:graphic>
          <a:graphicData uri="http://schemas.openxmlformats.org/drawingml/2006/table">
            <a:tbl>
              <a:tblPr>
                <a:tableStyleId>{5940675A-B579-460E-94D1-54222C63F5DA}</a:tableStyleId>
              </a:tblPr>
              <a:tblGrid>
                <a:gridCol w="2540098">
                  <a:extLst>
                    <a:ext uri="{9D8B030D-6E8A-4147-A177-3AD203B41FA5}">
                      <a16:colId xmlns:a16="http://schemas.microsoft.com/office/drawing/2014/main" val="3657030960"/>
                    </a:ext>
                  </a:extLst>
                </a:gridCol>
                <a:gridCol w="2540098">
                  <a:extLst>
                    <a:ext uri="{9D8B030D-6E8A-4147-A177-3AD203B41FA5}">
                      <a16:colId xmlns:a16="http://schemas.microsoft.com/office/drawing/2014/main" val="2391391806"/>
                    </a:ext>
                  </a:extLst>
                </a:gridCol>
                <a:gridCol w="2540098">
                  <a:extLst>
                    <a:ext uri="{9D8B030D-6E8A-4147-A177-3AD203B41FA5}">
                      <a16:colId xmlns:a16="http://schemas.microsoft.com/office/drawing/2014/main" val="2882778406"/>
                    </a:ext>
                  </a:extLst>
                </a:gridCol>
              </a:tblGrid>
              <a:tr h="0">
                <a:tc>
                  <a:txBody>
                    <a:bodyPr/>
                    <a:lstStyle/>
                    <a:p>
                      <a:r>
                        <a:rPr lang="en-GB" dirty="0">
                          <a:effectLst/>
                        </a:rPr>
                        <a:t>Operation</a:t>
                      </a:r>
                    </a:p>
                  </a:txBody>
                  <a:tcPr marL="38100" marR="38100" marT="38100" marB="38100" anchor="ctr"/>
                </a:tc>
                <a:tc>
                  <a:txBody>
                    <a:bodyPr/>
                    <a:lstStyle/>
                    <a:p>
                      <a:pPr algn="ctr"/>
                      <a:r>
                        <a:rPr lang="en-GB" dirty="0">
                          <a:effectLst/>
                        </a:rPr>
                        <a:t>Array</a:t>
                      </a:r>
                    </a:p>
                  </a:txBody>
                  <a:tcPr marL="38100" marR="38100" marT="38100" marB="38100" anchor="ctr"/>
                </a:tc>
                <a:tc>
                  <a:txBody>
                    <a:bodyPr/>
                    <a:lstStyle/>
                    <a:p>
                      <a:pPr algn="ctr"/>
                      <a:r>
                        <a:rPr lang="en-GB" dirty="0">
                          <a:effectLst/>
                        </a:rPr>
                        <a:t>Linked List</a:t>
                      </a:r>
                    </a:p>
                  </a:txBody>
                  <a:tcPr marL="38100" marR="38100" marT="38100" marB="38100" anchor="ctr"/>
                </a:tc>
                <a:extLst>
                  <a:ext uri="{0D108BD9-81ED-4DB2-BD59-A6C34878D82A}">
                    <a16:rowId xmlns:a16="http://schemas.microsoft.com/office/drawing/2014/main" val="4013902933"/>
                  </a:ext>
                </a:extLst>
              </a:tr>
              <a:tr h="0">
                <a:tc>
                  <a:txBody>
                    <a:bodyPr/>
                    <a:lstStyle/>
                    <a:p>
                      <a:r>
                        <a:rPr lang="en-GB" dirty="0">
                          <a:effectLst/>
                        </a:rPr>
                        <a:t>Accessing the n</a:t>
                      </a:r>
                      <a:r>
                        <a:rPr lang="en-GB" baseline="30000" dirty="0">
                          <a:effectLst/>
                        </a:rPr>
                        <a:t>th</a:t>
                      </a:r>
                      <a:r>
                        <a:rPr lang="en-GB" dirty="0">
                          <a:effectLst/>
                        </a:rPr>
                        <a:t> element:</a:t>
                      </a:r>
                    </a:p>
                  </a:txBody>
                  <a:tcPr marL="38100" marR="38100" marT="38100" marB="38100" anchor="ctr"/>
                </a:tc>
                <a:tc>
                  <a:txBody>
                    <a:bodyPr/>
                    <a:lstStyle/>
                    <a:p>
                      <a:pPr algn="ctr"/>
                      <a:r>
                        <a:rPr lang="en-GB" dirty="0">
                          <a:effectLst/>
                        </a:rPr>
                        <a:t>O(1)</a:t>
                      </a:r>
                    </a:p>
                  </a:txBody>
                  <a:tcPr marL="38100" marR="38100" marT="38100" marB="38100" anchor="ctr"/>
                </a:tc>
                <a:tc>
                  <a:txBody>
                    <a:bodyPr/>
                    <a:lstStyle/>
                    <a:p>
                      <a:pPr algn="ctr"/>
                      <a:r>
                        <a:rPr lang="en-GB" dirty="0">
                          <a:effectLst/>
                        </a:rPr>
                        <a:t>O(n)</a:t>
                      </a:r>
                    </a:p>
                  </a:txBody>
                  <a:tcPr marL="38100" marR="38100" marT="38100" marB="38100" anchor="ctr"/>
                </a:tc>
                <a:extLst>
                  <a:ext uri="{0D108BD9-81ED-4DB2-BD59-A6C34878D82A}">
                    <a16:rowId xmlns:a16="http://schemas.microsoft.com/office/drawing/2014/main" val="1598499922"/>
                  </a:ext>
                </a:extLst>
              </a:tr>
              <a:tr h="0">
                <a:tc>
                  <a:txBody>
                    <a:bodyPr/>
                    <a:lstStyle/>
                    <a:p>
                      <a:r>
                        <a:rPr lang="en-GB" dirty="0">
                          <a:effectLst/>
                        </a:rPr>
                        <a:t>Inserting an element:</a:t>
                      </a:r>
                    </a:p>
                  </a:txBody>
                  <a:tcPr marL="38100" marR="38100" marT="38100" marB="38100" anchor="ctr"/>
                </a:tc>
                <a:tc>
                  <a:txBody>
                    <a:bodyPr/>
                    <a:lstStyle/>
                    <a:p>
                      <a:pPr algn="ctr"/>
                      <a:r>
                        <a:rPr lang="en-GB" dirty="0">
                          <a:effectLst/>
                        </a:rPr>
                        <a:t>O(n)</a:t>
                      </a:r>
                    </a:p>
                  </a:txBody>
                  <a:tcPr marL="38100" marR="38100" marT="38100" marB="38100" anchor="ctr"/>
                </a:tc>
                <a:tc>
                  <a:txBody>
                    <a:bodyPr/>
                    <a:lstStyle/>
                    <a:p>
                      <a:pPr algn="ctr"/>
                      <a:r>
                        <a:rPr lang="en-GB" dirty="0">
                          <a:effectLst/>
                        </a:rPr>
                        <a:t>O(1)</a:t>
                      </a:r>
                    </a:p>
                  </a:txBody>
                  <a:tcPr marL="38100" marR="38100" marT="38100" marB="38100" anchor="ctr"/>
                </a:tc>
                <a:extLst>
                  <a:ext uri="{0D108BD9-81ED-4DB2-BD59-A6C34878D82A}">
                    <a16:rowId xmlns:a16="http://schemas.microsoft.com/office/drawing/2014/main" val="894074077"/>
                  </a:ext>
                </a:extLst>
              </a:tr>
              <a:tr h="0">
                <a:tc>
                  <a:txBody>
                    <a:bodyPr/>
                    <a:lstStyle/>
                    <a:p>
                      <a:r>
                        <a:rPr lang="en-GB" dirty="0">
                          <a:effectLst/>
                        </a:rPr>
                        <a:t>Removing an element:</a:t>
                      </a:r>
                    </a:p>
                  </a:txBody>
                  <a:tcPr marL="38100" marR="38100" marT="38100" marB="38100" anchor="ctr"/>
                </a:tc>
                <a:tc>
                  <a:txBody>
                    <a:bodyPr/>
                    <a:lstStyle/>
                    <a:p>
                      <a:pPr algn="ctr"/>
                      <a:r>
                        <a:rPr lang="en-GB" dirty="0">
                          <a:effectLst/>
                        </a:rPr>
                        <a:t>O(n)</a:t>
                      </a:r>
                    </a:p>
                  </a:txBody>
                  <a:tcPr marL="38100" marR="38100" marT="38100" marB="38100" anchor="ctr"/>
                </a:tc>
                <a:tc>
                  <a:txBody>
                    <a:bodyPr/>
                    <a:lstStyle/>
                    <a:p>
                      <a:pPr algn="ctr"/>
                      <a:r>
                        <a:rPr lang="en-GB" dirty="0">
                          <a:effectLst/>
                        </a:rPr>
                        <a:t>O(1)</a:t>
                      </a:r>
                    </a:p>
                  </a:txBody>
                  <a:tcPr marL="38100" marR="38100" marT="38100" marB="38100" anchor="ctr"/>
                </a:tc>
                <a:extLst>
                  <a:ext uri="{0D108BD9-81ED-4DB2-BD59-A6C34878D82A}">
                    <a16:rowId xmlns:a16="http://schemas.microsoft.com/office/drawing/2014/main" val="759803203"/>
                  </a:ext>
                </a:extLst>
              </a:tr>
              <a:tr h="0">
                <a:tc>
                  <a:txBody>
                    <a:bodyPr/>
                    <a:lstStyle/>
                    <a:p>
                      <a:r>
                        <a:rPr lang="en-GB" dirty="0">
                          <a:effectLst/>
                        </a:rPr>
                        <a:t>Determining the size:</a:t>
                      </a:r>
                    </a:p>
                  </a:txBody>
                  <a:tcPr marL="38100" marR="38100" marT="38100" marB="38100" anchor="ctr"/>
                </a:tc>
                <a:tc>
                  <a:txBody>
                    <a:bodyPr/>
                    <a:lstStyle/>
                    <a:p>
                      <a:pPr algn="ctr"/>
                      <a:r>
                        <a:rPr lang="en-GB" dirty="0">
                          <a:effectLst/>
                        </a:rPr>
                        <a:t>O(1)</a:t>
                      </a:r>
                    </a:p>
                  </a:txBody>
                  <a:tcPr marL="38100" marR="38100" marT="38100" marB="38100" anchor="ctr"/>
                </a:tc>
                <a:tc>
                  <a:txBody>
                    <a:bodyPr/>
                    <a:lstStyle/>
                    <a:p>
                      <a:pPr algn="ctr"/>
                      <a:r>
                        <a:rPr lang="en-GB" dirty="0">
                          <a:effectLst/>
                        </a:rPr>
                        <a:t>O(n)</a:t>
                      </a:r>
                    </a:p>
                  </a:txBody>
                  <a:tcPr marL="38100" marR="38100" marT="38100" marB="38100" anchor="ctr"/>
                </a:tc>
                <a:extLst>
                  <a:ext uri="{0D108BD9-81ED-4DB2-BD59-A6C34878D82A}">
                    <a16:rowId xmlns:a16="http://schemas.microsoft.com/office/drawing/2014/main" val="633602218"/>
                  </a:ext>
                </a:extLst>
              </a:tr>
            </a:tbl>
          </a:graphicData>
        </a:graphic>
      </p:graphicFrame>
    </p:spTree>
    <p:extLst>
      <p:ext uri="{BB962C8B-B14F-4D97-AF65-F5344CB8AC3E}">
        <p14:creationId xmlns:p14="http://schemas.microsoft.com/office/powerpoint/2010/main" val="410678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9863-777E-E05E-C4F8-13502C000897}"/>
              </a:ext>
            </a:extLst>
          </p:cNvPr>
          <p:cNvSpPr>
            <a:spLocks noGrp="1"/>
          </p:cNvSpPr>
          <p:nvPr>
            <p:ph type="title"/>
          </p:nvPr>
        </p:nvSpPr>
        <p:spPr/>
        <p:txBody>
          <a:bodyPr>
            <a:normAutofit fontScale="90000"/>
          </a:bodyPr>
          <a:lstStyle/>
          <a:p>
            <a:r>
              <a:rPr lang="en-US" b="1" i="0" dirty="0">
                <a:solidFill>
                  <a:srgbClr val="FF0000"/>
                </a:solidFill>
                <a:effectLst/>
                <a:latin typeface="Calibri (Headings)"/>
              </a:rPr>
              <a:t>Array vs. Linked List – </a:t>
            </a:r>
            <a:br>
              <a:rPr lang="en-US" b="1" i="0" dirty="0">
                <a:solidFill>
                  <a:srgbClr val="FF0000"/>
                </a:solidFill>
                <a:effectLst/>
                <a:latin typeface="Calibri (Headings)"/>
              </a:rPr>
            </a:br>
            <a:r>
              <a:rPr lang="en-US" b="1" i="0" dirty="0">
                <a:solidFill>
                  <a:srgbClr val="FF0000"/>
                </a:solidFill>
                <a:effectLst/>
                <a:latin typeface="Calibri (Headings)"/>
              </a:rPr>
              <a:t>Memory Consumption</a:t>
            </a:r>
            <a:endParaRPr lang="en-GB" b="1" dirty="0">
              <a:solidFill>
                <a:srgbClr val="FF0000"/>
              </a:solidFill>
              <a:latin typeface="Calibri (Headings)"/>
            </a:endParaRPr>
          </a:p>
        </p:txBody>
      </p:sp>
      <p:sp>
        <p:nvSpPr>
          <p:cNvPr id="3" name="Content Placeholder 2">
            <a:extLst>
              <a:ext uri="{FF2B5EF4-FFF2-40B4-BE49-F238E27FC236}">
                <a16:creationId xmlns:a16="http://schemas.microsoft.com/office/drawing/2014/main" id="{E113281A-7312-B5F2-D5B1-2E53EA788B7E}"/>
              </a:ext>
            </a:extLst>
          </p:cNvPr>
          <p:cNvSpPr>
            <a:spLocks noGrp="1"/>
          </p:cNvSpPr>
          <p:nvPr>
            <p:ph idx="1"/>
          </p:nvPr>
        </p:nvSpPr>
        <p:spPr/>
        <p:txBody>
          <a:bodyPr>
            <a:normAutofit fontScale="62500" lnSpcReduction="20000"/>
          </a:bodyPr>
          <a:lstStyle/>
          <a:p>
            <a:r>
              <a:rPr lang="en-US" dirty="0"/>
              <a:t>In an array, each field requires as much memory as the data type it contains. For example, an array of int primitives requires 4 bytes per entry.</a:t>
            </a:r>
          </a:p>
          <a:p>
            <a:endParaRPr lang="en-US" dirty="0"/>
          </a:p>
          <a:p>
            <a:endParaRPr lang="en-US" dirty="0"/>
          </a:p>
          <a:p>
            <a:pPr algn="l"/>
            <a:r>
              <a:rPr lang="en-US" dirty="0"/>
              <a:t>In a linked list, we must store both the data element and references to each node’s successor (and possibly predecessor) nodes.</a:t>
            </a:r>
          </a:p>
          <a:p>
            <a:pPr algn="l"/>
            <a:r>
              <a:rPr lang="en-US" dirty="0"/>
              <a:t>If we stay with the int primitives and assume 4 bytes per reference, we reach 8 bytes per element for a singly linked list.</a:t>
            </a:r>
          </a:p>
          <a:p>
            <a:pPr marL="0" indent="0" algn="l">
              <a:buNone/>
            </a:pPr>
            <a:endParaRPr lang="en-US" dirty="0"/>
          </a:p>
          <a:p>
            <a:pPr marL="0" indent="0" algn="l">
              <a:buNone/>
            </a:pPr>
            <a:r>
              <a:rPr lang="en-US" dirty="0"/>
              <a:t> </a:t>
            </a:r>
          </a:p>
          <a:p>
            <a:pPr marL="0" indent="0" algn="l">
              <a:buNone/>
            </a:pPr>
            <a:r>
              <a:rPr lang="en-US" dirty="0"/>
              <a:t> </a:t>
            </a:r>
          </a:p>
          <a:p>
            <a:pPr marL="0" indent="0" algn="l">
              <a:buNone/>
            </a:pPr>
            <a:endParaRPr lang="en-US" dirty="0"/>
          </a:p>
          <a:p>
            <a:pPr marL="0" indent="0" algn="l">
              <a:buNone/>
            </a:pPr>
            <a:endParaRPr lang="en-US" dirty="0"/>
          </a:p>
          <a:p>
            <a:r>
              <a:rPr lang="en-US" dirty="0"/>
              <a:t>In summary: for the same length, a linked list requires at least twice as much memory as an array</a:t>
            </a:r>
          </a:p>
          <a:p>
            <a:pPr marL="0" indent="0" algn="l">
              <a:buNone/>
            </a:pPr>
            <a:endParaRPr lang="en-US" dirty="0"/>
          </a:p>
          <a:p>
            <a:pPr marL="0" indent="0" algn="l">
              <a:buNone/>
            </a:pPr>
            <a:endParaRPr lang="en-US" dirty="0"/>
          </a:p>
          <a:p>
            <a:pPr marL="0" indent="0" algn="l">
              <a:buNone/>
            </a:pPr>
            <a:endParaRPr lang="en-US" dirty="0"/>
          </a:p>
          <a:p>
            <a:endParaRPr lang="en-US" dirty="0"/>
          </a:p>
          <a:p>
            <a:endParaRPr lang="en-US" dirty="0"/>
          </a:p>
          <a:p>
            <a:pPr marL="0" indent="0">
              <a:buNone/>
            </a:pPr>
            <a:endParaRPr lang="en-US" dirty="0"/>
          </a:p>
          <a:p>
            <a:endParaRPr lang="en-GB" dirty="0"/>
          </a:p>
        </p:txBody>
      </p:sp>
      <p:graphicFrame>
        <p:nvGraphicFramePr>
          <p:cNvPr id="8" name="Table 8">
            <a:extLst>
              <a:ext uri="{FF2B5EF4-FFF2-40B4-BE49-F238E27FC236}">
                <a16:creationId xmlns:a16="http://schemas.microsoft.com/office/drawing/2014/main" id="{3154FFE6-0B64-2105-996F-73A6D6CE6A7F}"/>
              </a:ext>
            </a:extLst>
          </p:cNvPr>
          <p:cNvGraphicFramePr>
            <a:graphicFrameLocks noGrp="1"/>
          </p:cNvGraphicFramePr>
          <p:nvPr>
            <p:extLst>
              <p:ext uri="{D42A27DB-BD31-4B8C-83A1-F6EECF244321}">
                <p14:modId xmlns:p14="http://schemas.microsoft.com/office/powerpoint/2010/main" val="2796223531"/>
              </p:ext>
            </p:extLst>
          </p:nvPr>
        </p:nvGraphicFramePr>
        <p:xfrm>
          <a:off x="3245929" y="2203704"/>
          <a:ext cx="2283524" cy="591726"/>
        </p:xfrm>
        <a:graphic>
          <a:graphicData uri="http://schemas.openxmlformats.org/drawingml/2006/table">
            <a:tbl>
              <a:tblPr firstRow="1" bandRow="1">
                <a:tableStyleId>{5C22544A-7EE6-4342-B048-85BDC9FD1C3A}</a:tableStyleId>
              </a:tblPr>
              <a:tblGrid>
                <a:gridCol w="570881">
                  <a:extLst>
                    <a:ext uri="{9D8B030D-6E8A-4147-A177-3AD203B41FA5}">
                      <a16:colId xmlns:a16="http://schemas.microsoft.com/office/drawing/2014/main" val="3783213823"/>
                    </a:ext>
                  </a:extLst>
                </a:gridCol>
                <a:gridCol w="570881">
                  <a:extLst>
                    <a:ext uri="{9D8B030D-6E8A-4147-A177-3AD203B41FA5}">
                      <a16:colId xmlns:a16="http://schemas.microsoft.com/office/drawing/2014/main" val="1175547536"/>
                    </a:ext>
                  </a:extLst>
                </a:gridCol>
                <a:gridCol w="570881">
                  <a:extLst>
                    <a:ext uri="{9D8B030D-6E8A-4147-A177-3AD203B41FA5}">
                      <a16:colId xmlns:a16="http://schemas.microsoft.com/office/drawing/2014/main" val="1942010063"/>
                    </a:ext>
                  </a:extLst>
                </a:gridCol>
                <a:gridCol w="570881">
                  <a:extLst>
                    <a:ext uri="{9D8B030D-6E8A-4147-A177-3AD203B41FA5}">
                      <a16:colId xmlns:a16="http://schemas.microsoft.com/office/drawing/2014/main" val="1515441755"/>
                    </a:ext>
                  </a:extLst>
                </a:gridCol>
              </a:tblGrid>
              <a:tr h="295863">
                <a:tc>
                  <a:txBody>
                    <a:bodyPr/>
                    <a:lstStyle/>
                    <a:p>
                      <a:r>
                        <a:rPr lang="en-GB" sz="1200" dirty="0"/>
                        <a:t>2</a:t>
                      </a:r>
                    </a:p>
                  </a:txBody>
                  <a:tcPr/>
                </a:tc>
                <a:tc>
                  <a:txBody>
                    <a:bodyPr/>
                    <a:lstStyle/>
                    <a:p>
                      <a:r>
                        <a:rPr lang="en-GB" sz="1200" dirty="0"/>
                        <a:t>4</a:t>
                      </a:r>
                    </a:p>
                  </a:txBody>
                  <a:tcPr/>
                </a:tc>
                <a:tc>
                  <a:txBody>
                    <a:bodyPr/>
                    <a:lstStyle/>
                    <a:p>
                      <a:r>
                        <a:rPr lang="en-GB" sz="1200" dirty="0"/>
                        <a:t>5</a:t>
                      </a:r>
                    </a:p>
                  </a:txBody>
                  <a:tcPr/>
                </a:tc>
                <a:tc>
                  <a:txBody>
                    <a:bodyPr/>
                    <a:lstStyle/>
                    <a:p>
                      <a:r>
                        <a:rPr lang="en-GB" sz="1200" dirty="0"/>
                        <a:t>9</a:t>
                      </a:r>
                    </a:p>
                  </a:txBody>
                  <a:tcPr/>
                </a:tc>
                <a:extLst>
                  <a:ext uri="{0D108BD9-81ED-4DB2-BD59-A6C34878D82A}">
                    <a16:rowId xmlns:a16="http://schemas.microsoft.com/office/drawing/2014/main" val="601594206"/>
                  </a:ext>
                </a:extLst>
              </a:tr>
              <a:tr h="295863">
                <a:tc>
                  <a:txBody>
                    <a:bodyPr/>
                    <a:lstStyle/>
                    <a:p>
                      <a:r>
                        <a:rPr lang="en-GB" sz="1200" dirty="0"/>
                        <a:t>4B</a:t>
                      </a:r>
                    </a:p>
                  </a:txBody>
                  <a:tcPr/>
                </a:tc>
                <a:tc>
                  <a:txBody>
                    <a:bodyPr/>
                    <a:lstStyle/>
                    <a:p>
                      <a:r>
                        <a:rPr lang="en-GB" sz="1200" dirty="0"/>
                        <a:t>4B</a:t>
                      </a:r>
                    </a:p>
                  </a:txBody>
                  <a:tcPr/>
                </a:tc>
                <a:tc>
                  <a:txBody>
                    <a:bodyPr/>
                    <a:lstStyle/>
                    <a:p>
                      <a:r>
                        <a:rPr lang="en-GB" sz="1200" dirty="0"/>
                        <a:t>4B</a:t>
                      </a:r>
                    </a:p>
                  </a:txBody>
                  <a:tcPr/>
                </a:tc>
                <a:tc>
                  <a:txBody>
                    <a:bodyPr/>
                    <a:lstStyle/>
                    <a:p>
                      <a:r>
                        <a:rPr lang="en-GB" sz="1200" dirty="0"/>
                        <a:t>4B</a:t>
                      </a:r>
                    </a:p>
                  </a:txBody>
                  <a:tcPr/>
                </a:tc>
                <a:extLst>
                  <a:ext uri="{0D108BD9-81ED-4DB2-BD59-A6C34878D82A}">
                    <a16:rowId xmlns:a16="http://schemas.microsoft.com/office/drawing/2014/main" val="395243598"/>
                  </a:ext>
                </a:extLst>
              </a:tr>
            </a:tbl>
          </a:graphicData>
        </a:graphic>
      </p:graphicFrame>
      <p:graphicFrame>
        <p:nvGraphicFramePr>
          <p:cNvPr id="9" name="Table 8">
            <a:extLst>
              <a:ext uri="{FF2B5EF4-FFF2-40B4-BE49-F238E27FC236}">
                <a16:creationId xmlns:a16="http://schemas.microsoft.com/office/drawing/2014/main" id="{A4336D0C-27C4-89F1-5F35-7BF250AC628E}"/>
              </a:ext>
            </a:extLst>
          </p:cNvPr>
          <p:cNvGraphicFramePr>
            <a:graphicFrameLocks noGrp="1"/>
          </p:cNvGraphicFramePr>
          <p:nvPr>
            <p:extLst>
              <p:ext uri="{D42A27DB-BD31-4B8C-83A1-F6EECF244321}">
                <p14:modId xmlns:p14="http://schemas.microsoft.com/office/powerpoint/2010/main" val="2262900066"/>
              </p:ext>
            </p:extLst>
          </p:nvPr>
        </p:nvGraphicFramePr>
        <p:xfrm>
          <a:off x="1519047" y="388620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sz="1800" dirty="0"/>
                        <a:t>K</a:t>
                      </a:r>
                    </a:p>
                  </a:txBody>
                  <a:tcPr/>
                </a:tc>
                <a:tc>
                  <a:txBody>
                    <a:bodyPr/>
                    <a:lstStyle/>
                    <a:p>
                      <a:r>
                        <a:rPr lang="en-GB" sz="1800" dirty="0"/>
                        <a:t>V</a:t>
                      </a:r>
                    </a:p>
                  </a:txBody>
                  <a:tcPr/>
                </a:tc>
                <a:extLst>
                  <a:ext uri="{0D108BD9-81ED-4DB2-BD59-A6C34878D82A}">
                    <a16:rowId xmlns:a16="http://schemas.microsoft.com/office/drawing/2014/main" val="3994684996"/>
                  </a:ext>
                </a:extLst>
              </a:tr>
            </a:tbl>
          </a:graphicData>
        </a:graphic>
      </p:graphicFrame>
      <p:graphicFrame>
        <p:nvGraphicFramePr>
          <p:cNvPr id="10" name="Table 8">
            <a:extLst>
              <a:ext uri="{FF2B5EF4-FFF2-40B4-BE49-F238E27FC236}">
                <a16:creationId xmlns:a16="http://schemas.microsoft.com/office/drawing/2014/main" id="{F86E07C4-C821-D21D-D7E7-4E9B8FCD23A8}"/>
              </a:ext>
            </a:extLst>
          </p:cNvPr>
          <p:cNvGraphicFramePr>
            <a:graphicFrameLocks noGrp="1"/>
          </p:cNvGraphicFramePr>
          <p:nvPr>
            <p:extLst>
              <p:ext uri="{D42A27DB-BD31-4B8C-83A1-F6EECF244321}">
                <p14:modId xmlns:p14="http://schemas.microsoft.com/office/powerpoint/2010/main" val="3121545"/>
              </p:ext>
            </p:extLst>
          </p:nvPr>
        </p:nvGraphicFramePr>
        <p:xfrm>
          <a:off x="2564892" y="388620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1" name="Table 8">
            <a:extLst>
              <a:ext uri="{FF2B5EF4-FFF2-40B4-BE49-F238E27FC236}">
                <a16:creationId xmlns:a16="http://schemas.microsoft.com/office/drawing/2014/main" id="{845E8C8B-CF38-3A19-0786-7D04F06E000B}"/>
              </a:ext>
            </a:extLst>
          </p:cNvPr>
          <p:cNvGraphicFramePr>
            <a:graphicFrameLocks noGrp="1"/>
          </p:cNvGraphicFramePr>
          <p:nvPr>
            <p:extLst>
              <p:ext uri="{D42A27DB-BD31-4B8C-83A1-F6EECF244321}">
                <p14:modId xmlns:p14="http://schemas.microsoft.com/office/powerpoint/2010/main" val="941067079"/>
              </p:ext>
            </p:extLst>
          </p:nvPr>
        </p:nvGraphicFramePr>
        <p:xfrm>
          <a:off x="3657600" y="3890264"/>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2" name="Table 8">
            <a:extLst>
              <a:ext uri="{FF2B5EF4-FFF2-40B4-BE49-F238E27FC236}">
                <a16:creationId xmlns:a16="http://schemas.microsoft.com/office/drawing/2014/main" id="{FBF3E035-B548-C41E-51EA-2A261DB3E63B}"/>
              </a:ext>
            </a:extLst>
          </p:cNvPr>
          <p:cNvGraphicFramePr>
            <a:graphicFrameLocks noGrp="1"/>
          </p:cNvGraphicFramePr>
          <p:nvPr>
            <p:extLst>
              <p:ext uri="{D42A27DB-BD31-4B8C-83A1-F6EECF244321}">
                <p14:modId xmlns:p14="http://schemas.microsoft.com/office/powerpoint/2010/main" val="1832028187"/>
              </p:ext>
            </p:extLst>
          </p:nvPr>
        </p:nvGraphicFramePr>
        <p:xfrm>
          <a:off x="4814697" y="388620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3" name="Table 8">
            <a:extLst>
              <a:ext uri="{FF2B5EF4-FFF2-40B4-BE49-F238E27FC236}">
                <a16:creationId xmlns:a16="http://schemas.microsoft.com/office/drawing/2014/main" id="{265AE629-AF81-0E27-5971-B26595C77155}"/>
              </a:ext>
            </a:extLst>
          </p:cNvPr>
          <p:cNvGraphicFramePr>
            <a:graphicFrameLocks noGrp="1"/>
          </p:cNvGraphicFramePr>
          <p:nvPr>
            <p:extLst>
              <p:ext uri="{D42A27DB-BD31-4B8C-83A1-F6EECF244321}">
                <p14:modId xmlns:p14="http://schemas.microsoft.com/office/powerpoint/2010/main" val="2892737014"/>
              </p:ext>
            </p:extLst>
          </p:nvPr>
        </p:nvGraphicFramePr>
        <p:xfrm>
          <a:off x="6014847" y="388620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graphicFrame>
        <p:nvGraphicFramePr>
          <p:cNvPr id="14" name="Table 8">
            <a:extLst>
              <a:ext uri="{FF2B5EF4-FFF2-40B4-BE49-F238E27FC236}">
                <a16:creationId xmlns:a16="http://schemas.microsoft.com/office/drawing/2014/main" id="{25CEC426-6967-EB97-3FDB-D694458E1854}"/>
              </a:ext>
            </a:extLst>
          </p:cNvPr>
          <p:cNvGraphicFramePr>
            <a:graphicFrameLocks noGrp="1"/>
          </p:cNvGraphicFramePr>
          <p:nvPr>
            <p:extLst>
              <p:ext uri="{D42A27DB-BD31-4B8C-83A1-F6EECF244321}">
                <p14:modId xmlns:p14="http://schemas.microsoft.com/office/powerpoint/2010/main" val="3498254259"/>
              </p:ext>
            </p:extLst>
          </p:nvPr>
        </p:nvGraphicFramePr>
        <p:xfrm>
          <a:off x="7214997" y="3886200"/>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K</a:t>
                      </a:r>
                    </a:p>
                  </a:txBody>
                  <a:tcPr/>
                </a:tc>
                <a:tc>
                  <a:txBody>
                    <a:bodyPr/>
                    <a:lstStyle/>
                    <a:p>
                      <a:r>
                        <a:rPr lang="en-GB" dirty="0"/>
                        <a:t>V</a:t>
                      </a:r>
                    </a:p>
                  </a:txBody>
                  <a:tcPr/>
                </a:tc>
                <a:extLst>
                  <a:ext uri="{0D108BD9-81ED-4DB2-BD59-A6C34878D82A}">
                    <a16:rowId xmlns:a16="http://schemas.microsoft.com/office/drawing/2014/main" val="3994684996"/>
                  </a:ext>
                </a:extLst>
              </a:tr>
            </a:tbl>
          </a:graphicData>
        </a:graphic>
      </p:graphicFrame>
      <p:cxnSp>
        <p:nvCxnSpPr>
          <p:cNvPr id="15" name="Straight Arrow Connector 14">
            <a:extLst>
              <a:ext uri="{FF2B5EF4-FFF2-40B4-BE49-F238E27FC236}">
                <a16:creationId xmlns:a16="http://schemas.microsoft.com/office/drawing/2014/main" id="{D0C8A480-086C-72F8-C61E-9C4CB8070038}"/>
              </a:ext>
            </a:extLst>
          </p:cNvPr>
          <p:cNvCxnSpPr>
            <a:endCxn id="10" idx="1"/>
          </p:cNvCxnSpPr>
          <p:nvPr/>
        </p:nvCxnSpPr>
        <p:spPr>
          <a:xfrm>
            <a:off x="2204847" y="4071620"/>
            <a:ext cx="360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A30242-0D71-38E7-4D74-13698A026281}"/>
              </a:ext>
            </a:extLst>
          </p:cNvPr>
          <p:cNvCxnSpPr>
            <a:cxnSpLocks/>
            <a:stCxn id="10" idx="3"/>
          </p:cNvCxnSpPr>
          <p:nvPr/>
        </p:nvCxnSpPr>
        <p:spPr>
          <a:xfrm>
            <a:off x="3250692" y="4071620"/>
            <a:ext cx="406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69A4C2-C4A7-2719-D0BA-C10772F71183}"/>
              </a:ext>
            </a:extLst>
          </p:cNvPr>
          <p:cNvCxnSpPr>
            <a:cxnSpLocks/>
            <a:stCxn id="12" idx="3"/>
            <a:endCxn id="13" idx="1"/>
          </p:cNvCxnSpPr>
          <p:nvPr/>
        </p:nvCxnSpPr>
        <p:spPr>
          <a:xfrm>
            <a:off x="5500497" y="4071620"/>
            <a:ext cx="514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542DA42-674C-C270-007E-B06E57C5CE36}"/>
              </a:ext>
            </a:extLst>
          </p:cNvPr>
          <p:cNvCxnSpPr>
            <a:cxnSpLocks/>
            <a:endCxn id="14" idx="1"/>
          </p:cNvCxnSpPr>
          <p:nvPr/>
        </p:nvCxnSpPr>
        <p:spPr>
          <a:xfrm>
            <a:off x="6700647" y="4071620"/>
            <a:ext cx="514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02608992-FE9F-C1B8-59C2-655A4A120879}"/>
              </a:ext>
            </a:extLst>
          </p:cNvPr>
          <p:cNvGraphicFramePr>
            <a:graphicFrameLocks noGrp="1"/>
          </p:cNvGraphicFramePr>
          <p:nvPr>
            <p:extLst>
              <p:ext uri="{D42A27DB-BD31-4B8C-83A1-F6EECF244321}">
                <p14:modId xmlns:p14="http://schemas.microsoft.com/office/powerpoint/2010/main" val="4094271057"/>
              </p:ext>
            </p:extLst>
          </p:nvPr>
        </p:nvGraphicFramePr>
        <p:xfrm>
          <a:off x="1519047" y="4304284"/>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sz="1800" dirty="0"/>
                        <a:t>4</a:t>
                      </a:r>
                    </a:p>
                  </a:txBody>
                  <a:tcPr/>
                </a:tc>
                <a:tc>
                  <a:txBody>
                    <a:bodyPr/>
                    <a:lstStyle/>
                    <a:p>
                      <a:r>
                        <a:rPr lang="en-GB" sz="1800" dirty="0"/>
                        <a:t>4</a:t>
                      </a:r>
                    </a:p>
                  </a:txBody>
                  <a:tcPr/>
                </a:tc>
                <a:extLst>
                  <a:ext uri="{0D108BD9-81ED-4DB2-BD59-A6C34878D82A}">
                    <a16:rowId xmlns:a16="http://schemas.microsoft.com/office/drawing/2014/main" val="3994684996"/>
                  </a:ext>
                </a:extLst>
              </a:tr>
            </a:tbl>
          </a:graphicData>
        </a:graphic>
      </p:graphicFrame>
      <p:graphicFrame>
        <p:nvGraphicFramePr>
          <p:cNvPr id="22" name="Table 8">
            <a:extLst>
              <a:ext uri="{FF2B5EF4-FFF2-40B4-BE49-F238E27FC236}">
                <a16:creationId xmlns:a16="http://schemas.microsoft.com/office/drawing/2014/main" id="{E5B41E73-DBEB-5C7B-909F-CB8AF99E77E4}"/>
              </a:ext>
            </a:extLst>
          </p:cNvPr>
          <p:cNvGraphicFramePr>
            <a:graphicFrameLocks noGrp="1"/>
          </p:cNvGraphicFramePr>
          <p:nvPr>
            <p:extLst>
              <p:ext uri="{D42A27DB-BD31-4B8C-83A1-F6EECF244321}">
                <p14:modId xmlns:p14="http://schemas.microsoft.com/office/powerpoint/2010/main" val="1464275780"/>
              </p:ext>
            </p:extLst>
          </p:nvPr>
        </p:nvGraphicFramePr>
        <p:xfrm>
          <a:off x="2552700" y="4285996"/>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4</a:t>
                      </a:r>
                    </a:p>
                  </a:txBody>
                  <a:tcPr/>
                </a:tc>
                <a:tc>
                  <a:txBody>
                    <a:bodyPr/>
                    <a:lstStyle/>
                    <a:p>
                      <a:r>
                        <a:rPr lang="en-GB" dirty="0"/>
                        <a:t>4</a:t>
                      </a:r>
                    </a:p>
                  </a:txBody>
                  <a:tcPr/>
                </a:tc>
                <a:extLst>
                  <a:ext uri="{0D108BD9-81ED-4DB2-BD59-A6C34878D82A}">
                    <a16:rowId xmlns:a16="http://schemas.microsoft.com/office/drawing/2014/main" val="3994684996"/>
                  </a:ext>
                </a:extLst>
              </a:tr>
            </a:tbl>
          </a:graphicData>
        </a:graphic>
      </p:graphicFrame>
      <p:graphicFrame>
        <p:nvGraphicFramePr>
          <p:cNvPr id="24" name="Table 8">
            <a:extLst>
              <a:ext uri="{FF2B5EF4-FFF2-40B4-BE49-F238E27FC236}">
                <a16:creationId xmlns:a16="http://schemas.microsoft.com/office/drawing/2014/main" id="{DD55FE76-239F-4298-4CC6-3CE9DBA755FB}"/>
              </a:ext>
            </a:extLst>
          </p:cNvPr>
          <p:cNvGraphicFramePr>
            <a:graphicFrameLocks noGrp="1"/>
          </p:cNvGraphicFramePr>
          <p:nvPr>
            <p:extLst>
              <p:ext uri="{D42A27DB-BD31-4B8C-83A1-F6EECF244321}">
                <p14:modId xmlns:p14="http://schemas.microsoft.com/office/powerpoint/2010/main" val="507601973"/>
              </p:ext>
            </p:extLst>
          </p:nvPr>
        </p:nvGraphicFramePr>
        <p:xfrm>
          <a:off x="3668268" y="4285996"/>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4</a:t>
                      </a:r>
                    </a:p>
                  </a:txBody>
                  <a:tcPr/>
                </a:tc>
                <a:tc>
                  <a:txBody>
                    <a:bodyPr/>
                    <a:lstStyle/>
                    <a:p>
                      <a:r>
                        <a:rPr lang="en-GB" dirty="0"/>
                        <a:t>4</a:t>
                      </a:r>
                    </a:p>
                  </a:txBody>
                  <a:tcPr/>
                </a:tc>
                <a:extLst>
                  <a:ext uri="{0D108BD9-81ED-4DB2-BD59-A6C34878D82A}">
                    <a16:rowId xmlns:a16="http://schemas.microsoft.com/office/drawing/2014/main" val="3994684996"/>
                  </a:ext>
                </a:extLst>
              </a:tr>
            </a:tbl>
          </a:graphicData>
        </a:graphic>
      </p:graphicFrame>
      <p:graphicFrame>
        <p:nvGraphicFramePr>
          <p:cNvPr id="26" name="Table 8">
            <a:extLst>
              <a:ext uri="{FF2B5EF4-FFF2-40B4-BE49-F238E27FC236}">
                <a16:creationId xmlns:a16="http://schemas.microsoft.com/office/drawing/2014/main" id="{B828C55C-8348-C2BE-325C-BAA0B3B11B87}"/>
              </a:ext>
            </a:extLst>
          </p:cNvPr>
          <p:cNvGraphicFramePr>
            <a:graphicFrameLocks noGrp="1"/>
          </p:cNvGraphicFramePr>
          <p:nvPr>
            <p:extLst>
              <p:ext uri="{D42A27DB-BD31-4B8C-83A1-F6EECF244321}">
                <p14:modId xmlns:p14="http://schemas.microsoft.com/office/powerpoint/2010/main" val="1349573450"/>
              </p:ext>
            </p:extLst>
          </p:nvPr>
        </p:nvGraphicFramePr>
        <p:xfrm>
          <a:off x="4816221" y="4304284"/>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4</a:t>
                      </a:r>
                    </a:p>
                  </a:txBody>
                  <a:tcPr/>
                </a:tc>
                <a:tc>
                  <a:txBody>
                    <a:bodyPr/>
                    <a:lstStyle/>
                    <a:p>
                      <a:r>
                        <a:rPr lang="en-GB" dirty="0"/>
                        <a:t>4</a:t>
                      </a:r>
                    </a:p>
                  </a:txBody>
                  <a:tcPr/>
                </a:tc>
                <a:extLst>
                  <a:ext uri="{0D108BD9-81ED-4DB2-BD59-A6C34878D82A}">
                    <a16:rowId xmlns:a16="http://schemas.microsoft.com/office/drawing/2014/main" val="3994684996"/>
                  </a:ext>
                </a:extLst>
              </a:tr>
            </a:tbl>
          </a:graphicData>
        </a:graphic>
      </p:graphicFrame>
      <p:graphicFrame>
        <p:nvGraphicFramePr>
          <p:cNvPr id="28" name="Table 8">
            <a:extLst>
              <a:ext uri="{FF2B5EF4-FFF2-40B4-BE49-F238E27FC236}">
                <a16:creationId xmlns:a16="http://schemas.microsoft.com/office/drawing/2014/main" id="{27327824-8379-D40E-CC39-C090DF7779EB}"/>
              </a:ext>
            </a:extLst>
          </p:cNvPr>
          <p:cNvGraphicFramePr>
            <a:graphicFrameLocks noGrp="1"/>
          </p:cNvGraphicFramePr>
          <p:nvPr>
            <p:extLst>
              <p:ext uri="{D42A27DB-BD31-4B8C-83A1-F6EECF244321}">
                <p14:modId xmlns:p14="http://schemas.microsoft.com/office/powerpoint/2010/main" val="1553464994"/>
              </p:ext>
            </p:extLst>
          </p:nvPr>
        </p:nvGraphicFramePr>
        <p:xfrm>
          <a:off x="6014847" y="4296506"/>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4</a:t>
                      </a:r>
                    </a:p>
                  </a:txBody>
                  <a:tcPr/>
                </a:tc>
                <a:tc>
                  <a:txBody>
                    <a:bodyPr/>
                    <a:lstStyle/>
                    <a:p>
                      <a:r>
                        <a:rPr lang="en-GB" dirty="0"/>
                        <a:t>4</a:t>
                      </a:r>
                    </a:p>
                  </a:txBody>
                  <a:tcPr/>
                </a:tc>
                <a:extLst>
                  <a:ext uri="{0D108BD9-81ED-4DB2-BD59-A6C34878D82A}">
                    <a16:rowId xmlns:a16="http://schemas.microsoft.com/office/drawing/2014/main" val="3994684996"/>
                  </a:ext>
                </a:extLst>
              </a:tr>
            </a:tbl>
          </a:graphicData>
        </a:graphic>
      </p:graphicFrame>
      <p:graphicFrame>
        <p:nvGraphicFramePr>
          <p:cNvPr id="30" name="Table 8">
            <a:extLst>
              <a:ext uri="{FF2B5EF4-FFF2-40B4-BE49-F238E27FC236}">
                <a16:creationId xmlns:a16="http://schemas.microsoft.com/office/drawing/2014/main" id="{8FEF62E1-1617-DF7C-2053-CA38D48A2994}"/>
              </a:ext>
            </a:extLst>
          </p:cNvPr>
          <p:cNvGraphicFramePr>
            <a:graphicFrameLocks noGrp="1"/>
          </p:cNvGraphicFramePr>
          <p:nvPr>
            <p:extLst>
              <p:ext uri="{D42A27DB-BD31-4B8C-83A1-F6EECF244321}">
                <p14:modId xmlns:p14="http://schemas.microsoft.com/office/powerpoint/2010/main" val="1653674727"/>
              </p:ext>
            </p:extLst>
          </p:nvPr>
        </p:nvGraphicFramePr>
        <p:xfrm>
          <a:off x="7214997" y="4294981"/>
          <a:ext cx="6858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973923022"/>
                    </a:ext>
                  </a:extLst>
                </a:gridCol>
                <a:gridCol w="342900">
                  <a:extLst>
                    <a:ext uri="{9D8B030D-6E8A-4147-A177-3AD203B41FA5}">
                      <a16:colId xmlns:a16="http://schemas.microsoft.com/office/drawing/2014/main" val="3702786569"/>
                    </a:ext>
                  </a:extLst>
                </a:gridCol>
              </a:tblGrid>
              <a:tr h="370840">
                <a:tc>
                  <a:txBody>
                    <a:bodyPr/>
                    <a:lstStyle/>
                    <a:p>
                      <a:r>
                        <a:rPr lang="en-GB" dirty="0"/>
                        <a:t>4</a:t>
                      </a:r>
                    </a:p>
                  </a:txBody>
                  <a:tcPr/>
                </a:tc>
                <a:tc>
                  <a:txBody>
                    <a:bodyPr/>
                    <a:lstStyle/>
                    <a:p>
                      <a:r>
                        <a:rPr lang="en-GB" dirty="0"/>
                        <a:t>4</a:t>
                      </a:r>
                    </a:p>
                  </a:txBody>
                  <a:tcPr/>
                </a:tc>
                <a:extLst>
                  <a:ext uri="{0D108BD9-81ED-4DB2-BD59-A6C34878D82A}">
                    <a16:rowId xmlns:a16="http://schemas.microsoft.com/office/drawing/2014/main" val="3994684996"/>
                  </a:ext>
                </a:extLst>
              </a:tr>
            </a:tbl>
          </a:graphicData>
        </a:graphic>
      </p:graphicFrame>
      <p:cxnSp>
        <p:nvCxnSpPr>
          <p:cNvPr id="32" name="Straight Connector 31">
            <a:extLst>
              <a:ext uri="{FF2B5EF4-FFF2-40B4-BE49-F238E27FC236}">
                <a16:creationId xmlns:a16="http://schemas.microsoft.com/office/drawing/2014/main" id="{53DF0541-5A6C-1BD9-A876-CB5659111BD3}"/>
              </a:ext>
            </a:extLst>
          </p:cNvPr>
          <p:cNvCxnSpPr>
            <a:cxnSpLocks/>
          </p:cNvCxnSpPr>
          <p:nvPr/>
        </p:nvCxnSpPr>
        <p:spPr>
          <a:xfrm>
            <a:off x="1519047" y="4257040"/>
            <a:ext cx="6381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612BFE-B1F4-BFDE-F7C3-E4E730D592A3}"/>
              </a:ext>
            </a:extLst>
          </p:cNvPr>
          <p:cNvCxnSpPr>
            <a:cxnSpLocks/>
            <a:stCxn id="8" idx="1"/>
            <a:endCxn id="8" idx="3"/>
          </p:cNvCxnSpPr>
          <p:nvPr/>
        </p:nvCxnSpPr>
        <p:spPr>
          <a:xfrm>
            <a:off x="3245929" y="2499567"/>
            <a:ext cx="2283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488E19B-E9C3-100A-B856-2BDA25472A79}"/>
              </a:ext>
            </a:extLst>
          </p:cNvPr>
          <p:cNvCxnSpPr>
            <a:cxnSpLocks/>
          </p:cNvCxnSpPr>
          <p:nvPr/>
        </p:nvCxnSpPr>
        <p:spPr>
          <a:xfrm flipV="1">
            <a:off x="4352925" y="4065524"/>
            <a:ext cx="471297" cy="4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e 37">
            <a:extLst>
              <a:ext uri="{FF2B5EF4-FFF2-40B4-BE49-F238E27FC236}">
                <a16:creationId xmlns:a16="http://schemas.microsoft.com/office/drawing/2014/main" id="{7FFA9E1F-5ED7-7A36-A25E-289EE580EBC8}"/>
              </a:ext>
            </a:extLst>
          </p:cNvPr>
          <p:cNvGraphicFramePr>
            <a:graphicFrameLocks noGrp="1"/>
          </p:cNvGraphicFramePr>
          <p:nvPr>
            <p:extLst>
              <p:ext uri="{D42A27DB-BD31-4B8C-83A1-F6EECF244321}">
                <p14:modId xmlns:p14="http://schemas.microsoft.com/office/powerpoint/2010/main" val="3581084120"/>
              </p:ext>
            </p:extLst>
          </p:nvPr>
        </p:nvGraphicFramePr>
        <p:xfrm>
          <a:off x="914400" y="4730910"/>
          <a:ext cx="7391400" cy="640080"/>
        </p:xfrm>
        <a:graphic>
          <a:graphicData uri="http://schemas.openxmlformats.org/drawingml/2006/table">
            <a:tbl>
              <a:tblPr>
                <a:tableStyleId>{5940675A-B579-460E-94D1-54222C63F5DA}</a:tableStyleId>
              </a:tblPr>
              <a:tblGrid>
                <a:gridCol w="1847850">
                  <a:extLst>
                    <a:ext uri="{9D8B030D-6E8A-4147-A177-3AD203B41FA5}">
                      <a16:colId xmlns:a16="http://schemas.microsoft.com/office/drawing/2014/main" val="1833074027"/>
                    </a:ext>
                  </a:extLst>
                </a:gridCol>
                <a:gridCol w="1847850">
                  <a:extLst>
                    <a:ext uri="{9D8B030D-6E8A-4147-A177-3AD203B41FA5}">
                      <a16:colId xmlns:a16="http://schemas.microsoft.com/office/drawing/2014/main" val="849079573"/>
                    </a:ext>
                  </a:extLst>
                </a:gridCol>
                <a:gridCol w="1847850">
                  <a:extLst>
                    <a:ext uri="{9D8B030D-6E8A-4147-A177-3AD203B41FA5}">
                      <a16:colId xmlns:a16="http://schemas.microsoft.com/office/drawing/2014/main" val="1271874606"/>
                    </a:ext>
                  </a:extLst>
                </a:gridCol>
                <a:gridCol w="1847850">
                  <a:extLst>
                    <a:ext uri="{9D8B030D-6E8A-4147-A177-3AD203B41FA5}">
                      <a16:colId xmlns:a16="http://schemas.microsoft.com/office/drawing/2014/main" val="2349989140"/>
                    </a:ext>
                  </a:extLst>
                </a:gridCol>
              </a:tblGrid>
              <a:tr h="0">
                <a:tc>
                  <a:txBody>
                    <a:bodyPr/>
                    <a:lstStyle/>
                    <a:p>
                      <a:r>
                        <a:rPr lang="en-GB" sz="1600" dirty="0">
                          <a:effectLst/>
                        </a:rPr>
                        <a:t>Language</a:t>
                      </a:r>
                    </a:p>
                  </a:txBody>
                  <a:tcPr marL="38100" marR="38100" marT="38100" marB="38100" anchor="ctr"/>
                </a:tc>
                <a:tc>
                  <a:txBody>
                    <a:bodyPr/>
                    <a:lstStyle/>
                    <a:p>
                      <a:pPr algn="ctr"/>
                      <a:r>
                        <a:rPr lang="en-GB" sz="1600" dirty="0">
                          <a:effectLst/>
                        </a:rPr>
                        <a:t>Array</a:t>
                      </a:r>
                    </a:p>
                  </a:txBody>
                  <a:tcPr marL="38100" marR="38100" marT="38100" marB="38100" anchor="ctr"/>
                </a:tc>
                <a:tc>
                  <a:txBody>
                    <a:bodyPr/>
                    <a:lstStyle/>
                    <a:p>
                      <a:pPr algn="ctr"/>
                      <a:r>
                        <a:rPr lang="en-GB" sz="1600" dirty="0">
                          <a:effectLst/>
                        </a:rPr>
                        <a:t>Singly linked list</a:t>
                      </a:r>
                    </a:p>
                  </a:txBody>
                  <a:tcPr marL="38100" marR="38100" marT="38100" marB="38100" anchor="ctr"/>
                </a:tc>
                <a:tc>
                  <a:txBody>
                    <a:bodyPr/>
                    <a:lstStyle/>
                    <a:p>
                      <a:pPr algn="ctr"/>
                      <a:r>
                        <a:rPr lang="en-GB" sz="1600" dirty="0">
                          <a:effectLst/>
                        </a:rPr>
                        <a:t>Doubly linked list</a:t>
                      </a:r>
                    </a:p>
                  </a:txBody>
                  <a:tcPr marL="38100" marR="38100" marT="38100" marB="38100" anchor="ctr"/>
                </a:tc>
                <a:extLst>
                  <a:ext uri="{0D108BD9-81ED-4DB2-BD59-A6C34878D82A}">
                    <a16:rowId xmlns:a16="http://schemas.microsoft.com/office/drawing/2014/main" val="764573788"/>
                  </a:ext>
                </a:extLst>
              </a:tr>
              <a:tr h="0">
                <a:tc>
                  <a:txBody>
                    <a:bodyPr/>
                    <a:lstStyle/>
                    <a:p>
                      <a:r>
                        <a:rPr lang="en-GB" sz="1600" dirty="0">
                          <a:effectLst/>
                        </a:rPr>
                        <a:t>C/C++:</a:t>
                      </a:r>
                    </a:p>
                  </a:txBody>
                  <a:tcPr marL="38100" marR="38100" marT="38100" marB="38100" anchor="ctr"/>
                </a:tc>
                <a:tc>
                  <a:txBody>
                    <a:bodyPr/>
                    <a:lstStyle/>
                    <a:p>
                      <a:pPr algn="ctr"/>
                      <a:r>
                        <a:rPr lang="en-GB" sz="1600" dirty="0">
                          <a:effectLst/>
                        </a:rPr>
                        <a:t>4 bytes</a:t>
                      </a:r>
                    </a:p>
                  </a:txBody>
                  <a:tcPr marL="38100" marR="38100" marT="38100" marB="38100" anchor="ctr"/>
                </a:tc>
                <a:tc>
                  <a:txBody>
                    <a:bodyPr/>
                    <a:lstStyle/>
                    <a:p>
                      <a:pPr algn="ctr"/>
                      <a:r>
                        <a:rPr lang="en-GB" sz="1600" dirty="0">
                          <a:effectLst/>
                        </a:rPr>
                        <a:t>8 bytes</a:t>
                      </a:r>
                    </a:p>
                  </a:txBody>
                  <a:tcPr marL="38100" marR="38100" marT="38100" marB="38100" anchor="ctr"/>
                </a:tc>
                <a:tc>
                  <a:txBody>
                    <a:bodyPr/>
                    <a:lstStyle/>
                    <a:p>
                      <a:pPr algn="ctr"/>
                      <a:r>
                        <a:rPr lang="en-GB" sz="1600" dirty="0">
                          <a:effectLst/>
                        </a:rPr>
                        <a:t>12 bytes</a:t>
                      </a:r>
                    </a:p>
                  </a:txBody>
                  <a:tcPr marL="38100" marR="38100" marT="38100" marB="38100" anchor="ctr"/>
                </a:tc>
                <a:extLst>
                  <a:ext uri="{0D108BD9-81ED-4DB2-BD59-A6C34878D82A}">
                    <a16:rowId xmlns:a16="http://schemas.microsoft.com/office/drawing/2014/main" val="2603135983"/>
                  </a:ext>
                </a:extLst>
              </a:tr>
            </a:tbl>
          </a:graphicData>
        </a:graphic>
      </p:graphicFrame>
    </p:spTree>
    <p:extLst>
      <p:ext uri="{BB962C8B-B14F-4D97-AF65-F5344CB8AC3E}">
        <p14:creationId xmlns:p14="http://schemas.microsoft.com/office/powerpoint/2010/main" val="328822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0A03-DBD6-4C65-4B37-5C70419C2A86}"/>
              </a:ext>
            </a:extLst>
          </p:cNvPr>
          <p:cNvSpPr>
            <a:spLocks noGrp="1"/>
          </p:cNvSpPr>
          <p:nvPr>
            <p:ph type="title"/>
          </p:nvPr>
        </p:nvSpPr>
        <p:spPr/>
        <p:txBody>
          <a:bodyPr>
            <a:normAutofit fontScale="90000"/>
          </a:bodyPr>
          <a:lstStyle/>
          <a:p>
            <a:r>
              <a:rPr lang="en-US" b="1" i="0" dirty="0">
                <a:solidFill>
                  <a:srgbClr val="FF0000"/>
                </a:solidFill>
                <a:effectLst/>
                <a:latin typeface="Calibri (Headings)"/>
              </a:rPr>
              <a:t>Array vs. Linked List – </a:t>
            </a:r>
            <a:br>
              <a:rPr lang="en-US" b="1" i="0" dirty="0">
                <a:solidFill>
                  <a:srgbClr val="FF0000"/>
                </a:solidFill>
                <a:effectLst/>
                <a:latin typeface="Calibri (Headings)"/>
              </a:rPr>
            </a:br>
            <a:r>
              <a:rPr lang="en-GB" b="1" dirty="0">
                <a:solidFill>
                  <a:srgbClr val="FF0000"/>
                </a:solidFill>
                <a:latin typeface="Calibri (Headings)"/>
              </a:rPr>
              <a:t>Locality</a:t>
            </a:r>
          </a:p>
        </p:txBody>
      </p:sp>
      <p:sp>
        <p:nvSpPr>
          <p:cNvPr id="3" name="Content Placeholder 2">
            <a:extLst>
              <a:ext uri="{FF2B5EF4-FFF2-40B4-BE49-F238E27FC236}">
                <a16:creationId xmlns:a16="http://schemas.microsoft.com/office/drawing/2014/main" id="{48538953-B327-3CED-AD5E-0CBF167F82CC}"/>
              </a:ext>
            </a:extLst>
          </p:cNvPr>
          <p:cNvSpPr>
            <a:spLocks noGrp="1"/>
          </p:cNvSpPr>
          <p:nvPr>
            <p:ph idx="1"/>
          </p:nvPr>
        </p:nvSpPr>
        <p:spPr/>
        <p:txBody>
          <a:bodyPr>
            <a:normAutofit fontScale="92500" lnSpcReduction="10000"/>
          </a:bodyPr>
          <a:lstStyle/>
          <a:p>
            <a:pPr algn="just"/>
            <a:r>
              <a:rPr lang="en-US" sz="2600" dirty="0"/>
              <a:t>Since the memory for an array is allocated in one piece, its elements are located at consecutive memory addresses. When accessing main memory, all array elements on the same memory page are loaded into the CPU cache simultaneously. Thus, once we have accessed one array element, we can access the neighboring elements very quickly.</a:t>
            </a:r>
          </a:p>
          <a:p>
            <a:pPr algn="l"/>
            <a:endParaRPr lang="en-US" sz="2600" dirty="0"/>
          </a:p>
          <a:p>
            <a:pPr algn="just"/>
            <a:r>
              <a:rPr lang="en-US" sz="2600" dirty="0"/>
              <a:t>The nodes of a linked list, in contrast, are allocated at arbitrary locations in memory, i.e., they can be distributed over the entire memory. When traversing a linked list, a new memory page would have to be loaded for each element in the worst case.</a:t>
            </a:r>
          </a:p>
          <a:p>
            <a:endParaRPr lang="en-GB" dirty="0"/>
          </a:p>
        </p:txBody>
      </p:sp>
    </p:spTree>
    <p:extLst>
      <p:ext uri="{BB962C8B-B14F-4D97-AF65-F5344CB8AC3E}">
        <p14:creationId xmlns:p14="http://schemas.microsoft.com/office/powerpoint/2010/main" val="174926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6893-D6D1-E783-EE2C-A3324FE5E526}"/>
              </a:ext>
            </a:extLst>
          </p:cNvPr>
          <p:cNvSpPr>
            <a:spLocks noGrp="1"/>
          </p:cNvSpPr>
          <p:nvPr>
            <p:ph type="title"/>
          </p:nvPr>
        </p:nvSpPr>
        <p:spPr/>
        <p:txBody>
          <a:bodyPr>
            <a:normAutofit fontScale="90000"/>
          </a:bodyPr>
          <a:lstStyle/>
          <a:p>
            <a:r>
              <a:rPr lang="en-US" b="1" i="0" dirty="0">
                <a:solidFill>
                  <a:srgbClr val="FF0000"/>
                </a:solidFill>
                <a:effectLst/>
                <a:latin typeface="Calibri (Headings)"/>
              </a:rPr>
              <a:t>Advantages of Linked List over Array</a:t>
            </a:r>
            <a:endParaRPr lang="en-GB" b="1" dirty="0">
              <a:solidFill>
                <a:srgbClr val="FF0000"/>
              </a:solidFill>
              <a:latin typeface="Calibri (Headings)"/>
            </a:endParaRPr>
          </a:p>
        </p:txBody>
      </p:sp>
      <p:sp>
        <p:nvSpPr>
          <p:cNvPr id="3" name="Content Placeholder 2">
            <a:extLst>
              <a:ext uri="{FF2B5EF4-FFF2-40B4-BE49-F238E27FC236}">
                <a16:creationId xmlns:a16="http://schemas.microsoft.com/office/drawing/2014/main" id="{69CE0CC6-0928-90C8-E5C8-E726016AA34E}"/>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Calibri (Body)"/>
              </a:rPr>
              <a:t>Elements can be inserted and removed with constant time.</a:t>
            </a:r>
          </a:p>
          <a:p>
            <a:pPr algn="l">
              <a:buFont typeface="Arial" panose="020B0604020202020204" pitchFamily="34" charset="0"/>
              <a:buChar char="•"/>
            </a:pPr>
            <a:endParaRPr lang="en-US" b="0" i="0" dirty="0">
              <a:solidFill>
                <a:srgbClr val="222222"/>
              </a:solidFill>
              <a:effectLst/>
              <a:latin typeface="Calibri (Body)"/>
            </a:endParaRPr>
          </a:p>
          <a:p>
            <a:pPr algn="l">
              <a:buFont typeface="Arial" panose="020B0604020202020204" pitchFamily="34" charset="0"/>
              <a:buChar char="•"/>
            </a:pPr>
            <a:r>
              <a:rPr lang="en-US" b="0" i="0" dirty="0">
                <a:solidFill>
                  <a:srgbClr val="222222"/>
                </a:solidFill>
                <a:effectLst/>
                <a:latin typeface="Calibri (Body)"/>
              </a:rPr>
              <a:t>A linked list does not occupy any unused memory.</a:t>
            </a:r>
          </a:p>
          <a:p>
            <a:endParaRPr lang="en-GB" dirty="0"/>
          </a:p>
        </p:txBody>
      </p:sp>
    </p:spTree>
    <p:extLst>
      <p:ext uri="{BB962C8B-B14F-4D97-AF65-F5344CB8AC3E}">
        <p14:creationId xmlns:p14="http://schemas.microsoft.com/office/powerpoint/2010/main" val="237507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B5D6-DB51-B68D-BE8E-6BBB1E80FA54}"/>
              </a:ext>
            </a:extLst>
          </p:cNvPr>
          <p:cNvSpPr>
            <a:spLocks noGrp="1"/>
          </p:cNvSpPr>
          <p:nvPr>
            <p:ph type="title"/>
          </p:nvPr>
        </p:nvSpPr>
        <p:spPr/>
        <p:txBody>
          <a:bodyPr>
            <a:normAutofit fontScale="90000"/>
          </a:bodyPr>
          <a:lstStyle/>
          <a:p>
            <a:r>
              <a:rPr lang="en-US" b="1" i="0" dirty="0">
                <a:solidFill>
                  <a:srgbClr val="FF0000"/>
                </a:solidFill>
                <a:effectLst/>
                <a:latin typeface="Calibri (Headings)"/>
              </a:rPr>
              <a:t>Advantages of Array over Linked List</a:t>
            </a:r>
            <a:endParaRPr lang="en-GB" b="1" dirty="0">
              <a:solidFill>
                <a:srgbClr val="FF0000"/>
              </a:solidFill>
              <a:latin typeface="Calibri (Headings)"/>
            </a:endParaRPr>
          </a:p>
        </p:txBody>
      </p:sp>
      <p:sp>
        <p:nvSpPr>
          <p:cNvPr id="3" name="Content Placeholder 2">
            <a:extLst>
              <a:ext uri="{FF2B5EF4-FFF2-40B4-BE49-F238E27FC236}">
                <a16:creationId xmlns:a16="http://schemas.microsoft.com/office/drawing/2014/main" id="{9D99B257-3D5B-4FF0-7692-60306F63F7AF}"/>
              </a:ext>
            </a:extLst>
          </p:cNvPr>
          <p:cNvSpPr>
            <a:spLocks noGrp="1"/>
          </p:cNvSpPr>
          <p:nvPr>
            <p:ph idx="1"/>
          </p:nvPr>
        </p:nvSpPr>
        <p:spPr/>
        <p:txBody>
          <a:bodyPr>
            <a:normAutofit fontScale="47500" lnSpcReduction="20000"/>
          </a:bodyPr>
          <a:lstStyle/>
          <a:p>
            <a:pPr>
              <a:spcBef>
                <a:spcPct val="0"/>
              </a:spcBef>
            </a:pPr>
            <a:r>
              <a:rPr lang="en-US" sz="5700" dirty="0">
                <a:solidFill>
                  <a:srgbClr val="222222"/>
                </a:solidFill>
                <a:latin typeface="Calibri (Body)"/>
                <a:ea typeface="+mj-ea"/>
                <a:cs typeface="+mj-cs"/>
              </a:rPr>
              <a:t>We can access any array element ("random access") in constant time.</a:t>
            </a:r>
          </a:p>
          <a:p>
            <a:pPr>
              <a:spcBef>
                <a:spcPct val="0"/>
              </a:spcBef>
            </a:pPr>
            <a:r>
              <a:rPr lang="en-US" sz="5700" dirty="0">
                <a:solidFill>
                  <a:srgbClr val="222222"/>
                </a:solidFill>
                <a:latin typeface="Calibri (Body)"/>
                <a:ea typeface="+mj-ea"/>
                <a:cs typeface="+mj-cs"/>
              </a:rPr>
              <a:t>We can traverse an array from back to front – this is not possible with a singly linked list, only with a doubly linked one.</a:t>
            </a:r>
          </a:p>
          <a:p>
            <a:pPr>
              <a:spcBef>
                <a:spcPct val="0"/>
              </a:spcBef>
            </a:pPr>
            <a:r>
              <a:rPr lang="en-US" sz="5700" dirty="0">
                <a:solidFill>
                  <a:srgbClr val="222222"/>
                </a:solidFill>
                <a:latin typeface="Calibri (Body)"/>
                <a:ea typeface="+mj-ea"/>
                <a:cs typeface="+mj-cs"/>
              </a:rPr>
              <a:t>When containing the same number of elements, an array occupies significantly less memory than a linked.</a:t>
            </a:r>
          </a:p>
          <a:p>
            <a:pPr>
              <a:spcBef>
                <a:spcPct val="0"/>
              </a:spcBef>
            </a:pPr>
            <a:r>
              <a:rPr lang="en-US" sz="5700" dirty="0">
                <a:solidFill>
                  <a:srgbClr val="222222"/>
                </a:solidFill>
                <a:latin typeface="Calibri (Body)"/>
                <a:ea typeface="+mj-ea"/>
                <a:cs typeface="+mj-cs"/>
              </a:rPr>
              <a:t>Due to the principle of locality, we can access elements close to each other much faster in an array.</a:t>
            </a:r>
          </a:p>
          <a:p>
            <a:pPr>
              <a:spcBef>
                <a:spcPct val="0"/>
              </a:spcBef>
            </a:pPr>
            <a:r>
              <a:rPr lang="en-US" sz="5700" dirty="0">
                <a:solidFill>
                  <a:srgbClr val="222222"/>
                </a:solidFill>
                <a:latin typeface="Calibri (Body)"/>
                <a:ea typeface="+mj-ea"/>
                <a:cs typeface="+mj-cs"/>
              </a:rPr>
              <a:t>The garbage collector can perform a reachability analysis much quicker on an array than on a linked list.</a:t>
            </a:r>
          </a:p>
          <a:p>
            <a:pPr>
              <a:spcBef>
                <a:spcPct val="0"/>
              </a:spcBef>
            </a:pPr>
            <a:r>
              <a:rPr lang="en-US" sz="5700" dirty="0">
                <a:solidFill>
                  <a:srgbClr val="222222"/>
                </a:solidFill>
                <a:latin typeface="Calibri (Body)"/>
                <a:ea typeface="+mj-ea"/>
                <a:cs typeface="+mj-cs"/>
              </a:rPr>
              <a:t>Deleting an array frees a contiguous memory area, while deleting a linked list leaves fragmented memory.</a:t>
            </a:r>
          </a:p>
          <a:p>
            <a:pPr marL="0" indent="0">
              <a:buNone/>
            </a:pPr>
            <a:endParaRPr lang="en-GB" dirty="0"/>
          </a:p>
        </p:txBody>
      </p:sp>
    </p:spTree>
    <p:extLst>
      <p:ext uri="{BB962C8B-B14F-4D97-AF65-F5344CB8AC3E}">
        <p14:creationId xmlns:p14="http://schemas.microsoft.com/office/powerpoint/2010/main" val="1146868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1627</Words>
  <Application>Microsoft Office PowerPoint</Application>
  <PresentationFormat>On-screen Show (4:3)</PresentationFormat>
  <Paragraphs>273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(Body)</vt:lpstr>
      <vt:lpstr>Calibri (Headings)</vt:lpstr>
      <vt:lpstr>Symbol</vt:lpstr>
      <vt:lpstr>Times New Roman</vt:lpstr>
      <vt:lpstr>Office Theme</vt:lpstr>
      <vt:lpstr>CS-2001 Data Structures</vt:lpstr>
      <vt:lpstr>Topics</vt:lpstr>
      <vt:lpstr>Array Vs Link list </vt:lpstr>
      <vt:lpstr>Array Vs Link list - Representation </vt:lpstr>
      <vt:lpstr>Array vs. Linked List -   Time Complexity</vt:lpstr>
      <vt:lpstr>Array vs. Linked List –  Memory Consumption</vt:lpstr>
      <vt:lpstr>Array vs. Linked List –  Locality</vt:lpstr>
      <vt:lpstr>Advantages of Linked List over Array</vt:lpstr>
      <vt:lpstr>Advantages of Array over Linked List</vt:lpstr>
      <vt:lpstr>Array vs. Linked List – Conclusion</vt:lpstr>
      <vt:lpstr>Linked List</vt:lpstr>
      <vt:lpstr>Linked List</vt:lpstr>
      <vt:lpstr>singly linked list</vt:lpstr>
      <vt:lpstr>singly linked list</vt:lpstr>
      <vt:lpstr>Linked List</vt:lpstr>
      <vt:lpstr>Singly Linked List</vt:lpstr>
      <vt:lpstr>Doubly Link List</vt:lpstr>
      <vt:lpstr>Doubly Link List</vt:lpstr>
      <vt:lpstr>Circular Link List</vt:lpstr>
      <vt:lpstr>Basic Operations</vt:lpstr>
      <vt:lpstr>Time Complexity – Best</vt:lpstr>
      <vt:lpstr>Time Complexity – Worst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CS-218 Data Structures</dc:title>
  <dc:creator>Syed Zain-Ul-Hassan</dc:creator>
  <cp:lastModifiedBy>Muhammad Ali Fatmi</cp:lastModifiedBy>
  <cp:revision>110</cp:revision>
  <dcterms:created xsi:type="dcterms:W3CDTF">2006-08-16T00:00:00Z</dcterms:created>
  <dcterms:modified xsi:type="dcterms:W3CDTF">2022-09-14T08:02:30Z</dcterms:modified>
</cp:coreProperties>
</file>