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B09232BC-03F4-4E71-9A22-865F4460D4F5}"/>
    <pc:docChg chg="undo redo custSel addSld modSld">
      <pc:chgData name="Muhammad Ali Fatmi" userId="2497a2a4205a29ee" providerId="LiveId" clId="{B09232BC-03F4-4E71-9A22-865F4460D4F5}" dt="2022-10-12T07:11:05.604" v="359" actId="207"/>
      <pc:docMkLst>
        <pc:docMk/>
      </pc:docMkLst>
      <pc:sldChg chg="modSp mod">
        <pc:chgData name="Muhammad Ali Fatmi" userId="2497a2a4205a29ee" providerId="LiveId" clId="{B09232BC-03F4-4E71-9A22-865F4460D4F5}" dt="2022-10-11T04:34:09.056" v="0" actId="313"/>
        <pc:sldMkLst>
          <pc:docMk/>
          <pc:sldMk cId="974086832" sldId="274"/>
        </pc:sldMkLst>
        <pc:spChg chg="mod">
          <ac:chgData name="Muhammad Ali Fatmi" userId="2497a2a4205a29ee" providerId="LiveId" clId="{B09232BC-03F4-4E71-9A22-865F4460D4F5}" dt="2022-10-11T04:34:09.056" v="0" actId="313"/>
          <ac:spMkLst>
            <pc:docMk/>
            <pc:sldMk cId="974086832" sldId="274"/>
            <ac:spMk id="2" creationId="{00000000-0000-0000-0000-000000000000}"/>
          </ac:spMkLst>
        </pc:spChg>
      </pc:sldChg>
      <pc:sldChg chg="modSp mod">
        <pc:chgData name="Muhammad Ali Fatmi" userId="2497a2a4205a29ee" providerId="LiveId" clId="{B09232BC-03F4-4E71-9A22-865F4460D4F5}" dt="2022-10-12T06:34:25.756" v="13" actId="27636"/>
        <pc:sldMkLst>
          <pc:docMk/>
          <pc:sldMk cId="373446485" sldId="281"/>
        </pc:sldMkLst>
        <pc:spChg chg="mod">
          <ac:chgData name="Muhammad Ali Fatmi" userId="2497a2a4205a29ee" providerId="LiveId" clId="{B09232BC-03F4-4E71-9A22-865F4460D4F5}" dt="2022-10-12T06:34:25.756" v="13" actId="27636"/>
          <ac:spMkLst>
            <pc:docMk/>
            <pc:sldMk cId="373446485" sldId="281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B09232BC-03F4-4E71-9A22-865F4460D4F5}" dt="2022-10-12T06:35:55.645" v="58" actId="2711"/>
        <pc:sldMkLst>
          <pc:docMk/>
          <pc:sldMk cId="2481253196" sldId="282"/>
        </pc:sldMkLst>
        <pc:spChg chg="mod">
          <ac:chgData name="Muhammad Ali Fatmi" userId="2497a2a4205a29ee" providerId="LiveId" clId="{B09232BC-03F4-4E71-9A22-865F4460D4F5}" dt="2022-10-12T06:35:25.702" v="47" actId="113"/>
          <ac:spMkLst>
            <pc:docMk/>
            <pc:sldMk cId="2481253196" sldId="282"/>
            <ac:spMk id="2" creationId="{C2E4C2C9-8CFE-C462-37BB-F0479C52228A}"/>
          </ac:spMkLst>
        </pc:spChg>
        <pc:spChg chg="mod">
          <ac:chgData name="Muhammad Ali Fatmi" userId="2497a2a4205a29ee" providerId="LiveId" clId="{B09232BC-03F4-4E71-9A22-865F4460D4F5}" dt="2022-10-12T06:35:55.645" v="58" actId="2711"/>
          <ac:spMkLst>
            <pc:docMk/>
            <pc:sldMk cId="2481253196" sldId="282"/>
            <ac:spMk id="3" creationId="{EEFB1153-0B86-F375-6708-2EE23BF90BAF}"/>
          </ac:spMkLst>
        </pc:spChg>
      </pc:sldChg>
      <pc:sldChg chg="modSp new mod">
        <pc:chgData name="Muhammad Ali Fatmi" userId="2497a2a4205a29ee" providerId="LiveId" clId="{B09232BC-03F4-4E71-9A22-865F4460D4F5}" dt="2022-10-12T06:36:12.041" v="61"/>
        <pc:sldMkLst>
          <pc:docMk/>
          <pc:sldMk cId="1515198919" sldId="283"/>
        </pc:sldMkLst>
        <pc:spChg chg="mod">
          <ac:chgData name="Muhammad Ali Fatmi" userId="2497a2a4205a29ee" providerId="LiveId" clId="{B09232BC-03F4-4E71-9A22-865F4460D4F5}" dt="2022-10-12T06:36:12.041" v="61"/>
          <ac:spMkLst>
            <pc:docMk/>
            <pc:sldMk cId="1515198919" sldId="283"/>
            <ac:spMk id="2" creationId="{2BEA65AB-0BCE-74B7-1668-FAADB3657A77}"/>
          </ac:spMkLst>
        </pc:spChg>
        <pc:spChg chg="mod">
          <ac:chgData name="Muhammad Ali Fatmi" userId="2497a2a4205a29ee" providerId="LiveId" clId="{B09232BC-03F4-4E71-9A22-865F4460D4F5}" dt="2022-10-12T06:36:06.238" v="60"/>
          <ac:spMkLst>
            <pc:docMk/>
            <pc:sldMk cId="1515198919" sldId="283"/>
            <ac:spMk id="3" creationId="{93FD89DC-B234-58BF-8E28-912489027C2A}"/>
          </ac:spMkLst>
        </pc:spChg>
      </pc:sldChg>
      <pc:sldChg chg="addSp delSp modSp new mod">
        <pc:chgData name="Muhammad Ali Fatmi" userId="2497a2a4205a29ee" providerId="LiveId" clId="{B09232BC-03F4-4E71-9A22-865F4460D4F5}" dt="2022-10-12T06:46:56.971" v="166" actId="242"/>
        <pc:sldMkLst>
          <pc:docMk/>
          <pc:sldMk cId="3982595866" sldId="284"/>
        </pc:sldMkLst>
        <pc:spChg chg="mod">
          <ac:chgData name="Muhammad Ali Fatmi" userId="2497a2a4205a29ee" providerId="LiveId" clId="{B09232BC-03F4-4E71-9A22-865F4460D4F5}" dt="2022-10-12T06:36:34.401" v="118" actId="207"/>
          <ac:spMkLst>
            <pc:docMk/>
            <pc:sldMk cId="3982595866" sldId="284"/>
            <ac:spMk id="2" creationId="{E74F68B9-D2B3-25E1-B8AE-09705E25D9FF}"/>
          </ac:spMkLst>
        </pc:spChg>
        <pc:spChg chg="del">
          <ac:chgData name="Muhammad Ali Fatmi" userId="2497a2a4205a29ee" providerId="LiveId" clId="{B09232BC-03F4-4E71-9A22-865F4460D4F5}" dt="2022-10-12T06:39:20.496" v="119"/>
          <ac:spMkLst>
            <pc:docMk/>
            <pc:sldMk cId="3982595866" sldId="284"/>
            <ac:spMk id="3" creationId="{FEAD1B3F-6FC9-C745-DD70-FD8471C2C9C1}"/>
          </ac:spMkLst>
        </pc:spChg>
        <pc:spChg chg="add del mod">
          <ac:chgData name="Muhammad Ali Fatmi" userId="2497a2a4205a29ee" providerId="LiveId" clId="{B09232BC-03F4-4E71-9A22-865F4460D4F5}" dt="2022-10-12T06:40:48.768" v="123" actId="3680"/>
          <ac:spMkLst>
            <pc:docMk/>
            <pc:sldMk cId="3982595866" sldId="284"/>
            <ac:spMk id="6" creationId="{5B528BF6-F776-AF08-84A8-332225576AAB}"/>
          </ac:spMkLst>
        </pc:spChg>
        <pc:graphicFrameChg chg="add del mod">
          <ac:chgData name="Muhammad Ali Fatmi" userId="2497a2a4205a29ee" providerId="LiveId" clId="{B09232BC-03F4-4E71-9A22-865F4460D4F5}" dt="2022-10-12T06:39:25.161" v="120" actId="21"/>
          <ac:graphicFrameMkLst>
            <pc:docMk/>
            <pc:sldMk cId="3982595866" sldId="284"/>
            <ac:graphicFrameMk id="4" creationId="{B0A0E72B-563A-E808-4590-F2DEDBA6C7E3}"/>
          </ac:graphicFrameMkLst>
        </pc:graphicFrameChg>
        <pc:graphicFrameChg chg="add del mod">
          <ac:chgData name="Muhammad Ali Fatmi" userId="2497a2a4205a29ee" providerId="LiveId" clId="{B09232BC-03F4-4E71-9A22-865F4460D4F5}" dt="2022-10-12T06:39:28.462" v="122"/>
          <ac:graphicFrameMkLst>
            <pc:docMk/>
            <pc:sldMk cId="3982595866" sldId="284"/>
            <ac:graphicFrameMk id="7" creationId="{3EEB41A9-895E-7588-E8E1-A38D6D5D2AF3}"/>
          </ac:graphicFrameMkLst>
        </pc:graphicFrameChg>
        <pc:graphicFrameChg chg="add mod ord modGraphic">
          <ac:chgData name="Muhammad Ali Fatmi" userId="2497a2a4205a29ee" providerId="LiveId" clId="{B09232BC-03F4-4E71-9A22-865F4460D4F5}" dt="2022-10-12T06:46:56.971" v="166" actId="242"/>
          <ac:graphicFrameMkLst>
            <pc:docMk/>
            <pc:sldMk cId="3982595866" sldId="284"/>
            <ac:graphicFrameMk id="8" creationId="{EB5BA54E-CA61-2235-8BAE-4A8C62C1BF7A}"/>
          </ac:graphicFrameMkLst>
        </pc:graphicFrameChg>
      </pc:sldChg>
      <pc:sldChg chg="modSp new mod">
        <pc:chgData name="Muhammad Ali Fatmi" userId="2497a2a4205a29ee" providerId="LiveId" clId="{B09232BC-03F4-4E71-9A22-865F4460D4F5}" dt="2022-10-12T07:08:49.940" v="343" actId="2711"/>
        <pc:sldMkLst>
          <pc:docMk/>
          <pc:sldMk cId="1461267622" sldId="285"/>
        </pc:sldMkLst>
        <pc:spChg chg="mod">
          <ac:chgData name="Muhammad Ali Fatmi" userId="2497a2a4205a29ee" providerId="LiveId" clId="{B09232BC-03F4-4E71-9A22-865F4460D4F5}" dt="2022-10-12T06:47:57.192" v="241" actId="113"/>
          <ac:spMkLst>
            <pc:docMk/>
            <pc:sldMk cId="1461267622" sldId="285"/>
            <ac:spMk id="2" creationId="{DCE5264D-7701-D06F-712F-3D6C44B69BB4}"/>
          </ac:spMkLst>
        </pc:spChg>
        <pc:spChg chg="mod">
          <ac:chgData name="Muhammad Ali Fatmi" userId="2497a2a4205a29ee" providerId="LiveId" clId="{B09232BC-03F4-4E71-9A22-865F4460D4F5}" dt="2022-10-12T07:08:49.940" v="343" actId="2711"/>
          <ac:spMkLst>
            <pc:docMk/>
            <pc:sldMk cId="1461267622" sldId="285"/>
            <ac:spMk id="3" creationId="{854CD0B7-C93A-B8C8-D842-4642AD03201B}"/>
          </ac:spMkLst>
        </pc:spChg>
      </pc:sldChg>
      <pc:sldChg chg="modSp new mod">
        <pc:chgData name="Muhammad Ali Fatmi" userId="2497a2a4205a29ee" providerId="LiveId" clId="{B09232BC-03F4-4E71-9A22-865F4460D4F5}" dt="2022-10-12T07:09:16.596" v="353" actId="3626"/>
        <pc:sldMkLst>
          <pc:docMk/>
          <pc:sldMk cId="1998579760" sldId="286"/>
        </pc:sldMkLst>
        <pc:spChg chg="mod">
          <ac:chgData name="Muhammad Ali Fatmi" userId="2497a2a4205a29ee" providerId="LiveId" clId="{B09232BC-03F4-4E71-9A22-865F4460D4F5}" dt="2022-10-12T06:48:02.949" v="243" actId="207"/>
          <ac:spMkLst>
            <pc:docMk/>
            <pc:sldMk cId="1998579760" sldId="286"/>
            <ac:spMk id="2" creationId="{EF0E5D2F-8890-ED97-BDF5-2E8E712AAB32}"/>
          </ac:spMkLst>
        </pc:spChg>
        <pc:spChg chg="mod">
          <ac:chgData name="Muhammad Ali Fatmi" userId="2497a2a4205a29ee" providerId="LiveId" clId="{B09232BC-03F4-4E71-9A22-865F4460D4F5}" dt="2022-10-12T07:09:16.596" v="353" actId="3626"/>
          <ac:spMkLst>
            <pc:docMk/>
            <pc:sldMk cId="1998579760" sldId="286"/>
            <ac:spMk id="3" creationId="{DD06DA59-CCED-AA63-3AAF-66D18A41BEC3}"/>
          </ac:spMkLst>
        </pc:spChg>
      </pc:sldChg>
      <pc:sldChg chg="modSp new mod">
        <pc:chgData name="Muhammad Ali Fatmi" userId="2497a2a4205a29ee" providerId="LiveId" clId="{B09232BC-03F4-4E71-9A22-865F4460D4F5}" dt="2022-10-12T07:11:05.604" v="359" actId="207"/>
        <pc:sldMkLst>
          <pc:docMk/>
          <pc:sldMk cId="3131295056" sldId="287"/>
        </pc:sldMkLst>
        <pc:spChg chg="mod">
          <ac:chgData name="Muhammad Ali Fatmi" userId="2497a2a4205a29ee" providerId="LiveId" clId="{B09232BC-03F4-4E71-9A22-865F4460D4F5}" dt="2022-10-12T06:48:07.861" v="245" actId="207"/>
          <ac:spMkLst>
            <pc:docMk/>
            <pc:sldMk cId="3131295056" sldId="287"/>
            <ac:spMk id="2" creationId="{E1529CAB-7A7A-BD4D-1C0F-9031E4EEE362}"/>
          </ac:spMkLst>
        </pc:spChg>
        <pc:spChg chg="mod">
          <ac:chgData name="Muhammad Ali Fatmi" userId="2497a2a4205a29ee" providerId="LiveId" clId="{B09232BC-03F4-4E71-9A22-865F4460D4F5}" dt="2022-10-12T07:11:05.604" v="359" actId="207"/>
          <ac:spMkLst>
            <pc:docMk/>
            <pc:sldMk cId="3131295056" sldId="287"/>
            <ac:spMk id="3" creationId="{C0A05083-7DBD-E031-6118-BF22E58AEBA8}"/>
          </ac:spMkLst>
        </pc:spChg>
      </pc:sldChg>
    </pc:docChg>
  </pc:docChgLst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  <pc:docChgLst>
    <pc:chgData name="Muhammad Ali Fatmi" userId="2497a2a4205a29ee" providerId="LiveId" clId="{2CF22D77-10EA-48A4-90E4-3328E14D3B06}"/>
    <pc:docChg chg="undo custSel addSld delSld modSld">
      <pc:chgData name="Muhammad Ali Fatmi" userId="2497a2a4205a29ee" providerId="LiveId" clId="{2CF22D77-10EA-48A4-90E4-3328E14D3B06}" dt="2022-10-24T07:18:47.994" v="692" actId="1582"/>
      <pc:docMkLst>
        <pc:docMk/>
      </pc:docMkLst>
      <pc:sldChg chg="modSp add mod">
        <pc:chgData name="Muhammad Ali Fatmi" userId="2497a2a4205a29ee" providerId="LiveId" clId="{2CF22D77-10EA-48A4-90E4-3328E14D3B06}" dt="2022-10-24T06:26:52.472" v="209" actId="20577"/>
        <pc:sldMkLst>
          <pc:docMk/>
          <pc:sldMk cId="1415434624" sldId="287"/>
        </pc:sldMkLst>
        <pc:spChg chg="mod">
          <ac:chgData name="Muhammad Ali Fatmi" userId="2497a2a4205a29ee" providerId="LiveId" clId="{2CF22D77-10EA-48A4-90E4-3328E14D3B06}" dt="2022-10-24T06:26:52.472" v="209" actId="20577"/>
          <ac:spMkLst>
            <pc:docMk/>
            <pc:sldMk cId="1415434624" sldId="287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6:26:33.966" v="200" actId="403"/>
          <ac:spMkLst>
            <pc:docMk/>
            <pc:sldMk cId="1415434624" sldId="287"/>
            <ac:spMk id="3" creationId="{00000000-0000-0000-0000-000000000000}"/>
          </ac:spMkLst>
        </pc:spChg>
      </pc:sldChg>
      <pc:sldChg chg="new del">
        <pc:chgData name="Muhammad Ali Fatmi" userId="2497a2a4205a29ee" providerId="LiveId" clId="{2CF22D77-10EA-48A4-90E4-3328E14D3B06}" dt="2022-10-24T06:47:20.297" v="212" actId="47"/>
        <pc:sldMkLst>
          <pc:docMk/>
          <pc:sldMk cId="800891638" sldId="288"/>
        </pc:sldMkLst>
      </pc:sldChg>
      <pc:sldChg chg="addSp modSp add mod">
        <pc:chgData name="Muhammad Ali Fatmi" userId="2497a2a4205a29ee" providerId="LiveId" clId="{2CF22D77-10EA-48A4-90E4-3328E14D3B06}" dt="2022-10-24T07:18:47.994" v="692" actId="1582"/>
        <pc:sldMkLst>
          <pc:docMk/>
          <pc:sldMk cId="67226557" sldId="289"/>
        </pc:sldMkLst>
        <pc:spChg chg="mod">
          <ac:chgData name="Muhammad Ali Fatmi" userId="2497a2a4205a29ee" providerId="LiveId" clId="{2CF22D77-10EA-48A4-90E4-3328E14D3B06}" dt="2022-10-24T07:18:13.042" v="691" actId="20577"/>
          <ac:spMkLst>
            <pc:docMk/>
            <pc:sldMk cId="67226557" sldId="289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7:15:20.594" v="652" actId="20577"/>
          <ac:spMkLst>
            <pc:docMk/>
            <pc:sldMk cId="67226557" sldId="289"/>
            <ac:spMk id="3" creationId="{00000000-0000-0000-0000-000000000000}"/>
          </ac:spMkLst>
        </pc:spChg>
        <pc:spChg chg="add mod">
          <ac:chgData name="Muhammad Ali Fatmi" userId="2497a2a4205a29ee" providerId="LiveId" clId="{2CF22D77-10EA-48A4-90E4-3328E14D3B06}" dt="2022-10-24T07:18:47.994" v="692" actId="1582"/>
          <ac:spMkLst>
            <pc:docMk/>
            <pc:sldMk cId="67226557" sldId="289"/>
            <ac:spMk id="4" creationId="{17E4E1D9-EB79-0A88-54DC-33BA5813BFC7}"/>
          </ac:spMkLst>
        </pc:spChg>
      </pc:sldChg>
    </pc:docChg>
  </pc:docChgLst>
  <pc:docChgLst>
    <pc:chgData name="Muhammad Ali Fatmi" userId="2497a2a4205a29ee" providerId="LiveId" clId="{E2A51C8B-78B0-4685-9CB4-ABA86AB8E0EB}"/>
    <pc:docChg chg="undo custSel addSld modSld">
      <pc:chgData name="Muhammad Ali Fatmi" userId="2497a2a4205a29ee" providerId="LiveId" clId="{E2A51C8B-78B0-4685-9CB4-ABA86AB8E0EB}" dt="2022-11-08T05:49:08.733" v="1060" actId="207"/>
      <pc:docMkLst>
        <pc:docMk/>
      </pc:docMkLst>
      <pc:sldChg chg="modSp mod">
        <pc:chgData name="Muhammad Ali Fatmi" userId="2497a2a4205a29ee" providerId="LiveId" clId="{E2A51C8B-78B0-4685-9CB4-ABA86AB8E0EB}" dt="2022-11-08T04:41:11.296" v="6" actId="207"/>
        <pc:sldMkLst>
          <pc:docMk/>
          <pc:sldMk cId="3821322356" sldId="274"/>
        </pc:sldMkLst>
        <pc:spChg chg="mod">
          <ac:chgData name="Muhammad Ali Fatmi" userId="2497a2a4205a29ee" providerId="LiveId" clId="{E2A51C8B-78B0-4685-9CB4-ABA86AB8E0EB}" dt="2022-11-08T04:41:11.296" v="6" actId="207"/>
          <ac:spMkLst>
            <pc:docMk/>
            <pc:sldMk cId="3821322356" sldId="274"/>
            <ac:spMk id="4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07.728" v="4" actId="2711"/>
          <ac:spMkLst>
            <pc:docMk/>
            <pc:sldMk cId="3821322356" sldId="274"/>
            <ac:spMk id="8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04.441" v="3" actId="2711"/>
          <ac:spMkLst>
            <pc:docMk/>
            <pc:sldMk cId="3821322356" sldId="274"/>
            <ac:spMk id="10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1:26.144" v="9" actId="207"/>
        <pc:sldMkLst>
          <pc:docMk/>
          <pc:sldMk cId="3012840343" sldId="275"/>
        </pc:sldMkLst>
        <pc:spChg chg="mod">
          <ac:chgData name="Muhammad Ali Fatmi" userId="2497a2a4205a29ee" providerId="LiveId" clId="{E2A51C8B-78B0-4685-9CB4-ABA86AB8E0EB}" dt="2022-11-08T04:41:26.144" v="9" actId="207"/>
          <ac:spMkLst>
            <pc:docMk/>
            <pc:sldMk cId="3012840343" sldId="275"/>
            <ac:spMk id="4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19.552" v="7" actId="2711"/>
          <ac:spMkLst>
            <pc:docMk/>
            <pc:sldMk cId="3012840343" sldId="275"/>
            <ac:spMk id="8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19.552" v="7" actId="2711"/>
          <ac:spMkLst>
            <pc:docMk/>
            <pc:sldMk cId="3012840343" sldId="275"/>
            <ac:spMk id="10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1:51.487" v="14" actId="2711"/>
        <pc:sldMkLst>
          <pc:docMk/>
          <pc:sldMk cId="488631690" sldId="276"/>
        </pc:sldMkLst>
        <pc:spChg chg="mod">
          <ac:chgData name="Muhammad Ali Fatmi" userId="2497a2a4205a29ee" providerId="LiveId" clId="{E2A51C8B-78B0-4685-9CB4-ABA86AB8E0EB}" dt="2022-11-08T04:41:41.851" v="12" actId="113"/>
          <ac:spMkLst>
            <pc:docMk/>
            <pc:sldMk cId="488631690" sldId="276"/>
            <ac:spMk id="4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45.784" v="13" actId="2711"/>
          <ac:spMkLst>
            <pc:docMk/>
            <pc:sldMk cId="488631690" sldId="276"/>
            <ac:spMk id="8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1:51.487" v="14" actId="2711"/>
          <ac:spMkLst>
            <pc:docMk/>
            <pc:sldMk cId="488631690" sldId="276"/>
            <ac:spMk id="10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2:07.104" v="17" actId="207"/>
        <pc:sldMkLst>
          <pc:docMk/>
          <pc:sldMk cId="1016898210" sldId="277"/>
        </pc:sldMkLst>
        <pc:spChg chg="mod">
          <ac:chgData name="Muhammad Ali Fatmi" userId="2497a2a4205a29ee" providerId="LiveId" clId="{E2A51C8B-78B0-4685-9CB4-ABA86AB8E0EB}" dt="2022-11-08T04:42:04.066" v="15" actId="2711"/>
          <ac:spMkLst>
            <pc:docMk/>
            <pc:sldMk cId="1016898210" sldId="277"/>
            <ac:spMk id="2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07.104" v="17" actId="207"/>
          <ac:spMkLst>
            <pc:docMk/>
            <pc:sldMk cId="1016898210" sldId="277"/>
            <ac:spMk id="4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04.066" v="15" actId="2711"/>
          <ac:spMkLst>
            <pc:docMk/>
            <pc:sldMk cId="1016898210" sldId="277"/>
            <ac:spMk id="8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04.066" v="15" actId="2711"/>
          <ac:spMkLst>
            <pc:docMk/>
            <pc:sldMk cId="1016898210" sldId="277"/>
            <ac:spMk id="10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2:16.325" v="20" actId="113"/>
        <pc:sldMkLst>
          <pc:docMk/>
          <pc:sldMk cId="2406122486" sldId="278"/>
        </pc:sldMkLst>
        <pc:spChg chg="mod">
          <ac:chgData name="Muhammad Ali Fatmi" userId="2497a2a4205a29ee" providerId="LiveId" clId="{E2A51C8B-78B0-4685-9CB4-ABA86AB8E0EB}" dt="2022-11-08T04:42:16.325" v="20" actId="113"/>
          <ac:spMkLst>
            <pc:docMk/>
            <pc:sldMk cId="2406122486" sldId="278"/>
            <ac:spMk id="9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12.833" v="18" actId="2711"/>
          <ac:spMkLst>
            <pc:docMk/>
            <pc:sldMk cId="2406122486" sldId="278"/>
            <ac:spMk id="10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12.833" v="18" actId="2711"/>
          <ac:spMkLst>
            <pc:docMk/>
            <pc:sldMk cId="2406122486" sldId="278"/>
            <ac:spMk id="12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2:28.352" v="23" actId="207"/>
        <pc:sldMkLst>
          <pc:docMk/>
          <pc:sldMk cId="102846727" sldId="279"/>
        </pc:sldMkLst>
        <pc:spChg chg="mod">
          <ac:chgData name="Muhammad Ali Fatmi" userId="2497a2a4205a29ee" providerId="LiveId" clId="{E2A51C8B-78B0-4685-9CB4-ABA86AB8E0EB}" dt="2022-11-08T04:42:28.352" v="23" actId="207"/>
          <ac:spMkLst>
            <pc:docMk/>
            <pc:sldMk cId="102846727" sldId="279"/>
            <ac:spMk id="9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21.833" v="21" actId="2711"/>
          <ac:spMkLst>
            <pc:docMk/>
            <pc:sldMk cId="102846727" sldId="279"/>
            <ac:spMk id="10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21.833" v="21" actId="2711"/>
          <ac:spMkLst>
            <pc:docMk/>
            <pc:sldMk cId="102846727" sldId="279"/>
            <ac:spMk id="12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2:48.244" v="29" actId="113"/>
        <pc:sldMkLst>
          <pc:docMk/>
          <pc:sldMk cId="3139705952" sldId="280"/>
        </pc:sldMkLst>
        <pc:spChg chg="mod">
          <ac:chgData name="Muhammad Ali Fatmi" userId="2497a2a4205a29ee" providerId="LiveId" clId="{E2A51C8B-78B0-4685-9CB4-ABA86AB8E0EB}" dt="2022-11-08T04:42:48.244" v="29" actId="113"/>
          <ac:spMkLst>
            <pc:docMk/>
            <pc:sldMk cId="3139705952" sldId="280"/>
            <ac:spMk id="9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43.639" v="27" actId="27636"/>
          <ac:spMkLst>
            <pc:docMk/>
            <pc:sldMk cId="3139705952" sldId="280"/>
            <ac:spMk id="10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43.638" v="26" actId="27636"/>
          <ac:spMkLst>
            <pc:docMk/>
            <pc:sldMk cId="3139705952" sldId="280"/>
            <ac:spMk id="12" creationId="{00000000-0000-0000-0000-000000000000}"/>
          </ac:spMkLst>
        </pc:spChg>
      </pc:sldChg>
      <pc:sldChg chg="modSp mod">
        <pc:chgData name="Muhammad Ali Fatmi" userId="2497a2a4205a29ee" providerId="LiveId" clId="{E2A51C8B-78B0-4685-9CB4-ABA86AB8E0EB}" dt="2022-11-08T04:43:01.151" v="34" actId="113"/>
        <pc:sldMkLst>
          <pc:docMk/>
          <pc:sldMk cId="1541886564" sldId="281"/>
        </pc:sldMkLst>
        <pc:spChg chg="mod">
          <ac:chgData name="Muhammad Ali Fatmi" userId="2497a2a4205a29ee" providerId="LiveId" clId="{E2A51C8B-78B0-4685-9CB4-ABA86AB8E0EB}" dt="2022-11-08T04:43:01.151" v="34" actId="113"/>
          <ac:spMkLst>
            <pc:docMk/>
            <pc:sldMk cId="1541886564" sldId="281"/>
            <ac:spMk id="9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55.272" v="32" actId="27636"/>
          <ac:spMkLst>
            <pc:docMk/>
            <pc:sldMk cId="1541886564" sldId="281"/>
            <ac:spMk id="10" creationId="{00000000-0000-0000-0000-000000000000}"/>
          </ac:spMkLst>
        </pc:spChg>
        <pc:spChg chg="mod">
          <ac:chgData name="Muhammad Ali Fatmi" userId="2497a2a4205a29ee" providerId="LiveId" clId="{E2A51C8B-78B0-4685-9CB4-ABA86AB8E0EB}" dt="2022-11-08T04:42:55.271" v="31" actId="27636"/>
          <ac:spMkLst>
            <pc:docMk/>
            <pc:sldMk cId="1541886564" sldId="281"/>
            <ac:spMk id="12" creationId="{00000000-0000-0000-0000-000000000000}"/>
          </ac:spMkLst>
        </pc:spChg>
      </pc:sldChg>
      <pc:sldChg chg="addSp delSp modSp new mod modClrScheme chgLayout">
        <pc:chgData name="Muhammad Ali Fatmi" userId="2497a2a4205a29ee" providerId="LiveId" clId="{E2A51C8B-78B0-4685-9CB4-ABA86AB8E0EB}" dt="2022-11-08T05:34:56.638" v="647" actId="12"/>
        <pc:sldMkLst>
          <pc:docMk/>
          <pc:sldMk cId="4242554742" sldId="282"/>
        </pc:sldMkLst>
        <pc:spChg chg="del mod ord">
          <ac:chgData name="Muhammad Ali Fatmi" userId="2497a2a4205a29ee" providerId="LiveId" clId="{E2A51C8B-78B0-4685-9CB4-ABA86AB8E0EB}" dt="2022-11-08T04:40:40.474" v="1" actId="700"/>
          <ac:spMkLst>
            <pc:docMk/>
            <pc:sldMk cId="4242554742" sldId="282"/>
            <ac:spMk id="2" creationId="{39E1BFA5-E36F-7814-21D0-918BD12D7C01}"/>
          </ac:spMkLst>
        </pc:spChg>
        <pc:spChg chg="del">
          <ac:chgData name="Muhammad Ali Fatmi" userId="2497a2a4205a29ee" providerId="LiveId" clId="{E2A51C8B-78B0-4685-9CB4-ABA86AB8E0EB}" dt="2022-11-08T04:40:40.474" v="1" actId="700"/>
          <ac:spMkLst>
            <pc:docMk/>
            <pc:sldMk cId="4242554742" sldId="282"/>
            <ac:spMk id="3" creationId="{F496108B-BA10-9ED0-9F0E-F0186F007A9D}"/>
          </ac:spMkLst>
        </pc:spChg>
        <pc:spChg chg="del mod ord">
          <ac:chgData name="Muhammad Ali Fatmi" userId="2497a2a4205a29ee" providerId="LiveId" clId="{E2A51C8B-78B0-4685-9CB4-ABA86AB8E0EB}" dt="2022-11-08T04:40:40.474" v="1" actId="700"/>
          <ac:spMkLst>
            <pc:docMk/>
            <pc:sldMk cId="4242554742" sldId="282"/>
            <ac:spMk id="4" creationId="{7BD1251F-453E-CD8B-4880-5855EEE75C76}"/>
          </ac:spMkLst>
        </pc:spChg>
        <pc:spChg chg="del">
          <ac:chgData name="Muhammad Ali Fatmi" userId="2497a2a4205a29ee" providerId="LiveId" clId="{E2A51C8B-78B0-4685-9CB4-ABA86AB8E0EB}" dt="2022-11-08T04:40:40.474" v="1" actId="700"/>
          <ac:spMkLst>
            <pc:docMk/>
            <pc:sldMk cId="4242554742" sldId="282"/>
            <ac:spMk id="5" creationId="{18EC8CB0-78A3-8859-873C-4207C58474B9}"/>
          </ac:spMkLst>
        </pc:spChg>
        <pc:spChg chg="del">
          <ac:chgData name="Muhammad Ali Fatmi" userId="2497a2a4205a29ee" providerId="LiveId" clId="{E2A51C8B-78B0-4685-9CB4-ABA86AB8E0EB}" dt="2022-11-08T04:40:40.474" v="1" actId="700"/>
          <ac:spMkLst>
            <pc:docMk/>
            <pc:sldMk cId="4242554742" sldId="282"/>
            <ac:spMk id="6" creationId="{DA0F7908-E273-60AD-664C-7721CC4403D9}"/>
          </ac:spMkLst>
        </pc:spChg>
        <pc:spChg chg="add mod ord">
          <ac:chgData name="Muhammad Ali Fatmi" userId="2497a2a4205a29ee" providerId="LiveId" clId="{E2A51C8B-78B0-4685-9CB4-ABA86AB8E0EB}" dt="2022-11-08T05:27:15.804" v="585" actId="14100"/>
          <ac:spMkLst>
            <pc:docMk/>
            <pc:sldMk cId="4242554742" sldId="282"/>
            <ac:spMk id="7" creationId="{32397B03-8029-C39B-8DB2-65AAFEFB9DE9}"/>
          </ac:spMkLst>
        </pc:spChg>
        <pc:spChg chg="add mod ord">
          <ac:chgData name="Muhammad Ali Fatmi" userId="2497a2a4205a29ee" providerId="LiveId" clId="{E2A51C8B-78B0-4685-9CB4-ABA86AB8E0EB}" dt="2022-11-08T05:34:56.638" v="647" actId="12"/>
          <ac:spMkLst>
            <pc:docMk/>
            <pc:sldMk cId="4242554742" sldId="282"/>
            <ac:spMk id="8" creationId="{6C025CFF-4E4B-9516-EB76-55C89050E07D}"/>
          </ac:spMkLst>
        </pc:spChg>
        <pc:spChg chg="add mod">
          <ac:chgData name="Muhammad Ali Fatmi" userId="2497a2a4205a29ee" providerId="LiveId" clId="{E2A51C8B-78B0-4685-9CB4-ABA86AB8E0EB}" dt="2022-11-08T05:27:24.696" v="590" actId="1037"/>
          <ac:spMkLst>
            <pc:docMk/>
            <pc:sldMk cId="4242554742" sldId="282"/>
            <ac:spMk id="9" creationId="{132CF44C-ED4F-D584-C5FA-6EE3549CB784}"/>
          </ac:spMkLst>
        </pc:spChg>
        <pc:spChg chg="add mod">
          <ac:chgData name="Muhammad Ali Fatmi" userId="2497a2a4205a29ee" providerId="LiveId" clId="{E2A51C8B-78B0-4685-9CB4-ABA86AB8E0EB}" dt="2022-11-08T05:27:24.696" v="590" actId="1037"/>
          <ac:spMkLst>
            <pc:docMk/>
            <pc:sldMk cId="4242554742" sldId="282"/>
            <ac:spMk id="10" creationId="{D847C937-830D-C5C2-6FA9-B1BB87B67F7D}"/>
          </ac:spMkLst>
        </pc:spChg>
        <pc:spChg chg="add mod">
          <ac:chgData name="Muhammad Ali Fatmi" userId="2497a2a4205a29ee" providerId="LiveId" clId="{E2A51C8B-78B0-4685-9CB4-ABA86AB8E0EB}" dt="2022-11-08T05:27:24.696" v="590" actId="1037"/>
          <ac:spMkLst>
            <pc:docMk/>
            <pc:sldMk cId="4242554742" sldId="282"/>
            <ac:spMk id="11" creationId="{41753640-6FFB-9AC6-9748-57C57E891D5D}"/>
          </ac:spMkLst>
        </pc:spChg>
      </pc:sldChg>
      <pc:sldChg chg="addSp delSp modSp add mod">
        <pc:chgData name="Muhammad Ali Fatmi" userId="2497a2a4205a29ee" providerId="LiveId" clId="{E2A51C8B-78B0-4685-9CB4-ABA86AB8E0EB}" dt="2022-11-08T05:46:42.439" v="1043" actId="5793"/>
        <pc:sldMkLst>
          <pc:docMk/>
          <pc:sldMk cId="3535044287" sldId="283"/>
        </pc:sldMkLst>
        <pc:spChg chg="add mod">
          <ac:chgData name="Muhammad Ali Fatmi" userId="2497a2a4205a29ee" providerId="LiveId" clId="{E2A51C8B-78B0-4685-9CB4-ABA86AB8E0EB}" dt="2022-11-08T05:46:25.223" v="1031" actId="5793"/>
          <ac:spMkLst>
            <pc:docMk/>
            <pc:sldMk cId="3535044287" sldId="283"/>
            <ac:spMk id="2" creationId="{D44C0742-1EE0-37F3-FE1A-2319748BD562}"/>
          </ac:spMkLst>
        </pc:spChg>
        <pc:spChg chg="add del">
          <ac:chgData name="Muhammad Ali Fatmi" userId="2497a2a4205a29ee" providerId="LiveId" clId="{E2A51C8B-78B0-4685-9CB4-ABA86AB8E0EB}" dt="2022-11-08T05:33:34.150" v="621" actId="22"/>
          <ac:spMkLst>
            <pc:docMk/>
            <pc:sldMk cId="3535044287" sldId="283"/>
            <ac:spMk id="4" creationId="{FB94DFBB-B1B9-2531-288D-78C69252B349}"/>
          </ac:spMkLst>
        </pc:spChg>
        <pc:spChg chg="mod">
          <ac:chgData name="Muhammad Ali Fatmi" userId="2497a2a4205a29ee" providerId="LiveId" clId="{E2A51C8B-78B0-4685-9CB4-ABA86AB8E0EB}" dt="2022-11-08T05:27:43.372" v="599" actId="14100"/>
          <ac:spMkLst>
            <pc:docMk/>
            <pc:sldMk cId="3535044287" sldId="283"/>
            <ac:spMk id="7" creationId="{32397B03-8029-C39B-8DB2-65AAFEFB9DE9}"/>
          </ac:spMkLst>
        </pc:spChg>
        <pc:spChg chg="mod">
          <ac:chgData name="Muhammad Ali Fatmi" userId="2497a2a4205a29ee" providerId="LiveId" clId="{E2A51C8B-78B0-4685-9CB4-ABA86AB8E0EB}" dt="2022-11-08T05:46:42.439" v="1043" actId="5793"/>
          <ac:spMkLst>
            <pc:docMk/>
            <pc:sldMk cId="3535044287" sldId="283"/>
            <ac:spMk id="8" creationId="{6C025CFF-4E4B-9516-EB76-55C89050E07D}"/>
          </ac:spMkLst>
        </pc:spChg>
        <pc:spChg chg="add del mod">
          <ac:chgData name="Muhammad Ali Fatmi" userId="2497a2a4205a29ee" providerId="LiveId" clId="{E2A51C8B-78B0-4685-9CB4-ABA86AB8E0EB}" dt="2022-11-08T05:28:06.008" v="604" actId="478"/>
          <ac:spMkLst>
            <pc:docMk/>
            <pc:sldMk cId="3535044287" sldId="283"/>
            <ac:spMk id="9" creationId="{132CF44C-ED4F-D584-C5FA-6EE3549CB784}"/>
          </ac:spMkLst>
        </pc:spChg>
        <pc:spChg chg="add del mod">
          <ac:chgData name="Muhammad Ali Fatmi" userId="2497a2a4205a29ee" providerId="LiveId" clId="{E2A51C8B-78B0-4685-9CB4-ABA86AB8E0EB}" dt="2022-11-08T05:27:58.775" v="602" actId="478"/>
          <ac:spMkLst>
            <pc:docMk/>
            <pc:sldMk cId="3535044287" sldId="283"/>
            <ac:spMk id="10" creationId="{D847C937-830D-C5C2-6FA9-B1BB87B67F7D}"/>
          </ac:spMkLst>
        </pc:spChg>
        <pc:spChg chg="add del mod">
          <ac:chgData name="Muhammad Ali Fatmi" userId="2497a2a4205a29ee" providerId="LiveId" clId="{E2A51C8B-78B0-4685-9CB4-ABA86AB8E0EB}" dt="2022-11-08T05:27:58.775" v="602" actId="478"/>
          <ac:spMkLst>
            <pc:docMk/>
            <pc:sldMk cId="3535044287" sldId="283"/>
            <ac:spMk id="11" creationId="{41753640-6FFB-9AC6-9748-57C57E891D5D}"/>
          </ac:spMkLst>
        </pc:spChg>
      </pc:sldChg>
      <pc:sldChg chg="addSp delSp modSp new mod">
        <pc:chgData name="Muhammad Ali Fatmi" userId="2497a2a4205a29ee" providerId="LiveId" clId="{E2A51C8B-78B0-4685-9CB4-ABA86AB8E0EB}" dt="2022-11-08T05:49:08.733" v="1060" actId="207"/>
        <pc:sldMkLst>
          <pc:docMk/>
          <pc:sldMk cId="2736752790" sldId="284"/>
        </pc:sldMkLst>
        <pc:spChg chg="mod">
          <ac:chgData name="Muhammad Ali Fatmi" userId="2497a2a4205a29ee" providerId="LiveId" clId="{E2A51C8B-78B0-4685-9CB4-ABA86AB8E0EB}" dt="2022-11-08T05:49:08.733" v="1060" actId="207"/>
          <ac:spMkLst>
            <pc:docMk/>
            <pc:sldMk cId="2736752790" sldId="284"/>
            <ac:spMk id="2" creationId="{CAABB540-FD67-5411-E466-946F697D93C5}"/>
          </ac:spMkLst>
        </pc:spChg>
        <pc:spChg chg="del">
          <ac:chgData name="Muhammad Ali Fatmi" userId="2497a2a4205a29ee" providerId="LiveId" clId="{E2A51C8B-78B0-4685-9CB4-ABA86AB8E0EB}" dt="2022-11-08T05:48:00.504" v="1045"/>
          <ac:spMkLst>
            <pc:docMk/>
            <pc:sldMk cId="2736752790" sldId="284"/>
            <ac:spMk id="3" creationId="{5D9455A7-9C23-FDF6-33FA-E8F26C51055A}"/>
          </ac:spMkLst>
        </pc:spChg>
        <pc:graphicFrameChg chg="add mod modGraphic">
          <ac:chgData name="Muhammad Ali Fatmi" userId="2497a2a4205a29ee" providerId="LiveId" clId="{E2A51C8B-78B0-4685-9CB4-ABA86AB8E0EB}" dt="2022-11-08T05:48:42.733" v="1053" actId="207"/>
          <ac:graphicFrameMkLst>
            <pc:docMk/>
            <pc:sldMk cId="2736752790" sldId="284"/>
            <ac:graphicFrameMk id="4" creationId="{E183B348-3F43-CAD1-6D45-175B2598D60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4145-7188-400F-A54C-96D1BE6C11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7348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AVL Trees </a:t>
            </a:r>
          </a:p>
          <a:p>
            <a:r>
              <a:rPr lang="en-US" sz="4800" b="1"/>
              <a:t>Week </a:t>
            </a:r>
            <a:r>
              <a:rPr lang="en-US" sz="4800" b="1" smtClean="0"/>
              <a:t>12</a:t>
            </a:r>
            <a:r>
              <a:rPr lang="en-US" sz="4800" smtClean="0"/>
              <a:t>|</a:t>
            </a:r>
            <a:r>
              <a:rPr lang="en-US" sz="4800" b="1" smtClean="0"/>
              <a:t> </a:t>
            </a:r>
            <a:r>
              <a:rPr lang="en-US" sz="4800" b="1" dirty="0">
                <a:solidFill>
                  <a:srgbClr val="0070C0"/>
                </a:solidFill>
              </a:rPr>
              <a:t>Lecture 31-33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Left Right Rotation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" y="1537530"/>
            <a:ext cx="2895601" cy="639762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Garamond" panose="02020404030301010803" pitchFamily="18" charset="0"/>
              </a:rPr>
              <a:t>Left Right Imbalance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3200401" y="1535113"/>
            <a:ext cx="5486399" cy="639762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Left Right Rotation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712" y="2174875"/>
            <a:ext cx="2605088" cy="395128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00400" y="2174875"/>
            <a:ext cx="5562600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0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Right Left Rotation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" y="1537530"/>
            <a:ext cx="2895601" cy="639762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Garamond" panose="02020404030301010803" pitchFamily="18" charset="0"/>
              </a:rPr>
              <a:t>Right Left Imbalance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3200401" y="1535113"/>
            <a:ext cx="5486399" cy="639762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Right Left Rotation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2174875"/>
            <a:ext cx="2762250" cy="395128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00401" y="2174875"/>
            <a:ext cx="5486399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8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2397B03-8029-C39B-8DB2-65AAFEFB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Insertion in AVL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C025CFF-4E4B-9516-EB76-55C89050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7871"/>
            <a:ext cx="4495800" cy="5257800"/>
          </a:xfrm>
          <a:ln w="3175"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*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insertRecursive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*r,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r==NULL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r=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r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LESS THAN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THEN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insert(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left,new_node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IF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GREATER THAN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insert(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right,new_node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PRINT("No duplicate values")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r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bf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getBalanceFactor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(r)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bf &gt;1 AND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&lt;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endParaRPr lang="en-GB" sz="1200" b="0" i="0" dirty="0">
              <a:solidFill>
                <a:srgbClr val="33333F"/>
              </a:solidFill>
              <a:effectLst/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rightRotate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(r)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bf &lt;-1 &amp;&amp;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&gt;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leftRotate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(r)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bf&gt; 1 &amp;&amp;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&gt;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left Rotate(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rightRotate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(r)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bf &lt; -1 &amp;&amp;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new_node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&lt;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rightRotate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left Rotate(r) </a:t>
            </a:r>
          </a:p>
          <a:p>
            <a:pPr marL="5715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r</a:t>
            </a:r>
            <a:endParaRPr lang="en-GB" sz="1200" dirty="0"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32CF44C-ED4F-D584-C5FA-6EE3549CB784}"/>
              </a:ext>
            </a:extLst>
          </p:cNvPr>
          <p:cNvSpPr/>
          <p:nvPr/>
        </p:nvSpPr>
        <p:spPr>
          <a:xfrm>
            <a:off x="4800600" y="1327870"/>
            <a:ext cx="4114800" cy="16439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int 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getBalanceFactor</a:t>
            </a:r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 *n)</a:t>
            </a:r>
          </a:p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{</a:t>
            </a:r>
          </a:p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IF (n == NULL) </a:t>
            </a:r>
          </a:p>
          <a:p>
            <a:pPr lvl="1"/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-1; </a:t>
            </a:r>
          </a:p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ELSE</a:t>
            </a:r>
          </a:p>
          <a:p>
            <a:pPr lvl="1"/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(height(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n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) - height(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n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))</a:t>
            </a:r>
          </a:p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}</a:t>
            </a:r>
            <a:endParaRPr lang="en-GB" sz="12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47C937-830D-C5C2-6FA9-B1BB87B67F7D}"/>
              </a:ext>
            </a:extLst>
          </p:cNvPr>
          <p:cNvSpPr/>
          <p:nvPr/>
        </p:nvSpPr>
        <p:spPr>
          <a:xfrm>
            <a:off x="4800600" y="2971800"/>
            <a:ext cx="4114800" cy="1752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rightRotate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*y)</a:t>
            </a:r>
          </a:p>
          <a:p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{ </a:t>
            </a:r>
          </a:p>
          <a:p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*x = 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y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; </a:t>
            </a:r>
          </a:p>
          <a:p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*T2 = 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; </a:t>
            </a:r>
          </a:p>
          <a:p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// Perform rotation </a:t>
            </a:r>
          </a:p>
          <a:p>
            <a:r>
              <a:rPr lang="en-US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x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y; </a:t>
            </a:r>
          </a:p>
          <a:p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Y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T2; </a:t>
            </a:r>
          </a:p>
          <a:p>
            <a:r>
              <a:rPr lang="en-US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x;</a:t>
            </a:r>
          </a:p>
          <a:p>
            <a:r>
              <a:rPr lang="en-US" sz="1200" dirty="0">
                <a:solidFill>
                  <a:srgbClr val="33333F"/>
                </a:solidFill>
                <a:latin typeface="Garamond" panose="02020404030301010803" pitchFamily="18" charset="0"/>
              </a:rPr>
              <a:t>}</a:t>
            </a:r>
            <a:endParaRPr lang="en-GB" sz="12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1753640-6FFB-9AC6-9748-57C57E891D5D}"/>
              </a:ext>
            </a:extLst>
          </p:cNvPr>
          <p:cNvSpPr/>
          <p:nvPr/>
        </p:nvSpPr>
        <p:spPr>
          <a:xfrm>
            <a:off x="4811282" y="4724400"/>
            <a:ext cx="4114800" cy="1858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leftRotate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*x) </a:t>
            </a:r>
          </a:p>
          <a:p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{ </a:t>
            </a:r>
          </a:p>
          <a:p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*y=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; </a:t>
            </a:r>
          </a:p>
          <a:p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*T2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y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; </a:t>
            </a:r>
          </a:p>
          <a:p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// Perform rotation </a:t>
            </a:r>
          </a:p>
          <a:p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Y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x; </a:t>
            </a:r>
          </a:p>
          <a:p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T2; </a:t>
            </a:r>
          </a:p>
          <a:p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y;</a:t>
            </a:r>
          </a:p>
          <a:p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5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2397B03-8029-C39B-8DB2-65AAFEFB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Deletion </a:t>
            </a: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cases in AVL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" y="2133600"/>
            <a:ext cx="8610600" cy="43679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26224"/>
              </p:ext>
            </p:extLst>
          </p:nvPr>
        </p:nvGraphicFramePr>
        <p:xfrm>
          <a:off x="266700" y="1473200"/>
          <a:ext cx="8648700" cy="66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813"/>
                <a:gridCol w="4400887"/>
              </a:tblGrid>
              <a:tr h="660400">
                <a:tc>
                  <a:txBody>
                    <a:bodyPr/>
                    <a:lstStyle/>
                    <a:p>
                      <a:r>
                        <a:rPr lang="en-GB" dirty="0" smtClean="0"/>
                        <a:t>For BF==2  every node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Not &gt;2 because its AVL not BST </a:t>
                      </a:r>
                      <a:endParaRPr lang="en-GB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 BF==-2</a:t>
                      </a:r>
                      <a:r>
                        <a:rPr lang="en-GB" baseline="0" dirty="0" smtClean="0"/>
                        <a:t> every node </a:t>
                      </a:r>
                    </a:p>
                    <a:p>
                      <a:r>
                        <a:rPr lang="en-GB" baseline="0" dirty="0" smtClean="0"/>
                        <a:t>Not &lt;-2 because its AVL not BST </a:t>
                      </a:r>
                      <a:endParaRPr lang="en-GB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2397B03-8029-C39B-8DB2-65AAFEFB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Deletion in AVL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C025CFF-4E4B-9516-EB76-55C89050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27871"/>
            <a:ext cx="4495800" cy="5257800"/>
          </a:xfrm>
          <a:ln w="3175"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*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TreeNode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* r, int v) {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r==NULL 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r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IF v &lt;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	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, v)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IF v &gt;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, v)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//if value matches</a:t>
            </a:r>
          </a:p>
          <a:p>
            <a:pPr marL="40005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==NULL 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//node with only right child 	temp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         //OR no child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 r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return temp</a:t>
            </a:r>
          </a:p>
          <a:p>
            <a:pPr marL="40005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IF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==NULL THEN 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GB" sz="1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// node with only left child 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temp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		//OR no child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 r</a:t>
            </a:r>
          </a:p>
          <a:p>
            <a:pPr marL="40005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	return temp</a:t>
            </a:r>
          </a:p>
          <a:p>
            <a:pPr marL="40005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ELSE // node with TWO children</a:t>
            </a:r>
          </a:p>
          <a:p>
            <a:pPr marL="400050" lvl="1" indent="0">
              <a:buNone/>
            </a:pP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	temp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minValueNode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temp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endParaRPr lang="en-GB" sz="1200" b="0" i="0" dirty="0">
              <a:solidFill>
                <a:srgbClr val="33333F"/>
              </a:solidFill>
              <a:effectLst/>
              <a:latin typeface="Garamond" panose="02020404030301010803" pitchFamily="18" charset="0"/>
            </a:endParaRP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	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 =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deleteNode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temp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b="0" i="0" dirty="0" err="1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value</a:t>
            </a:r>
            <a:r>
              <a:rPr lang="en-GB" sz="12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)</a:t>
            </a:r>
            <a:endParaRPr lang="en-GB" sz="1200" dirty="0">
              <a:solidFill>
                <a:srgbClr val="33333F"/>
              </a:solidFill>
              <a:latin typeface="Garamond" panose="02020404030301010803" pitchFamily="18" charset="0"/>
            </a:endParaRPr>
          </a:p>
          <a:p>
            <a:pPr marL="400050" lvl="1" indent="0">
              <a:buNone/>
            </a:pPr>
            <a:endParaRPr lang="en-GB" sz="1200" b="0" i="0" dirty="0">
              <a:solidFill>
                <a:srgbClr val="33333F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="" xmlns:a16="http://schemas.microsoft.com/office/drawing/2014/main" id="{D44C0742-1EE0-37F3-FE1A-2319748BD562}"/>
              </a:ext>
            </a:extLst>
          </p:cNvPr>
          <p:cNvSpPr txBox="1">
            <a:spLocks/>
          </p:cNvSpPr>
          <p:nvPr/>
        </p:nvSpPr>
        <p:spPr>
          <a:xfrm>
            <a:off x="4572000" y="1338265"/>
            <a:ext cx="4495800" cy="52578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bf =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getBalanceFactor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(r)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IF bf == 2 AND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 Factor(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 &gt;=0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rightRotate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(r)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ELSE IF bf == 2 AND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getBalanceFactor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 == -1</a:t>
            </a:r>
          </a:p>
          <a:p>
            <a:pPr marL="400050" lvl="1" indent="0">
              <a:buNone/>
            </a:pP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 = left Rotate(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right Rotate(r)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ELSE IF bf ==-2 AND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getBalanceFactor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 &lt;=0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left Rotate(r)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ELSE IF bf == -2 &amp;&amp;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getBalance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 Factor(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 == 1</a:t>
            </a:r>
          </a:p>
          <a:p>
            <a:pPr marL="400050" lvl="1" indent="0">
              <a:buNone/>
            </a:pP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 = 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rightRotate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200" dirty="0" err="1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); 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33333F"/>
                </a:solidFill>
                <a:latin typeface="Garamond" panose="02020404030301010803" pitchFamily="18" charset="0"/>
              </a:rPr>
              <a:t>return left Rotate(r)</a:t>
            </a:r>
          </a:p>
        </p:txBody>
      </p:sp>
    </p:spTree>
    <p:extLst>
      <p:ext uri="{BB962C8B-B14F-4D97-AF65-F5344CB8AC3E}">
        <p14:creationId xmlns:p14="http://schemas.microsoft.com/office/powerpoint/2010/main" val="35350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ABB540-FD67-5411-E466-946F697D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BST vs AVL Tree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183B348-3F43-CAD1-6D45-175B2598D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39290"/>
              </p:ext>
            </p:extLst>
          </p:nvPr>
        </p:nvGraphicFramePr>
        <p:xfrm>
          <a:off x="457200" y="1635069"/>
          <a:ext cx="8229600" cy="44562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943453572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3914442215"/>
                    </a:ext>
                  </a:extLst>
                </a:gridCol>
              </a:tblGrid>
              <a:tr h="366983">
                <a:tc>
                  <a:txBody>
                    <a:bodyPr/>
                    <a:lstStyle/>
                    <a:p>
                      <a:pPr algn="ctr"/>
                      <a:r>
                        <a:rPr lang="en-GB" sz="1500" b="1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Binary Search Tree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AVL Tree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1803440388"/>
                  </a:ext>
                </a:extLst>
              </a:tr>
              <a:tr h="36698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When application involves less amount of data.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When searching on the higher priority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3570860025"/>
                  </a:ext>
                </a:extLst>
              </a:tr>
              <a:tr h="60290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Insertion and deletion are easy because no rotations are required in binary search tree.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Insertion and deletion are complex in AVL tree as it requires multiple rotations to balance the tree.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456468497"/>
                  </a:ext>
                </a:extLst>
              </a:tr>
              <a:tr h="602901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Searching in binary search tree is less efficient as compared to AVL tree.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Efficient searching can be done by AVL tree because it is strictly balanced.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1340227221"/>
                  </a:ext>
                </a:extLst>
              </a:tr>
              <a:tr h="838819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All binary search can’t be an AVL tree because either they can be balanced or unbalanced.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AVL tree also be a kind of binary search tree because an AVL tree follows conditions of binary search tree.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2799758548"/>
                  </a:ext>
                </a:extLst>
              </a:tr>
              <a:tr h="83881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In binary search tree, it does not contain any balance factor.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Each node has a balance factor in AVL tree whose value can be 1, 0, or -1. It requires extra space to store the balance factor per node.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1060052982"/>
                  </a:ext>
                </a:extLst>
              </a:tr>
              <a:tr h="83881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aramond" panose="02020404030301010803" pitchFamily="18" charset="0"/>
                        </a:rPr>
                        <a:t>The time complexity of binary search tree could be O(n) in worst case if binary search tree is skewed either left or right side.</a:t>
                      </a:r>
                    </a:p>
                  </a:txBody>
                  <a:tcPr marL="65533" marR="65533" marT="65533" marB="65533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Garamond" panose="02020404030301010803" pitchFamily="18" charset="0"/>
                        </a:rPr>
                        <a:t>The time complexity of AVL tree is O(log n) because it is strictly balanced tree.</a:t>
                      </a:r>
                    </a:p>
                  </a:txBody>
                  <a:tcPr marL="65533" marR="65533" marT="65533" marB="65533" anchor="ctr"/>
                </a:tc>
                <a:extLst>
                  <a:ext uri="{0D108BD9-81ED-4DB2-BD59-A6C34878D82A}">
                    <a16:rowId xmlns="" xmlns:a16="http://schemas.microsoft.com/office/drawing/2014/main" val="44676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5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AVL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2887" y="2133600"/>
            <a:ext cx="4040188" cy="639762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BS Tree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955" y="2773362"/>
            <a:ext cx="4029120" cy="3973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133600"/>
            <a:ext cx="4041775" cy="639762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 AVL Tree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58673" y="2773362"/>
            <a:ext cx="4028127" cy="3973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57200" y="1417638"/>
            <a:ext cx="8229600" cy="715962"/>
          </a:xfrm>
          <a:prstGeom prst="rect">
            <a:avLst/>
          </a:prstGeom>
          <a:solidFill>
            <a:schemeClr val="bg1"/>
          </a:solidFill>
          <a:ln w="0">
            <a:solidFill>
              <a:schemeClr val="tx1">
                <a:alpha val="54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Gadugi" panose="020B0502040204020203" pitchFamily="34" charset="0"/>
              </a:rPr>
              <a:t>AVL tree is a self-balancing Binary Search Tree (BST) where the difference between heights of left and right subtrees cannot be more than one(1) for all nodes. This difference is called the Balance Factor.</a:t>
            </a:r>
            <a:endParaRPr lang="en-GB" sz="1600" dirty="0">
              <a:solidFill>
                <a:schemeClr val="tx1"/>
              </a:solidFill>
              <a:latin typeface="Garamond" panose="02020404030301010803" pitchFamily="18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Rotations in AVL Trees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Garamond" panose="02020404030301010803" pitchFamily="18" charset="0"/>
              </a:rPr>
              <a:t>To maintain the balance in AVL tree, we perform Rotations. Depending on different imbalance cases, we have 4 basic types of rotations –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LEFT </a:t>
            </a:r>
            <a:r>
              <a:rPr lang="en-US" dirty="0" err="1">
                <a:latin typeface="Garamond" panose="02020404030301010803" pitchFamily="18" charset="0"/>
              </a:rPr>
              <a:t>LEFT</a:t>
            </a:r>
            <a:r>
              <a:rPr lang="en-US" dirty="0">
                <a:latin typeface="Garamond" panose="02020404030301010803" pitchFamily="18" charset="0"/>
              </a:rPr>
              <a:t> Imbalance/case (RIGHT Rotation)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RIGHT </a:t>
            </a:r>
            <a:r>
              <a:rPr lang="en-US" dirty="0" err="1">
                <a:latin typeface="Garamond" panose="02020404030301010803" pitchFamily="18" charset="0"/>
              </a:rPr>
              <a:t>RIGHT</a:t>
            </a:r>
            <a:r>
              <a:rPr lang="en-US" dirty="0">
                <a:latin typeface="Garamond" panose="02020404030301010803" pitchFamily="18" charset="0"/>
              </a:rPr>
              <a:t> Imbalance/case (LEFT Rotation)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LEFT RIGHT Imbalance/case (LEFT RIGHT Rotation)	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RIGHT LEFT Imbalance/case (RIGHT LEFT Rotation)</a:t>
            </a: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Right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Left Left Imbalance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39915"/>
            <a:ext cx="4040187" cy="3786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Right Rotation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81525" y="2339915"/>
            <a:ext cx="4005276" cy="3786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32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Left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Right </a:t>
            </a:r>
            <a:r>
              <a:rPr lang="en-GB" dirty="0" err="1">
                <a:latin typeface="Garamond" panose="02020404030301010803" pitchFamily="18" charset="0"/>
              </a:rPr>
              <a:t>Right</a:t>
            </a:r>
            <a:r>
              <a:rPr lang="en-GB" dirty="0">
                <a:latin typeface="Garamond" panose="02020404030301010803" pitchFamily="18" charset="0"/>
              </a:rPr>
              <a:t> Imbalance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Left Rotation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74876"/>
            <a:ext cx="4040189" cy="3951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74875"/>
            <a:ext cx="4041775" cy="395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8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Left Right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Left Right Imbalance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Left Right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0" y="2174875"/>
            <a:ext cx="4044737" cy="3951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74876"/>
            <a:ext cx="4041775" cy="3951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63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Right Left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Right Left Imbalance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Right Left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5" y="2174875"/>
            <a:ext cx="4037913" cy="3951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24" y="2174875"/>
            <a:ext cx="4041776" cy="3951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89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Right Rotation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Left </a:t>
            </a:r>
            <a:r>
              <a:rPr lang="en-GB" dirty="0" err="1">
                <a:latin typeface="Garamond" panose="02020404030301010803" pitchFamily="18" charset="0"/>
              </a:rPr>
              <a:t>Left</a:t>
            </a:r>
            <a:r>
              <a:rPr lang="en-GB" dirty="0">
                <a:latin typeface="Garamond" panose="02020404030301010803" pitchFamily="18" charset="0"/>
              </a:rPr>
              <a:t> Imbalance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66094"/>
            <a:ext cx="4040188" cy="39600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Right Rotation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66094"/>
            <a:ext cx="4117975" cy="39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2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Left Rotation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Right </a:t>
            </a:r>
            <a:r>
              <a:rPr lang="en-GB" dirty="0" err="1">
                <a:latin typeface="Garamond" panose="02020404030301010803" pitchFamily="18" charset="0"/>
              </a:rPr>
              <a:t>Right</a:t>
            </a:r>
            <a:r>
              <a:rPr lang="en-GB" dirty="0">
                <a:latin typeface="Garamond" panose="02020404030301010803" pitchFamily="18" charset="0"/>
              </a:rPr>
              <a:t> Imbalance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Left Rotation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668" y="2174875"/>
            <a:ext cx="4077719" cy="39512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74874"/>
            <a:ext cx="4041775" cy="39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770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Gadugi</vt:lpstr>
      <vt:lpstr>Garamond</vt:lpstr>
      <vt:lpstr>Wingdings</vt:lpstr>
      <vt:lpstr>Office Theme</vt:lpstr>
      <vt:lpstr>CS-2001 Data Structures</vt:lpstr>
      <vt:lpstr>AVL Trees</vt:lpstr>
      <vt:lpstr>Rotations in AVL Trees</vt:lpstr>
      <vt:lpstr>Right Rotation</vt:lpstr>
      <vt:lpstr>Left Rotation</vt:lpstr>
      <vt:lpstr>Left Right Rotation</vt:lpstr>
      <vt:lpstr>Right Left Rotation</vt:lpstr>
      <vt:lpstr>Right Rotation </vt:lpstr>
      <vt:lpstr>Left Rotation </vt:lpstr>
      <vt:lpstr>Left Right Rotation </vt:lpstr>
      <vt:lpstr>Right Left Rotation </vt:lpstr>
      <vt:lpstr>Insertion in AVL</vt:lpstr>
      <vt:lpstr>Deletion cases in AVL</vt:lpstr>
      <vt:lpstr>Deletion in AVL</vt:lpstr>
      <vt:lpstr>BST vs AVL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542</cp:revision>
  <dcterms:created xsi:type="dcterms:W3CDTF">2006-08-16T00:00:00Z</dcterms:created>
  <dcterms:modified xsi:type="dcterms:W3CDTF">2022-11-10T14:52:43Z</dcterms:modified>
</cp:coreProperties>
</file>